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 id="2147483671" r:id="rId5"/>
    <p:sldMasterId id="2147483672" r:id="rId6"/>
    <p:sldMasterId id="2147483673" r:id="rId7"/>
  </p:sldMasterIdLst>
  <p:notesMasterIdLst>
    <p:notesMasterId r:id="rId108"/>
  </p:notesMasterIdLst>
  <p:sldIdLst>
    <p:sldId id="256" r:id="rId8"/>
    <p:sldId id="400" r:id="rId9"/>
    <p:sldId id="258" r:id="rId10"/>
    <p:sldId id="292" r:id="rId11"/>
    <p:sldId id="293" r:id="rId12"/>
    <p:sldId id="294" r:id="rId13"/>
    <p:sldId id="295" r:id="rId14"/>
    <p:sldId id="296" r:id="rId15"/>
    <p:sldId id="297"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99" r:id="rId34"/>
    <p:sldId id="404" r:id="rId35"/>
    <p:sldId id="277" r:id="rId36"/>
    <p:sldId id="362" r:id="rId37"/>
    <p:sldId id="405" r:id="rId38"/>
    <p:sldId id="364" r:id="rId39"/>
    <p:sldId id="365" r:id="rId40"/>
    <p:sldId id="366" r:id="rId41"/>
    <p:sldId id="367" r:id="rId42"/>
    <p:sldId id="368" r:id="rId43"/>
    <p:sldId id="369" r:id="rId44"/>
    <p:sldId id="370" r:id="rId45"/>
    <p:sldId id="371" r:id="rId46"/>
    <p:sldId id="372" r:id="rId47"/>
    <p:sldId id="373" r:id="rId48"/>
    <p:sldId id="374" r:id="rId49"/>
    <p:sldId id="375" r:id="rId50"/>
    <p:sldId id="376" r:id="rId51"/>
    <p:sldId id="377" r:id="rId52"/>
    <p:sldId id="378" r:id="rId53"/>
    <p:sldId id="379" r:id="rId54"/>
    <p:sldId id="380" r:id="rId55"/>
    <p:sldId id="381" r:id="rId56"/>
    <p:sldId id="382" r:id="rId57"/>
    <p:sldId id="383" r:id="rId58"/>
    <p:sldId id="384" r:id="rId59"/>
    <p:sldId id="385" r:id="rId60"/>
    <p:sldId id="386" r:id="rId61"/>
    <p:sldId id="387" r:id="rId62"/>
    <p:sldId id="388" r:id="rId63"/>
    <p:sldId id="389" r:id="rId64"/>
    <p:sldId id="390" r:id="rId65"/>
    <p:sldId id="391" r:id="rId66"/>
    <p:sldId id="392" r:id="rId67"/>
    <p:sldId id="279" r:id="rId68"/>
    <p:sldId id="331" r:id="rId69"/>
    <p:sldId id="401" r:id="rId70"/>
    <p:sldId id="332" r:id="rId71"/>
    <p:sldId id="333" r:id="rId72"/>
    <p:sldId id="280" r:id="rId73"/>
    <p:sldId id="335" r:id="rId74"/>
    <p:sldId id="402" r:id="rId75"/>
    <p:sldId id="336" r:id="rId76"/>
    <p:sldId id="337" r:id="rId77"/>
    <p:sldId id="281" r:id="rId78"/>
    <p:sldId id="339" r:id="rId79"/>
    <p:sldId id="403" r:id="rId80"/>
    <p:sldId id="340" r:id="rId81"/>
    <p:sldId id="341" r:id="rId82"/>
    <p:sldId id="282" r:id="rId83"/>
    <p:sldId id="283" r:id="rId84"/>
    <p:sldId id="344" r:id="rId85"/>
    <p:sldId id="406" r:id="rId86"/>
    <p:sldId id="345" r:id="rId87"/>
    <p:sldId id="346" r:id="rId88"/>
    <p:sldId id="284" r:id="rId89"/>
    <p:sldId id="285" r:id="rId90"/>
    <p:sldId id="348" r:id="rId91"/>
    <p:sldId id="349" r:id="rId92"/>
    <p:sldId id="350" r:id="rId93"/>
    <p:sldId id="351" r:id="rId94"/>
    <p:sldId id="352" r:id="rId95"/>
    <p:sldId id="286" r:id="rId96"/>
    <p:sldId id="354" r:id="rId97"/>
    <p:sldId id="355" r:id="rId98"/>
    <p:sldId id="356" r:id="rId99"/>
    <p:sldId id="287" r:id="rId100"/>
    <p:sldId id="288" r:id="rId101"/>
    <p:sldId id="393" r:id="rId102"/>
    <p:sldId id="395" r:id="rId103"/>
    <p:sldId id="396" r:id="rId104"/>
    <p:sldId id="397" r:id="rId105"/>
    <p:sldId id="398" r:id="rId106"/>
    <p:sldId id="399" r:id="rId107"/>
  </p:sldIdLst>
  <p:sldSz cx="9144000" cy="5143500" type="screen16x9"/>
  <p:notesSz cx="6858000" cy="9144000"/>
  <p:embeddedFontLst>
    <p:embeddedFont>
      <p:font typeface="Calibri" panose="020F0502020204030204" pitchFamily="34" charset="0"/>
      <p:regular r:id="rId109"/>
      <p:bold r:id="rId110"/>
      <p:italic r:id="rId111"/>
      <p:boldItalic r:id="rId112"/>
    </p:embeddedFont>
    <p:embeddedFont>
      <p:font typeface="Microsoft Yahei" panose="020B0503020204020204" pitchFamily="34" charset="-122"/>
      <p:regular r:id="rId113"/>
      <p:bold r:id="rId114"/>
    </p:embeddedFont>
    <p:embeddedFont>
      <p:font typeface="Roboto" panose="020B0604020202020204" charset="0"/>
      <p:regular r:id="rId115"/>
      <p:bold r:id="rId116"/>
      <p:italic r:id="rId117"/>
      <p:boldItalic r:id="rId118"/>
    </p:embeddedFont>
    <p:embeddedFont>
      <p:font typeface="Tahoma" panose="020B0604030504040204" pitchFamily="34" charset="0"/>
      <p:regular r:id="rId119"/>
      <p:bold r:id="rId120"/>
    </p:embeddedFont>
    <p:embeddedFont>
      <p:font typeface="Verdana" panose="020B0604030504040204" pitchFamily="34" charset="0"/>
      <p:regular r:id="rId121"/>
      <p:bold r:id="rId122"/>
      <p:italic r:id="rId123"/>
      <p:boldItalic r:id="rId1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1B89B3-4E96-49D5-8176-67500AA7B227}" v="7261" dt="2021-03-11T16:36:06.406"/>
  </p1510:revLst>
</p1510:revInfo>
</file>

<file path=ppt/tableStyles.xml><?xml version="1.0" encoding="utf-8"?>
<a:tblStyleLst xmlns:a="http://schemas.openxmlformats.org/drawingml/2006/main" def="{E847A63C-619E-4953-8190-8C22DB80FA06}">
  <a:tblStyle styleId="{E847A63C-619E-4953-8190-8C22DB80FA06}"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A"/>
          </a:solidFill>
        </a:fill>
      </a:tcStyle>
    </a:wholeTbl>
    <a:band1H>
      <a:tcTxStyle b="off" i="off"/>
      <a:tcStyle>
        <a:tcBdr/>
        <a:fill>
          <a:solidFill>
            <a:srgbClr val="CACBD2"/>
          </a:solidFill>
        </a:fill>
      </a:tcStyle>
    </a:band1H>
    <a:band2H>
      <a:tcTxStyle b="off" i="off"/>
      <a:tcStyle>
        <a:tcBdr/>
      </a:tcStyle>
    </a:band2H>
    <a:band1V>
      <a:tcTxStyle b="off" i="off"/>
      <a:tcStyle>
        <a:tcBdr/>
        <a:fill>
          <a:solidFill>
            <a:srgbClr val="CACBD2"/>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CDD37E04-C003-437D-8059-EAF5FA7BC258}" styleName="Table_1">
    <a:wholeTbl>
      <a:tcTxStyle b="off" i="off">
        <a:font>
          <a:latin typeface="Arial"/>
          <a:ea typeface="Arial"/>
          <a:cs typeface="Arial"/>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chemeClr val="accent2"/>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40000"/>
            </a:schemeClr>
          </a:solidFill>
        </a:fill>
      </a:tcStyle>
    </a:band1H>
    <a:band2H>
      <a:tcTxStyle b="off" i="off"/>
      <a:tcStyle>
        <a:tcBdr/>
      </a:tcStyle>
    </a:band2H>
    <a:band1V>
      <a:tcTxStyle b="off" i="off"/>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fill>
          <a:solidFill>
            <a:schemeClr val="accent2">
              <a:alpha val="40000"/>
            </a:schemeClr>
          </a:solidFill>
        </a:fill>
      </a:tcStyle>
    </a:band1V>
    <a:band2V>
      <a:tcTxStyle b="off" i="off"/>
      <a:tcStyle>
        <a:tcBdr/>
      </a:tcStyle>
    </a:band2V>
    <a:la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2"/>
          </a:solidFill>
        </a:fill>
      </a:tcStyle>
    </a:firstRow>
    <a:neCell>
      <a:tcTxStyle b="off" i="off"/>
      <a:tcStyle>
        <a:tcBdr/>
      </a:tcStyle>
    </a:neCell>
    <a:nwCell>
      <a:tcTxStyle b="off" i="off"/>
      <a:tcStyle>
        <a:tcBdr/>
      </a:tcStyle>
    </a:nwCell>
  </a:tblStyle>
  <a:tblStyle styleId="{6B8F321B-65FF-4F2C-B55A-D1BE584977CF}" styleName="Table_2">
    <a:wholeTbl>
      <a:tcTxStyle b="off" i="off">
        <a:font>
          <a:latin typeface="Arial"/>
          <a:ea typeface="Arial"/>
          <a:cs typeface="Arial"/>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40000"/>
            </a:schemeClr>
          </a:solidFill>
        </a:fill>
      </a:tcStyle>
    </a:band1H>
    <a:band2H>
      <a:tcTxStyle/>
      <a:tcStyle>
        <a:tcBdr/>
      </a:tcStyle>
    </a:band2H>
    <a:band1V>
      <a:tcTxStyle/>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fill>
          <a:solidFill>
            <a:schemeClr val="accent2">
              <a:alpha val="40000"/>
            </a:schemeClr>
          </a:solidFill>
        </a:fill>
      </a:tcStyle>
    </a:band1V>
    <a:band2V>
      <a:tcTxStyle/>
      <a:tcStyle>
        <a:tcBdr/>
      </a:tcStyle>
    </a:band2V>
    <a:la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917" autoAdjust="0"/>
  </p:normalViewPr>
  <p:slideViewPr>
    <p:cSldViewPr snapToGrid="0">
      <p:cViewPr varScale="1">
        <p:scale>
          <a:sx n="155" d="100"/>
          <a:sy n="155" d="100"/>
        </p:scale>
        <p:origin x="1119" y="5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9.fntdata"/><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font" Target="fonts/font4.fntdata"/><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font" Target="fonts/font15.fntdata"/><Relationship Id="rId128"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font" Target="fonts/font5.fntdata"/><Relationship Id="rId118" Type="http://schemas.openxmlformats.org/officeDocument/2006/relationships/font" Target="fonts/font10.fntdata"/><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notesMaster" Target="notesMasters/notesMaster1.xml"/><Relationship Id="rId124" Type="http://schemas.openxmlformats.org/officeDocument/2006/relationships/font" Target="fonts/font16.fntdata"/><Relationship Id="rId129" Type="http://schemas.microsoft.com/office/2016/11/relationships/changesInfo" Target="changesInfos/changesInfo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font" Target="fonts/font6.fntdata"/><Relationship Id="rId119" Type="http://schemas.openxmlformats.org/officeDocument/2006/relationships/font" Target="fonts/font11.fntdata"/><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microsoft.com/office/2015/10/relationships/revisionInfo" Target="revisionInfo.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1.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font" Target="fonts/font12.fntdata"/><Relationship Id="rId125"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font" Target="fonts/font2.fntdata"/><Relationship Id="rId115" Type="http://schemas.openxmlformats.org/officeDocument/2006/relationships/font" Target="fonts/font7.fntdata"/><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font" Target="fonts/font13.fntdata"/><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font" Target="fonts/font8.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font" Target="fonts/font3.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 Zhiqiang" userId="d4683ff3-f281-4b56-a745-6a46db3b5018" providerId="ADAL" clId="{5B1B89B3-4E96-49D5-8176-67500AA7B227}"/>
    <pc:docChg chg="undo custSel addSld delSld modSld">
      <pc:chgData name="LIN, Zhiqiang" userId="d4683ff3-f281-4b56-a745-6a46db3b5018" providerId="ADAL" clId="{5B1B89B3-4E96-49D5-8176-67500AA7B227}" dt="2021-03-11T16:36:06.406" v="17065"/>
      <pc:docMkLst>
        <pc:docMk/>
      </pc:docMkLst>
      <pc:sldChg chg="addSp delSp modSp">
        <pc:chgData name="LIN, Zhiqiang" userId="d4683ff3-f281-4b56-a745-6a46db3b5018" providerId="ADAL" clId="{5B1B89B3-4E96-49D5-8176-67500AA7B227}" dt="2021-03-11T03:12:15.166" v="6192" actId="14100"/>
        <pc:sldMkLst>
          <pc:docMk/>
          <pc:sldMk cId="0" sldId="256"/>
        </pc:sldMkLst>
        <pc:spChg chg="add del mod">
          <ac:chgData name="LIN, Zhiqiang" userId="d4683ff3-f281-4b56-a745-6a46db3b5018" providerId="ADAL" clId="{5B1B89B3-4E96-49D5-8176-67500AA7B227}" dt="2021-03-11T03:08:37.999" v="5955" actId="478"/>
          <ac:spMkLst>
            <pc:docMk/>
            <pc:sldMk cId="0" sldId="256"/>
            <ac:spMk id="11" creationId="{EB9FE4F3-7C27-4A5A-999A-CA095677BCF5}"/>
          </ac:spMkLst>
        </pc:spChg>
        <pc:spChg chg="mod">
          <ac:chgData name="LIN, Zhiqiang" userId="d4683ff3-f281-4b56-a745-6a46db3b5018" providerId="ADAL" clId="{5B1B89B3-4E96-49D5-8176-67500AA7B227}" dt="2021-03-11T03:12:15.166" v="6192" actId="14100"/>
          <ac:spMkLst>
            <pc:docMk/>
            <pc:sldMk cId="0" sldId="256"/>
            <ac:spMk id="82" creationId="{00000000-0000-0000-0000-000000000000}"/>
          </ac:spMkLst>
        </pc:spChg>
        <pc:spChg chg="mod">
          <ac:chgData name="LIN, Zhiqiang" userId="d4683ff3-f281-4b56-a745-6a46db3b5018" providerId="ADAL" clId="{5B1B89B3-4E96-49D5-8176-67500AA7B227}" dt="2021-03-11T03:10:29.982" v="6046" actId="1036"/>
          <ac:spMkLst>
            <pc:docMk/>
            <pc:sldMk cId="0" sldId="256"/>
            <ac:spMk id="83" creationId="{00000000-0000-0000-0000-000000000000}"/>
          </ac:spMkLst>
        </pc:spChg>
        <pc:spChg chg="mod">
          <ac:chgData name="LIN, Zhiqiang" userId="d4683ff3-f281-4b56-a745-6a46db3b5018" providerId="ADAL" clId="{5B1B89B3-4E96-49D5-8176-67500AA7B227}" dt="2021-03-11T03:10:39.988" v="6074" actId="1038"/>
          <ac:spMkLst>
            <pc:docMk/>
            <pc:sldMk cId="0" sldId="256"/>
            <ac:spMk id="86" creationId="{00000000-0000-0000-0000-000000000000}"/>
          </ac:spMkLst>
        </pc:spChg>
        <pc:spChg chg="mod">
          <ac:chgData name="LIN, Zhiqiang" userId="d4683ff3-f281-4b56-a745-6a46db3b5018" providerId="ADAL" clId="{5B1B89B3-4E96-49D5-8176-67500AA7B227}" dt="2021-03-11T03:11:35.298" v="6177" actId="1037"/>
          <ac:spMkLst>
            <pc:docMk/>
            <pc:sldMk cId="0" sldId="256"/>
            <ac:spMk id="88" creationId="{00000000-0000-0000-0000-000000000000}"/>
          </ac:spMkLst>
        </pc:spChg>
        <pc:picChg chg="add mod">
          <ac:chgData name="LIN, Zhiqiang" userId="d4683ff3-f281-4b56-a745-6a46db3b5018" providerId="ADAL" clId="{5B1B89B3-4E96-49D5-8176-67500AA7B227}" dt="2021-03-11T03:08:57.069" v="5998" actId="1076"/>
          <ac:picMkLst>
            <pc:docMk/>
            <pc:sldMk cId="0" sldId="256"/>
            <ac:picMk id="12" creationId="{F31C2DF0-B4F5-4C1B-B137-1224358947CB}"/>
          </ac:picMkLst>
        </pc:picChg>
        <pc:picChg chg="mod">
          <ac:chgData name="LIN, Zhiqiang" userId="d4683ff3-f281-4b56-a745-6a46db3b5018" providerId="ADAL" clId="{5B1B89B3-4E96-49D5-8176-67500AA7B227}" dt="2021-03-11T03:11:28.304" v="6152" actId="1076"/>
          <ac:picMkLst>
            <pc:docMk/>
            <pc:sldMk cId="0" sldId="256"/>
            <ac:picMk id="87" creationId="{00000000-0000-0000-0000-000000000000}"/>
          </ac:picMkLst>
        </pc:picChg>
      </pc:sldChg>
      <pc:sldChg chg="del">
        <pc:chgData name="LIN, Zhiqiang" userId="d4683ff3-f281-4b56-a745-6a46db3b5018" providerId="ADAL" clId="{5B1B89B3-4E96-49D5-8176-67500AA7B227}" dt="2021-03-11T12:35:31.975" v="14707" actId="2696"/>
        <pc:sldMkLst>
          <pc:docMk/>
          <pc:sldMk cId="0" sldId="257"/>
        </pc:sldMkLst>
      </pc:sldChg>
      <pc:sldChg chg="delSp modSp modTransition delAnim modAnim modNotesTx">
        <pc:chgData name="LIN, Zhiqiang" userId="d4683ff3-f281-4b56-a745-6a46db3b5018" providerId="ADAL" clId="{5B1B89B3-4E96-49D5-8176-67500AA7B227}" dt="2021-03-11T14:31:08.366" v="16476" actId="20577"/>
        <pc:sldMkLst>
          <pc:docMk/>
          <pc:sldMk cId="0" sldId="258"/>
        </pc:sldMkLst>
        <pc:spChg chg="mod">
          <ac:chgData name="LIN, Zhiqiang" userId="d4683ff3-f281-4b56-a745-6a46db3b5018" providerId="ADAL" clId="{5B1B89B3-4E96-49D5-8176-67500AA7B227}" dt="2021-03-11T03:01:38.532" v="1"/>
          <ac:spMkLst>
            <pc:docMk/>
            <pc:sldMk cId="0" sldId="258"/>
            <ac:spMk id="102" creationId="{00000000-0000-0000-0000-000000000000}"/>
          </ac:spMkLst>
        </pc:spChg>
        <pc:spChg chg="del mod">
          <ac:chgData name="LIN, Zhiqiang" userId="d4683ff3-f281-4b56-a745-6a46db3b5018" providerId="ADAL" clId="{5B1B89B3-4E96-49D5-8176-67500AA7B227}" dt="2021-03-11T03:01:38.576" v="64"/>
          <ac:spMkLst>
            <pc:docMk/>
            <pc:sldMk cId="0" sldId="258"/>
            <ac:spMk id="104" creationId="{00000000-0000-0000-0000-000000000000}"/>
          </ac:spMkLst>
        </pc:spChg>
        <pc:spChg chg="del mod">
          <ac:chgData name="LIN, Zhiqiang" userId="d4683ff3-f281-4b56-a745-6a46db3b5018" providerId="ADAL" clId="{5B1B89B3-4E96-49D5-8176-67500AA7B227}" dt="2021-03-11T03:01:38.563" v="50"/>
          <ac:spMkLst>
            <pc:docMk/>
            <pc:sldMk cId="0" sldId="258"/>
            <ac:spMk id="106" creationId="{00000000-0000-0000-0000-000000000000}"/>
          </ac:spMkLst>
        </pc:spChg>
        <pc:spChg chg="del mod">
          <ac:chgData name="LIN, Zhiqiang" userId="d4683ff3-f281-4b56-a745-6a46db3b5018" providerId="ADAL" clId="{5B1B89B3-4E96-49D5-8176-67500AA7B227}" dt="2021-03-11T03:01:38.567" v="54"/>
          <ac:spMkLst>
            <pc:docMk/>
            <pc:sldMk cId="0" sldId="258"/>
            <ac:spMk id="108" creationId="{00000000-0000-0000-0000-000000000000}"/>
          </ac:spMkLst>
        </pc:spChg>
        <pc:spChg chg="del mod">
          <ac:chgData name="LIN, Zhiqiang" userId="d4683ff3-f281-4b56-a745-6a46db3b5018" providerId="ADAL" clId="{5B1B89B3-4E96-49D5-8176-67500AA7B227}" dt="2021-03-11T03:01:38.558" v="44"/>
          <ac:spMkLst>
            <pc:docMk/>
            <pc:sldMk cId="0" sldId="258"/>
            <ac:spMk id="112" creationId="{00000000-0000-0000-0000-000000000000}"/>
          </ac:spMkLst>
        </pc:spChg>
        <pc:spChg chg="del mod">
          <ac:chgData name="LIN, Zhiqiang" userId="d4683ff3-f281-4b56-a745-6a46db3b5018" providerId="ADAL" clId="{5B1B89B3-4E96-49D5-8176-67500AA7B227}" dt="2021-03-11T03:01:38.571" v="58"/>
          <ac:spMkLst>
            <pc:docMk/>
            <pc:sldMk cId="0" sldId="258"/>
            <ac:spMk id="113" creationId="{00000000-0000-0000-0000-000000000000}"/>
          </ac:spMkLst>
        </pc:spChg>
        <pc:spChg chg="del mod">
          <ac:chgData name="LIN, Zhiqiang" userId="d4683ff3-f281-4b56-a745-6a46db3b5018" providerId="ADAL" clId="{5B1B89B3-4E96-49D5-8176-67500AA7B227}" dt="2021-03-11T03:01:38.578" v="66"/>
          <ac:spMkLst>
            <pc:docMk/>
            <pc:sldMk cId="0" sldId="258"/>
            <ac:spMk id="114" creationId="{00000000-0000-0000-0000-000000000000}"/>
          </ac:spMkLst>
        </pc:spChg>
        <pc:spChg chg="del mod">
          <ac:chgData name="LIN, Zhiqiang" userId="d4683ff3-f281-4b56-a745-6a46db3b5018" providerId="ADAL" clId="{5B1B89B3-4E96-49D5-8176-67500AA7B227}" dt="2021-03-11T03:01:38.585" v="74"/>
          <ac:spMkLst>
            <pc:docMk/>
            <pc:sldMk cId="0" sldId="258"/>
            <ac:spMk id="122" creationId="{00000000-0000-0000-0000-000000000000}"/>
          </ac:spMkLst>
        </pc:spChg>
        <pc:spChg chg="del mod">
          <ac:chgData name="LIN, Zhiqiang" userId="d4683ff3-f281-4b56-a745-6a46db3b5018" providerId="ADAL" clId="{5B1B89B3-4E96-49D5-8176-67500AA7B227}" dt="2021-03-11T03:01:38.581" v="70"/>
          <ac:spMkLst>
            <pc:docMk/>
            <pc:sldMk cId="0" sldId="258"/>
            <ac:spMk id="124" creationId="{00000000-0000-0000-0000-000000000000}"/>
          </ac:spMkLst>
        </pc:spChg>
        <pc:grpChg chg="del mod">
          <ac:chgData name="LIN, Zhiqiang" userId="d4683ff3-f281-4b56-a745-6a46db3b5018" providerId="ADAL" clId="{5B1B89B3-4E96-49D5-8176-67500AA7B227}" dt="2021-03-11T03:01:38.573" v="60"/>
          <ac:grpSpMkLst>
            <pc:docMk/>
            <pc:sldMk cId="0" sldId="258"/>
            <ac:grpSpMk id="20" creationId="{CCDE9B6C-0DFD-4785-BA82-5A1CEF00210A}"/>
          </ac:grpSpMkLst>
        </pc:grpChg>
        <pc:picChg chg="del mod">
          <ac:chgData name="LIN, Zhiqiang" userId="d4683ff3-f281-4b56-a745-6a46db3b5018" providerId="ADAL" clId="{5B1B89B3-4E96-49D5-8176-67500AA7B227}" dt="2021-03-11T03:01:38.575" v="62"/>
          <ac:picMkLst>
            <pc:docMk/>
            <pc:sldMk cId="0" sldId="258"/>
            <ac:picMk id="105" creationId="{00000000-0000-0000-0000-000000000000}"/>
          </ac:picMkLst>
        </pc:picChg>
        <pc:picChg chg="del mod">
          <ac:chgData name="LIN, Zhiqiang" userId="d4683ff3-f281-4b56-a745-6a46db3b5018" providerId="ADAL" clId="{5B1B89B3-4E96-49D5-8176-67500AA7B227}" dt="2021-03-11T03:01:38.561" v="48"/>
          <ac:picMkLst>
            <pc:docMk/>
            <pc:sldMk cId="0" sldId="258"/>
            <ac:picMk id="107" creationId="{00000000-0000-0000-0000-000000000000}"/>
          </ac:picMkLst>
        </pc:picChg>
        <pc:picChg chg="del mod">
          <ac:chgData name="LIN, Zhiqiang" userId="d4683ff3-f281-4b56-a745-6a46db3b5018" providerId="ADAL" clId="{5B1B89B3-4E96-49D5-8176-67500AA7B227}" dt="2021-03-11T03:01:38.565" v="52"/>
          <ac:picMkLst>
            <pc:docMk/>
            <pc:sldMk cId="0" sldId="258"/>
            <ac:picMk id="109" creationId="{00000000-0000-0000-0000-000000000000}"/>
          </ac:picMkLst>
        </pc:picChg>
        <pc:picChg chg="del mod">
          <ac:chgData name="LIN, Zhiqiang" userId="d4683ff3-f281-4b56-a745-6a46db3b5018" providerId="ADAL" clId="{5B1B89B3-4E96-49D5-8176-67500AA7B227}" dt="2021-03-11T03:01:38.589" v="78"/>
          <ac:picMkLst>
            <pc:docMk/>
            <pc:sldMk cId="0" sldId="258"/>
            <ac:picMk id="120" creationId="{00000000-0000-0000-0000-000000000000}"/>
          </ac:picMkLst>
        </pc:picChg>
        <pc:picChg chg="del mod">
          <ac:chgData name="LIN, Zhiqiang" userId="d4683ff3-f281-4b56-a745-6a46db3b5018" providerId="ADAL" clId="{5B1B89B3-4E96-49D5-8176-67500AA7B227}" dt="2021-03-11T03:01:38.590" v="80"/>
          <ac:picMkLst>
            <pc:docMk/>
            <pc:sldMk cId="0" sldId="258"/>
            <ac:picMk id="121" creationId="{00000000-0000-0000-0000-000000000000}"/>
          </ac:picMkLst>
        </pc:picChg>
        <pc:picChg chg="del mod">
          <ac:chgData name="LIN, Zhiqiang" userId="d4683ff3-f281-4b56-a745-6a46db3b5018" providerId="ADAL" clId="{5B1B89B3-4E96-49D5-8176-67500AA7B227}" dt="2021-03-11T03:01:38.587" v="76"/>
          <ac:picMkLst>
            <pc:docMk/>
            <pc:sldMk cId="0" sldId="258"/>
            <ac:picMk id="125" creationId="{00000000-0000-0000-0000-000000000000}"/>
          </ac:picMkLst>
        </pc:picChg>
        <pc:cxnChg chg="mod">
          <ac:chgData name="LIN, Zhiqiang" userId="d4683ff3-f281-4b56-a745-6a46db3b5018" providerId="ADAL" clId="{5B1B89B3-4E96-49D5-8176-67500AA7B227}" dt="2021-03-11T03:01:38.573" v="59" actId="478"/>
          <ac:cxnSpMkLst>
            <pc:docMk/>
            <pc:sldMk cId="0" sldId="258"/>
            <ac:cxnSpMk id="38" creationId="{A428025B-7F84-4610-97E7-E4E9F206BD88}"/>
          </ac:cxnSpMkLst>
        </pc:cxnChg>
        <pc:cxnChg chg="mod">
          <ac:chgData name="LIN, Zhiqiang" userId="d4683ff3-f281-4b56-a745-6a46db3b5018" providerId="ADAL" clId="{5B1B89B3-4E96-49D5-8176-67500AA7B227}" dt="2021-03-11T03:01:38.534" v="3"/>
          <ac:cxnSpMkLst>
            <pc:docMk/>
            <pc:sldMk cId="0" sldId="258"/>
            <ac:cxnSpMk id="103" creationId="{00000000-0000-0000-0000-000000000000}"/>
          </ac:cxnSpMkLst>
        </pc:cxnChg>
        <pc:cxnChg chg="del mod">
          <ac:chgData name="LIN, Zhiqiang" userId="d4683ff3-f281-4b56-a745-6a46db3b5018" providerId="ADAL" clId="{5B1B89B3-4E96-49D5-8176-67500AA7B227}" dt="2021-03-11T03:01:38.559" v="46"/>
          <ac:cxnSpMkLst>
            <pc:docMk/>
            <pc:sldMk cId="0" sldId="258"/>
            <ac:cxnSpMk id="115" creationId="{00000000-0000-0000-0000-000000000000}"/>
          </ac:cxnSpMkLst>
        </pc:cxnChg>
        <pc:cxnChg chg="del mod">
          <ac:chgData name="LIN, Zhiqiang" userId="d4683ff3-f281-4b56-a745-6a46db3b5018" providerId="ADAL" clId="{5B1B89B3-4E96-49D5-8176-67500AA7B227}" dt="2021-03-11T03:01:38.569" v="56"/>
          <ac:cxnSpMkLst>
            <pc:docMk/>
            <pc:sldMk cId="0" sldId="258"/>
            <ac:cxnSpMk id="116" creationId="{00000000-0000-0000-0000-000000000000}"/>
          </ac:cxnSpMkLst>
        </pc:cxnChg>
        <pc:cxnChg chg="del mod">
          <ac:chgData name="LIN, Zhiqiang" userId="d4683ff3-f281-4b56-a745-6a46db3b5018" providerId="ADAL" clId="{5B1B89B3-4E96-49D5-8176-67500AA7B227}" dt="2021-03-11T03:01:38.579" v="68"/>
          <ac:cxnSpMkLst>
            <pc:docMk/>
            <pc:sldMk cId="0" sldId="258"/>
            <ac:cxnSpMk id="117" creationId="{00000000-0000-0000-0000-000000000000}"/>
          </ac:cxnSpMkLst>
        </pc:cxnChg>
        <pc:cxnChg chg="del mod">
          <ac:chgData name="LIN, Zhiqiang" userId="d4683ff3-f281-4b56-a745-6a46db3b5018" providerId="ADAL" clId="{5B1B89B3-4E96-49D5-8176-67500AA7B227}" dt="2021-03-11T03:01:38.583" v="72"/>
          <ac:cxnSpMkLst>
            <pc:docMk/>
            <pc:sldMk cId="0" sldId="258"/>
            <ac:cxnSpMk id="123" creationId="{00000000-0000-0000-0000-000000000000}"/>
          </ac:cxnSpMkLst>
        </pc:cxnChg>
      </pc:sldChg>
      <pc:sldChg chg="modSp">
        <pc:chgData name="LIN, Zhiqiang" userId="d4683ff3-f281-4b56-a745-6a46db3b5018" providerId="ADAL" clId="{5B1B89B3-4E96-49D5-8176-67500AA7B227}" dt="2021-03-11T14:32:39.875" v="16483" actId="20577"/>
        <pc:sldMkLst>
          <pc:docMk/>
          <pc:sldMk cId="0" sldId="259"/>
        </pc:sldMkLst>
        <pc:spChg chg="mod">
          <ac:chgData name="LIN, Zhiqiang" userId="d4683ff3-f281-4b56-a745-6a46db3b5018" providerId="ADAL" clId="{5B1B89B3-4E96-49D5-8176-67500AA7B227}" dt="2021-03-11T14:32:39.875" v="16483" actId="20577"/>
          <ac:spMkLst>
            <pc:docMk/>
            <pc:sldMk cId="0" sldId="259"/>
            <ac:spMk id="131" creationId="{00000000-0000-0000-0000-000000000000}"/>
          </ac:spMkLst>
        </pc:spChg>
      </pc:sldChg>
      <pc:sldChg chg="modSp">
        <pc:chgData name="LIN, Zhiqiang" userId="d4683ff3-f281-4b56-a745-6a46db3b5018" providerId="ADAL" clId="{5B1B89B3-4E96-49D5-8176-67500AA7B227}" dt="2021-03-11T14:32:52.315" v="16484"/>
        <pc:sldMkLst>
          <pc:docMk/>
          <pc:sldMk cId="0" sldId="260"/>
        </pc:sldMkLst>
        <pc:spChg chg="mod">
          <ac:chgData name="LIN, Zhiqiang" userId="d4683ff3-f281-4b56-a745-6a46db3b5018" providerId="ADAL" clId="{5B1B89B3-4E96-49D5-8176-67500AA7B227}" dt="2021-03-11T14:32:52.315" v="16484"/>
          <ac:spMkLst>
            <pc:docMk/>
            <pc:sldMk cId="0" sldId="260"/>
            <ac:spMk id="137" creationId="{00000000-0000-0000-0000-000000000000}"/>
          </ac:spMkLst>
        </pc:spChg>
      </pc:sldChg>
      <pc:sldChg chg="modSp modNotesTx">
        <pc:chgData name="LIN, Zhiqiang" userId="d4683ff3-f281-4b56-a745-6a46db3b5018" providerId="ADAL" clId="{5B1B89B3-4E96-49D5-8176-67500AA7B227}" dt="2021-03-11T14:51:11.818" v="16802" actId="6549"/>
        <pc:sldMkLst>
          <pc:docMk/>
          <pc:sldMk cId="0" sldId="261"/>
        </pc:sldMkLst>
        <pc:spChg chg="mod">
          <ac:chgData name="LIN, Zhiqiang" userId="d4683ff3-f281-4b56-a745-6a46db3b5018" providerId="ADAL" clId="{5B1B89B3-4E96-49D5-8176-67500AA7B227}" dt="2021-03-11T13:12:35.339" v="14709" actId="1076"/>
          <ac:spMkLst>
            <pc:docMk/>
            <pc:sldMk cId="0" sldId="261"/>
            <ac:spMk id="146" creationId="{00000000-0000-0000-0000-000000000000}"/>
          </ac:spMkLst>
        </pc:spChg>
        <pc:spChg chg="mod">
          <ac:chgData name="LIN, Zhiqiang" userId="d4683ff3-f281-4b56-a745-6a46db3b5018" providerId="ADAL" clId="{5B1B89B3-4E96-49D5-8176-67500AA7B227}" dt="2021-03-11T13:12:35.339" v="14709" actId="1076"/>
          <ac:spMkLst>
            <pc:docMk/>
            <pc:sldMk cId="0" sldId="261"/>
            <ac:spMk id="147" creationId="{00000000-0000-0000-0000-000000000000}"/>
          </ac:spMkLst>
        </pc:spChg>
        <pc:spChg chg="mod">
          <ac:chgData name="LIN, Zhiqiang" userId="d4683ff3-f281-4b56-a745-6a46db3b5018" providerId="ADAL" clId="{5B1B89B3-4E96-49D5-8176-67500AA7B227}" dt="2021-03-11T13:14:33.055" v="14711" actId="1076"/>
          <ac:spMkLst>
            <pc:docMk/>
            <pc:sldMk cId="0" sldId="261"/>
            <ac:spMk id="149" creationId="{00000000-0000-0000-0000-000000000000}"/>
          </ac:spMkLst>
        </pc:spChg>
        <pc:spChg chg="mod">
          <ac:chgData name="LIN, Zhiqiang" userId="d4683ff3-f281-4b56-a745-6a46db3b5018" providerId="ADAL" clId="{5B1B89B3-4E96-49D5-8176-67500AA7B227}" dt="2021-03-11T13:14:33.055" v="14711" actId="1076"/>
          <ac:spMkLst>
            <pc:docMk/>
            <pc:sldMk cId="0" sldId="261"/>
            <ac:spMk id="150" creationId="{00000000-0000-0000-0000-000000000000}"/>
          </ac:spMkLst>
        </pc:spChg>
        <pc:spChg chg="mod">
          <ac:chgData name="LIN, Zhiqiang" userId="d4683ff3-f281-4b56-a745-6a46db3b5018" providerId="ADAL" clId="{5B1B89B3-4E96-49D5-8176-67500AA7B227}" dt="2021-03-11T13:12:35.339" v="14709" actId="1076"/>
          <ac:spMkLst>
            <pc:docMk/>
            <pc:sldMk cId="0" sldId="261"/>
            <ac:spMk id="151" creationId="{00000000-0000-0000-0000-000000000000}"/>
          </ac:spMkLst>
        </pc:spChg>
        <pc:spChg chg="mod">
          <ac:chgData name="LIN, Zhiqiang" userId="d4683ff3-f281-4b56-a745-6a46db3b5018" providerId="ADAL" clId="{5B1B89B3-4E96-49D5-8176-67500AA7B227}" dt="2021-03-11T13:14:33.055" v="14711" actId="1076"/>
          <ac:spMkLst>
            <pc:docMk/>
            <pc:sldMk cId="0" sldId="261"/>
            <ac:spMk id="152" creationId="{00000000-0000-0000-0000-000000000000}"/>
          </ac:spMkLst>
        </pc:spChg>
        <pc:picChg chg="mod">
          <ac:chgData name="LIN, Zhiqiang" userId="d4683ff3-f281-4b56-a745-6a46db3b5018" providerId="ADAL" clId="{5B1B89B3-4E96-49D5-8176-67500AA7B227}" dt="2021-03-11T13:12:35.339" v="14709" actId="1076"/>
          <ac:picMkLst>
            <pc:docMk/>
            <pc:sldMk cId="0" sldId="261"/>
            <ac:picMk id="145" creationId="{00000000-0000-0000-0000-000000000000}"/>
          </ac:picMkLst>
        </pc:picChg>
        <pc:picChg chg="mod">
          <ac:chgData name="LIN, Zhiqiang" userId="d4683ff3-f281-4b56-a745-6a46db3b5018" providerId="ADAL" clId="{5B1B89B3-4E96-49D5-8176-67500AA7B227}" dt="2021-03-11T13:14:33.055" v="14711" actId="1076"/>
          <ac:picMkLst>
            <pc:docMk/>
            <pc:sldMk cId="0" sldId="261"/>
            <ac:picMk id="148" creationId="{00000000-0000-0000-0000-000000000000}"/>
          </ac:picMkLst>
        </pc:picChg>
        <pc:picChg chg="mod">
          <ac:chgData name="LIN, Zhiqiang" userId="d4683ff3-f281-4b56-a745-6a46db3b5018" providerId="ADAL" clId="{5B1B89B3-4E96-49D5-8176-67500AA7B227}" dt="2021-03-11T13:12:35.339" v="14709" actId="1076"/>
          <ac:picMkLst>
            <pc:docMk/>
            <pc:sldMk cId="0" sldId="261"/>
            <ac:picMk id="154" creationId="{00000000-0000-0000-0000-000000000000}"/>
          </ac:picMkLst>
        </pc:picChg>
        <pc:picChg chg="mod">
          <ac:chgData name="LIN, Zhiqiang" userId="d4683ff3-f281-4b56-a745-6a46db3b5018" providerId="ADAL" clId="{5B1B89B3-4E96-49D5-8176-67500AA7B227}" dt="2021-03-11T13:14:33.055" v="14711" actId="1076"/>
          <ac:picMkLst>
            <pc:docMk/>
            <pc:sldMk cId="0" sldId="261"/>
            <ac:picMk id="155" creationId="{00000000-0000-0000-0000-000000000000}"/>
          </ac:picMkLst>
        </pc:picChg>
      </pc:sldChg>
      <pc:sldChg chg="addSp modNotesTx">
        <pc:chgData name="LIN, Zhiqiang" userId="d4683ff3-f281-4b56-a745-6a46db3b5018" providerId="ADAL" clId="{5B1B89B3-4E96-49D5-8176-67500AA7B227}" dt="2021-03-11T14:51:28.113" v="16803" actId="113"/>
        <pc:sldMkLst>
          <pc:docMk/>
          <pc:sldMk cId="0" sldId="262"/>
        </pc:sldMkLst>
        <pc:picChg chg="add">
          <ac:chgData name="LIN, Zhiqiang" userId="d4683ff3-f281-4b56-a745-6a46db3b5018" providerId="ADAL" clId="{5B1B89B3-4E96-49D5-8176-67500AA7B227}" dt="2021-03-11T14:40:06.707" v="16670"/>
          <ac:picMkLst>
            <pc:docMk/>
            <pc:sldMk cId="0" sldId="262"/>
            <ac:picMk id="10" creationId="{0CD33A7F-565B-4527-B522-F251B9D38C3F}"/>
          </ac:picMkLst>
        </pc:picChg>
      </pc:sldChg>
      <pc:sldChg chg="addSp modNotesTx">
        <pc:chgData name="LIN, Zhiqiang" userId="d4683ff3-f281-4b56-a745-6a46db3b5018" providerId="ADAL" clId="{5B1B89B3-4E96-49D5-8176-67500AA7B227}" dt="2021-03-11T14:52:13.815" v="16899" actId="113"/>
        <pc:sldMkLst>
          <pc:docMk/>
          <pc:sldMk cId="0" sldId="263"/>
        </pc:sldMkLst>
        <pc:picChg chg="add">
          <ac:chgData name="LIN, Zhiqiang" userId="d4683ff3-f281-4b56-a745-6a46db3b5018" providerId="ADAL" clId="{5B1B89B3-4E96-49D5-8176-67500AA7B227}" dt="2021-03-11T14:40:05.703" v="16669"/>
          <ac:picMkLst>
            <pc:docMk/>
            <pc:sldMk cId="0" sldId="263"/>
            <ac:picMk id="11" creationId="{A62DA6C0-D114-4586-8AD1-7EC68FCC0719}"/>
          </ac:picMkLst>
        </pc:picChg>
      </pc:sldChg>
      <pc:sldChg chg="addSp">
        <pc:chgData name="LIN, Zhiqiang" userId="d4683ff3-f281-4b56-a745-6a46db3b5018" providerId="ADAL" clId="{5B1B89B3-4E96-49D5-8176-67500AA7B227}" dt="2021-03-11T14:40:04.591" v="16668"/>
        <pc:sldMkLst>
          <pc:docMk/>
          <pc:sldMk cId="0" sldId="264"/>
        </pc:sldMkLst>
        <pc:picChg chg="add">
          <ac:chgData name="LIN, Zhiqiang" userId="d4683ff3-f281-4b56-a745-6a46db3b5018" providerId="ADAL" clId="{5B1B89B3-4E96-49D5-8176-67500AA7B227}" dt="2021-03-11T14:40:04.591" v="16668"/>
          <ac:picMkLst>
            <pc:docMk/>
            <pc:sldMk cId="0" sldId="264"/>
            <ac:picMk id="12" creationId="{D6614AF2-6944-492F-AD3D-E7FCD7104E3B}"/>
          </ac:picMkLst>
        </pc:picChg>
      </pc:sldChg>
      <pc:sldChg chg="addSp">
        <pc:chgData name="LIN, Zhiqiang" userId="d4683ff3-f281-4b56-a745-6a46db3b5018" providerId="ADAL" clId="{5B1B89B3-4E96-49D5-8176-67500AA7B227}" dt="2021-03-11T14:40:03.454" v="16667"/>
        <pc:sldMkLst>
          <pc:docMk/>
          <pc:sldMk cId="0" sldId="265"/>
        </pc:sldMkLst>
        <pc:picChg chg="add">
          <ac:chgData name="LIN, Zhiqiang" userId="d4683ff3-f281-4b56-a745-6a46db3b5018" providerId="ADAL" clId="{5B1B89B3-4E96-49D5-8176-67500AA7B227}" dt="2021-03-11T14:40:03.454" v="16667"/>
          <ac:picMkLst>
            <pc:docMk/>
            <pc:sldMk cId="0" sldId="265"/>
            <ac:picMk id="13" creationId="{62B6B48B-3C84-4911-85EF-ED391678C4A5}"/>
          </ac:picMkLst>
        </pc:picChg>
      </pc:sldChg>
      <pc:sldChg chg="addSp">
        <pc:chgData name="LIN, Zhiqiang" userId="d4683ff3-f281-4b56-a745-6a46db3b5018" providerId="ADAL" clId="{5B1B89B3-4E96-49D5-8176-67500AA7B227}" dt="2021-03-11T14:40:02.265" v="16666"/>
        <pc:sldMkLst>
          <pc:docMk/>
          <pc:sldMk cId="0" sldId="266"/>
        </pc:sldMkLst>
        <pc:picChg chg="add">
          <ac:chgData name="LIN, Zhiqiang" userId="d4683ff3-f281-4b56-a745-6a46db3b5018" providerId="ADAL" clId="{5B1B89B3-4E96-49D5-8176-67500AA7B227}" dt="2021-03-11T14:40:02.265" v="16666"/>
          <ac:picMkLst>
            <pc:docMk/>
            <pc:sldMk cId="0" sldId="266"/>
            <ac:picMk id="14" creationId="{52E2E930-4C81-44B8-9310-6FFC4D6EC4E4}"/>
          </ac:picMkLst>
        </pc:picChg>
      </pc:sldChg>
      <pc:sldChg chg="addSp">
        <pc:chgData name="LIN, Zhiqiang" userId="d4683ff3-f281-4b56-a745-6a46db3b5018" providerId="ADAL" clId="{5B1B89B3-4E96-49D5-8176-67500AA7B227}" dt="2021-03-11T14:40:19.248" v="16671"/>
        <pc:sldMkLst>
          <pc:docMk/>
          <pc:sldMk cId="0" sldId="267"/>
        </pc:sldMkLst>
        <pc:picChg chg="add">
          <ac:chgData name="LIN, Zhiqiang" userId="d4683ff3-f281-4b56-a745-6a46db3b5018" providerId="ADAL" clId="{5B1B89B3-4E96-49D5-8176-67500AA7B227}" dt="2021-03-11T14:40:19.248" v="16671"/>
          <ac:picMkLst>
            <pc:docMk/>
            <pc:sldMk cId="0" sldId="267"/>
            <ac:picMk id="16" creationId="{7844C387-6E7A-47AE-A09F-5552DBC7DD34}"/>
          </ac:picMkLst>
        </pc:picChg>
      </pc:sldChg>
      <pc:sldChg chg="addSp">
        <pc:chgData name="LIN, Zhiqiang" userId="d4683ff3-f281-4b56-a745-6a46db3b5018" providerId="ADAL" clId="{5B1B89B3-4E96-49D5-8176-67500AA7B227}" dt="2021-03-11T14:40:00.435" v="16665"/>
        <pc:sldMkLst>
          <pc:docMk/>
          <pc:sldMk cId="0" sldId="268"/>
        </pc:sldMkLst>
        <pc:picChg chg="add">
          <ac:chgData name="LIN, Zhiqiang" userId="d4683ff3-f281-4b56-a745-6a46db3b5018" providerId="ADAL" clId="{5B1B89B3-4E96-49D5-8176-67500AA7B227}" dt="2021-03-11T14:40:00.435" v="16665"/>
          <ac:picMkLst>
            <pc:docMk/>
            <pc:sldMk cId="0" sldId="268"/>
            <ac:picMk id="16" creationId="{1849A5DC-3849-4725-B2FA-02A7D652029B}"/>
          </ac:picMkLst>
        </pc:picChg>
      </pc:sldChg>
      <pc:sldChg chg="addSp">
        <pc:chgData name="LIN, Zhiqiang" userId="d4683ff3-f281-4b56-a745-6a46db3b5018" providerId="ADAL" clId="{5B1B89B3-4E96-49D5-8176-67500AA7B227}" dt="2021-03-11T14:39:59.401" v="16664"/>
        <pc:sldMkLst>
          <pc:docMk/>
          <pc:sldMk cId="0" sldId="269"/>
        </pc:sldMkLst>
        <pc:picChg chg="add">
          <ac:chgData name="LIN, Zhiqiang" userId="d4683ff3-f281-4b56-a745-6a46db3b5018" providerId="ADAL" clId="{5B1B89B3-4E96-49D5-8176-67500AA7B227}" dt="2021-03-11T14:39:59.401" v="16664"/>
          <ac:picMkLst>
            <pc:docMk/>
            <pc:sldMk cId="0" sldId="269"/>
            <ac:picMk id="21" creationId="{2F2EBFB3-D3D4-4384-A485-578314658269}"/>
          </ac:picMkLst>
        </pc:picChg>
      </pc:sldChg>
      <pc:sldChg chg="addSp">
        <pc:chgData name="LIN, Zhiqiang" userId="d4683ff3-f281-4b56-a745-6a46db3b5018" providerId="ADAL" clId="{5B1B89B3-4E96-49D5-8176-67500AA7B227}" dt="2021-03-11T14:39:58.311" v="16663"/>
        <pc:sldMkLst>
          <pc:docMk/>
          <pc:sldMk cId="0" sldId="270"/>
        </pc:sldMkLst>
        <pc:picChg chg="add">
          <ac:chgData name="LIN, Zhiqiang" userId="d4683ff3-f281-4b56-a745-6a46db3b5018" providerId="ADAL" clId="{5B1B89B3-4E96-49D5-8176-67500AA7B227}" dt="2021-03-11T14:39:58.311" v="16663"/>
          <ac:picMkLst>
            <pc:docMk/>
            <pc:sldMk cId="0" sldId="270"/>
            <ac:picMk id="22" creationId="{36008CB0-46FE-4ECB-B98F-8E13926E8B46}"/>
          </ac:picMkLst>
        </pc:picChg>
      </pc:sldChg>
      <pc:sldChg chg="addSp">
        <pc:chgData name="LIN, Zhiqiang" userId="d4683ff3-f281-4b56-a745-6a46db3b5018" providerId="ADAL" clId="{5B1B89B3-4E96-49D5-8176-67500AA7B227}" dt="2021-03-11T14:39:57.301" v="16662"/>
        <pc:sldMkLst>
          <pc:docMk/>
          <pc:sldMk cId="0" sldId="271"/>
        </pc:sldMkLst>
        <pc:picChg chg="add">
          <ac:chgData name="LIN, Zhiqiang" userId="d4683ff3-f281-4b56-a745-6a46db3b5018" providerId="ADAL" clId="{5B1B89B3-4E96-49D5-8176-67500AA7B227}" dt="2021-03-11T14:39:57.301" v="16662"/>
          <ac:picMkLst>
            <pc:docMk/>
            <pc:sldMk cId="0" sldId="271"/>
            <ac:picMk id="24" creationId="{73DF2FD5-8387-494B-A3A7-28E1571AAB73}"/>
          </ac:picMkLst>
        </pc:picChg>
      </pc:sldChg>
      <pc:sldChg chg="addSp">
        <pc:chgData name="LIN, Zhiqiang" userId="d4683ff3-f281-4b56-a745-6a46db3b5018" providerId="ADAL" clId="{5B1B89B3-4E96-49D5-8176-67500AA7B227}" dt="2021-03-11T14:39:55.652" v="16661"/>
        <pc:sldMkLst>
          <pc:docMk/>
          <pc:sldMk cId="0" sldId="272"/>
        </pc:sldMkLst>
        <pc:picChg chg="add">
          <ac:chgData name="LIN, Zhiqiang" userId="d4683ff3-f281-4b56-a745-6a46db3b5018" providerId="ADAL" clId="{5B1B89B3-4E96-49D5-8176-67500AA7B227}" dt="2021-03-11T14:39:55.652" v="16661"/>
          <ac:picMkLst>
            <pc:docMk/>
            <pc:sldMk cId="0" sldId="272"/>
            <ac:picMk id="25" creationId="{28716786-F91C-4486-A69D-7FC332C1F0B5}"/>
          </ac:picMkLst>
        </pc:picChg>
      </pc:sldChg>
      <pc:sldChg chg="addSp delSp modSp">
        <pc:chgData name="LIN, Zhiqiang" userId="d4683ff3-f281-4b56-a745-6a46db3b5018" providerId="ADAL" clId="{5B1B89B3-4E96-49D5-8176-67500AA7B227}" dt="2021-03-11T14:39:43.785" v="16658" actId="1076"/>
        <pc:sldMkLst>
          <pc:docMk/>
          <pc:sldMk cId="0" sldId="273"/>
        </pc:sldMkLst>
        <pc:spChg chg="add del">
          <ac:chgData name="LIN, Zhiqiang" userId="d4683ff3-f281-4b56-a745-6a46db3b5018" providerId="ADAL" clId="{5B1B89B3-4E96-49D5-8176-67500AA7B227}" dt="2021-03-11T14:38:51.636" v="16647"/>
          <ac:spMkLst>
            <pc:docMk/>
            <pc:sldMk cId="0" sldId="273"/>
            <ac:spMk id="2" creationId="{2EF6C94F-89B5-4ABD-B843-A3DFD97A91B4}"/>
          </ac:spMkLst>
        </pc:spChg>
        <pc:picChg chg="add del">
          <ac:chgData name="LIN, Zhiqiang" userId="d4683ff3-f281-4b56-a745-6a46db3b5018" providerId="ADAL" clId="{5B1B89B3-4E96-49D5-8176-67500AA7B227}" dt="2021-03-11T14:38:53.677" v="16649"/>
          <ac:picMkLst>
            <pc:docMk/>
            <pc:sldMk cId="0" sldId="273"/>
            <ac:picMk id="3" creationId="{B02697D0-86FF-4562-A4BD-BE250AFAA3FF}"/>
          </ac:picMkLst>
        </pc:picChg>
        <pc:picChg chg="add del">
          <ac:chgData name="LIN, Zhiqiang" userId="d4683ff3-f281-4b56-a745-6a46db3b5018" providerId="ADAL" clId="{5B1B89B3-4E96-49D5-8176-67500AA7B227}" dt="2021-03-11T14:39:34.826" v="16654" actId="478"/>
          <ac:picMkLst>
            <pc:docMk/>
            <pc:sldMk cId="0" sldId="273"/>
            <ac:picMk id="393" creationId="{00000000-0000-0000-0000-000000000000}"/>
          </ac:picMkLst>
        </pc:picChg>
        <pc:picChg chg="add mod">
          <ac:chgData name="LIN, Zhiqiang" userId="d4683ff3-f281-4b56-a745-6a46db3b5018" providerId="ADAL" clId="{5B1B89B3-4E96-49D5-8176-67500AA7B227}" dt="2021-03-11T14:39:43.785" v="16658" actId="1076"/>
          <ac:picMkLst>
            <pc:docMk/>
            <pc:sldMk cId="0" sldId="273"/>
            <ac:picMk id="1028" creationId="{ECFB5DE7-FA1E-4459-95BF-AE9732D03EEE}"/>
          </ac:picMkLst>
        </pc:picChg>
      </pc:sldChg>
      <pc:sldChg chg="addSp modSp">
        <pc:chgData name="LIN, Zhiqiang" userId="d4683ff3-f281-4b56-a745-6a46db3b5018" providerId="ADAL" clId="{5B1B89B3-4E96-49D5-8176-67500AA7B227}" dt="2021-03-11T14:39:47.953" v="16659"/>
        <pc:sldMkLst>
          <pc:docMk/>
          <pc:sldMk cId="0" sldId="274"/>
        </pc:sldMkLst>
        <pc:spChg chg="mod">
          <ac:chgData name="LIN, Zhiqiang" userId="d4683ff3-f281-4b56-a745-6a46db3b5018" providerId="ADAL" clId="{5B1B89B3-4E96-49D5-8176-67500AA7B227}" dt="2021-03-11T14:38:08.708" v="16645" actId="207"/>
          <ac:spMkLst>
            <pc:docMk/>
            <pc:sldMk cId="0" sldId="274"/>
            <ac:spMk id="403" creationId="{00000000-0000-0000-0000-000000000000}"/>
          </ac:spMkLst>
        </pc:spChg>
        <pc:spChg chg="mod">
          <ac:chgData name="LIN, Zhiqiang" userId="d4683ff3-f281-4b56-a745-6a46db3b5018" providerId="ADAL" clId="{5B1B89B3-4E96-49D5-8176-67500AA7B227}" dt="2021-03-11T14:38:03.737" v="16644" actId="207"/>
          <ac:spMkLst>
            <pc:docMk/>
            <pc:sldMk cId="0" sldId="274"/>
            <ac:spMk id="423" creationId="{00000000-0000-0000-0000-000000000000}"/>
          </ac:spMkLst>
        </pc:spChg>
        <pc:picChg chg="add">
          <ac:chgData name="LIN, Zhiqiang" userId="d4683ff3-f281-4b56-a745-6a46db3b5018" providerId="ADAL" clId="{5B1B89B3-4E96-49D5-8176-67500AA7B227}" dt="2021-03-11T14:39:47.953" v="16659"/>
          <ac:picMkLst>
            <pc:docMk/>
            <pc:sldMk cId="0" sldId="274"/>
            <ac:picMk id="24" creationId="{EF0FC6D9-ED1B-43DC-B29C-A111270ECF6F}"/>
          </ac:picMkLst>
        </pc:picChg>
      </pc:sldChg>
      <pc:sldChg chg="addSp modSp">
        <pc:chgData name="LIN, Zhiqiang" userId="d4683ff3-f281-4b56-a745-6a46db3b5018" providerId="ADAL" clId="{5B1B89B3-4E96-49D5-8176-67500AA7B227}" dt="2021-03-11T14:39:50.865" v="16660"/>
        <pc:sldMkLst>
          <pc:docMk/>
          <pc:sldMk cId="0" sldId="275"/>
        </pc:sldMkLst>
        <pc:spChg chg="mod">
          <ac:chgData name="LIN, Zhiqiang" userId="d4683ff3-f281-4b56-a745-6a46db3b5018" providerId="ADAL" clId="{5B1B89B3-4E96-49D5-8176-67500AA7B227}" dt="2021-03-11T14:37:58.604" v="16643" actId="207"/>
          <ac:spMkLst>
            <pc:docMk/>
            <pc:sldMk cId="0" sldId="275"/>
            <ac:spMk id="430" creationId="{00000000-0000-0000-0000-000000000000}"/>
          </ac:spMkLst>
        </pc:spChg>
        <pc:spChg chg="mod">
          <ac:chgData name="LIN, Zhiqiang" userId="d4683ff3-f281-4b56-a745-6a46db3b5018" providerId="ADAL" clId="{5B1B89B3-4E96-49D5-8176-67500AA7B227}" dt="2021-03-11T14:37:53.049" v="16642" actId="207"/>
          <ac:spMkLst>
            <pc:docMk/>
            <pc:sldMk cId="0" sldId="275"/>
            <ac:spMk id="448" creationId="{00000000-0000-0000-0000-000000000000}"/>
          </ac:spMkLst>
        </pc:spChg>
        <pc:picChg chg="add">
          <ac:chgData name="LIN, Zhiqiang" userId="d4683ff3-f281-4b56-a745-6a46db3b5018" providerId="ADAL" clId="{5B1B89B3-4E96-49D5-8176-67500AA7B227}" dt="2021-03-11T14:39:50.865" v="16660"/>
          <ac:picMkLst>
            <pc:docMk/>
            <pc:sldMk cId="0" sldId="275"/>
            <ac:picMk id="23" creationId="{CBA050F0-9C36-4472-997B-367CC583821E}"/>
          </ac:picMkLst>
        </pc:picChg>
      </pc:sldChg>
      <pc:sldChg chg="delSp modSp del modTransition delAnim modAnim">
        <pc:chgData name="LIN, Zhiqiang" userId="d4683ff3-f281-4b56-a745-6a46db3b5018" providerId="ADAL" clId="{5B1B89B3-4E96-49D5-8176-67500AA7B227}" dt="2021-03-11T14:54:20.117" v="16916" actId="2696"/>
        <pc:sldMkLst>
          <pc:docMk/>
          <pc:sldMk cId="0" sldId="276"/>
        </pc:sldMkLst>
        <pc:spChg chg="mod">
          <ac:chgData name="LIN, Zhiqiang" userId="d4683ff3-f281-4b56-a745-6a46db3b5018" providerId="ADAL" clId="{5B1B89B3-4E96-49D5-8176-67500AA7B227}" dt="2021-03-11T03:01:40.400" v="488"/>
          <ac:spMkLst>
            <pc:docMk/>
            <pc:sldMk cId="0" sldId="276"/>
            <ac:spMk id="455" creationId="{00000000-0000-0000-0000-000000000000}"/>
          </ac:spMkLst>
        </pc:spChg>
        <pc:spChg chg="mod">
          <ac:chgData name="LIN, Zhiqiang" userId="d4683ff3-f281-4b56-a745-6a46db3b5018" providerId="ADAL" clId="{5B1B89B3-4E96-49D5-8176-67500AA7B227}" dt="2021-03-11T03:01:40.401" v="490"/>
          <ac:spMkLst>
            <pc:docMk/>
            <pc:sldMk cId="0" sldId="276"/>
            <ac:spMk id="456" creationId="{00000000-0000-0000-0000-000000000000}"/>
          </ac:spMkLst>
        </pc:spChg>
        <pc:spChg chg="mod">
          <ac:chgData name="LIN, Zhiqiang" userId="d4683ff3-f281-4b56-a745-6a46db3b5018" providerId="ADAL" clId="{5B1B89B3-4E96-49D5-8176-67500AA7B227}" dt="2021-03-11T03:01:40.401" v="492"/>
          <ac:spMkLst>
            <pc:docMk/>
            <pc:sldMk cId="0" sldId="276"/>
            <ac:spMk id="457" creationId="{00000000-0000-0000-0000-000000000000}"/>
          </ac:spMkLst>
        </pc:spChg>
        <pc:spChg chg="mod">
          <ac:chgData name="LIN, Zhiqiang" userId="d4683ff3-f281-4b56-a745-6a46db3b5018" providerId="ADAL" clId="{5B1B89B3-4E96-49D5-8176-67500AA7B227}" dt="2021-03-11T03:01:40.402" v="494"/>
          <ac:spMkLst>
            <pc:docMk/>
            <pc:sldMk cId="0" sldId="276"/>
            <ac:spMk id="458" creationId="{00000000-0000-0000-0000-000000000000}"/>
          </ac:spMkLst>
        </pc:spChg>
        <pc:spChg chg="mod">
          <ac:chgData name="LIN, Zhiqiang" userId="d4683ff3-f281-4b56-a745-6a46db3b5018" providerId="ADAL" clId="{5B1B89B3-4E96-49D5-8176-67500AA7B227}" dt="2021-03-11T03:01:40.402" v="496"/>
          <ac:spMkLst>
            <pc:docMk/>
            <pc:sldMk cId="0" sldId="276"/>
            <ac:spMk id="459" creationId="{00000000-0000-0000-0000-000000000000}"/>
          </ac:spMkLst>
        </pc:spChg>
        <pc:spChg chg="mod">
          <ac:chgData name="LIN, Zhiqiang" userId="d4683ff3-f281-4b56-a745-6a46db3b5018" providerId="ADAL" clId="{5B1B89B3-4E96-49D5-8176-67500AA7B227}" dt="2021-03-11T03:01:40.403" v="498"/>
          <ac:spMkLst>
            <pc:docMk/>
            <pc:sldMk cId="0" sldId="276"/>
            <ac:spMk id="460" creationId="{00000000-0000-0000-0000-000000000000}"/>
          </ac:spMkLst>
        </pc:spChg>
        <pc:spChg chg="mod">
          <ac:chgData name="LIN, Zhiqiang" userId="d4683ff3-f281-4b56-a745-6a46db3b5018" providerId="ADAL" clId="{5B1B89B3-4E96-49D5-8176-67500AA7B227}" dt="2021-03-11T03:01:40.403" v="500"/>
          <ac:spMkLst>
            <pc:docMk/>
            <pc:sldMk cId="0" sldId="276"/>
            <ac:spMk id="461" creationId="{00000000-0000-0000-0000-000000000000}"/>
          </ac:spMkLst>
        </pc:spChg>
        <pc:spChg chg="mod">
          <ac:chgData name="LIN, Zhiqiang" userId="d4683ff3-f281-4b56-a745-6a46db3b5018" providerId="ADAL" clId="{5B1B89B3-4E96-49D5-8176-67500AA7B227}" dt="2021-03-11T03:01:40.404" v="502"/>
          <ac:spMkLst>
            <pc:docMk/>
            <pc:sldMk cId="0" sldId="276"/>
            <ac:spMk id="462" creationId="{00000000-0000-0000-0000-000000000000}"/>
          </ac:spMkLst>
        </pc:spChg>
        <pc:spChg chg="mod">
          <ac:chgData name="LIN, Zhiqiang" userId="d4683ff3-f281-4b56-a745-6a46db3b5018" providerId="ADAL" clId="{5B1B89B3-4E96-49D5-8176-67500AA7B227}" dt="2021-03-11T03:01:40.404" v="504"/>
          <ac:spMkLst>
            <pc:docMk/>
            <pc:sldMk cId="0" sldId="276"/>
            <ac:spMk id="463" creationId="{00000000-0000-0000-0000-000000000000}"/>
          </ac:spMkLst>
        </pc:spChg>
        <pc:spChg chg="mod">
          <ac:chgData name="LIN, Zhiqiang" userId="d4683ff3-f281-4b56-a745-6a46db3b5018" providerId="ADAL" clId="{5B1B89B3-4E96-49D5-8176-67500AA7B227}" dt="2021-03-11T03:01:40.405" v="508"/>
          <ac:spMkLst>
            <pc:docMk/>
            <pc:sldMk cId="0" sldId="276"/>
            <ac:spMk id="465" creationId="{00000000-0000-0000-0000-000000000000}"/>
          </ac:spMkLst>
        </pc:spChg>
        <pc:spChg chg="mod">
          <ac:chgData name="LIN, Zhiqiang" userId="d4683ff3-f281-4b56-a745-6a46db3b5018" providerId="ADAL" clId="{5B1B89B3-4E96-49D5-8176-67500AA7B227}" dt="2021-03-11T03:01:40.406" v="512"/>
          <ac:spMkLst>
            <pc:docMk/>
            <pc:sldMk cId="0" sldId="276"/>
            <ac:spMk id="469" creationId="{00000000-0000-0000-0000-000000000000}"/>
          </ac:spMkLst>
        </pc:spChg>
        <pc:spChg chg="mod">
          <ac:chgData name="LIN, Zhiqiang" userId="d4683ff3-f281-4b56-a745-6a46db3b5018" providerId="ADAL" clId="{5B1B89B3-4E96-49D5-8176-67500AA7B227}" dt="2021-03-11T03:01:40.406" v="514"/>
          <ac:spMkLst>
            <pc:docMk/>
            <pc:sldMk cId="0" sldId="276"/>
            <ac:spMk id="470" creationId="{00000000-0000-0000-0000-000000000000}"/>
          </ac:spMkLst>
        </pc:spChg>
        <pc:spChg chg="mod">
          <ac:chgData name="LIN, Zhiqiang" userId="d4683ff3-f281-4b56-a745-6a46db3b5018" providerId="ADAL" clId="{5B1B89B3-4E96-49D5-8176-67500AA7B227}" dt="2021-03-11T03:01:40.408" v="522"/>
          <ac:spMkLst>
            <pc:docMk/>
            <pc:sldMk cId="0" sldId="276"/>
            <ac:spMk id="476" creationId="{00000000-0000-0000-0000-000000000000}"/>
          </ac:spMkLst>
        </pc:spChg>
        <pc:spChg chg="mod">
          <ac:chgData name="LIN, Zhiqiang" userId="d4683ff3-f281-4b56-a745-6a46db3b5018" providerId="ADAL" clId="{5B1B89B3-4E96-49D5-8176-67500AA7B227}" dt="2021-03-11T03:01:40.409" v="524"/>
          <ac:spMkLst>
            <pc:docMk/>
            <pc:sldMk cId="0" sldId="276"/>
            <ac:spMk id="477" creationId="{00000000-0000-0000-0000-000000000000}"/>
          </ac:spMkLst>
        </pc:spChg>
        <pc:spChg chg="del mod">
          <ac:chgData name="LIN, Zhiqiang" userId="d4683ff3-f281-4b56-a745-6a46db3b5018" providerId="ADAL" clId="{5B1B89B3-4E96-49D5-8176-67500AA7B227}" dt="2021-03-11T03:01:40.420" v="543"/>
          <ac:spMkLst>
            <pc:docMk/>
            <pc:sldMk cId="0" sldId="276"/>
            <ac:spMk id="498" creationId="{00000000-0000-0000-0000-000000000000}"/>
          </ac:spMkLst>
        </pc:spChg>
        <pc:grpChg chg="mod">
          <ac:chgData name="LIN, Zhiqiang" userId="d4683ff3-f281-4b56-a745-6a46db3b5018" providerId="ADAL" clId="{5B1B89B3-4E96-49D5-8176-67500AA7B227}" dt="2021-03-11T03:01:40.405" v="510"/>
          <ac:grpSpMkLst>
            <pc:docMk/>
            <pc:sldMk cId="0" sldId="276"/>
            <ac:grpSpMk id="466" creationId="{00000000-0000-0000-0000-000000000000}"/>
          </ac:grpSpMkLst>
        </pc:grpChg>
        <pc:grpChg chg="mod">
          <ac:chgData name="LIN, Zhiqiang" userId="d4683ff3-f281-4b56-a745-6a46db3b5018" providerId="ADAL" clId="{5B1B89B3-4E96-49D5-8176-67500AA7B227}" dt="2021-03-11T03:01:40.407" v="516"/>
          <ac:grpSpMkLst>
            <pc:docMk/>
            <pc:sldMk cId="0" sldId="276"/>
            <ac:grpSpMk id="471" creationId="{00000000-0000-0000-0000-000000000000}"/>
          </ac:grpSpMkLst>
        </pc:grpChg>
        <pc:grpChg chg="del mod">
          <ac:chgData name="LIN, Zhiqiang" userId="d4683ff3-f281-4b56-a745-6a46db3b5018" providerId="ADAL" clId="{5B1B89B3-4E96-49D5-8176-67500AA7B227}" dt="2021-03-11T03:01:40.418" v="541"/>
          <ac:grpSpMkLst>
            <pc:docMk/>
            <pc:sldMk cId="0" sldId="276"/>
            <ac:grpSpMk id="481" creationId="{00000000-0000-0000-0000-000000000000}"/>
          </ac:grpSpMkLst>
        </pc:grpChg>
        <pc:grpChg chg="del mod">
          <ac:chgData name="LIN, Zhiqiang" userId="d4683ff3-f281-4b56-a745-6a46db3b5018" providerId="ADAL" clId="{5B1B89B3-4E96-49D5-8176-67500AA7B227}" dt="2021-03-11T03:01:40.423" v="547"/>
          <ac:grpSpMkLst>
            <pc:docMk/>
            <pc:sldMk cId="0" sldId="276"/>
            <ac:grpSpMk id="487" creationId="{00000000-0000-0000-0000-000000000000}"/>
          </ac:grpSpMkLst>
        </pc:grpChg>
        <pc:grpChg chg="del mod">
          <ac:chgData name="LIN, Zhiqiang" userId="d4683ff3-f281-4b56-a745-6a46db3b5018" providerId="ADAL" clId="{5B1B89B3-4E96-49D5-8176-67500AA7B227}" dt="2021-03-11T03:01:40.421" v="545"/>
          <ac:grpSpMkLst>
            <pc:docMk/>
            <pc:sldMk cId="0" sldId="276"/>
            <ac:grpSpMk id="493" creationId="{00000000-0000-0000-0000-000000000000}"/>
          </ac:grpSpMkLst>
        </pc:grpChg>
        <pc:picChg chg="mod">
          <ac:chgData name="LIN, Zhiqiang" userId="d4683ff3-f281-4b56-a745-6a46db3b5018" providerId="ADAL" clId="{5B1B89B3-4E96-49D5-8176-67500AA7B227}" dt="2021-03-11T03:01:40.404" v="506"/>
          <ac:picMkLst>
            <pc:docMk/>
            <pc:sldMk cId="0" sldId="276"/>
            <ac:picMk id="464" creationId="{00000000-0000-0000-0000-000000000000}"/>
          </ac:picMkLst>
        </pc:picChg>
        <pc:picChg chg="mod">
          <ac:chgData name="LIN, Zhiqiang" userId="d4683ff3-f281-4b56-a745-6a46db3b5018" providerId="ADAL" clId="{5B1B89B3-4E96-49D5-8176-67500AA7B227}" dt="2021-03-11T03:01:40.410" v="530"/>
          <ac:picMkLst>
            <pc:docMk/>
            <pc:sldMk cId="0" sldId="276"/>
            <ac:picMk id="480" creationId="{00000000-0000-0000-0000-000000000000}"/>
          </ac:picMkLst>
        </pc:picChg>
        <pc:cxnChg chg="mod">
          <ac:chgData name="LIN, Zhiqiang" userId="d4683ff3-f281-4b56-a745-6a46db3b5018" providerId="ADAL" clId="{5B1B89B3-4E96-49D5-8176-67500AA7B227}" dt="2021-03-11T03:01:40.407" v="518"/>
          <ac:cxnSpMkLst>
            <pc:docMk/>
            <pc:sldMk cId="0" sldId="276"/>
            <ac:cxnSpMk id="474" creationId="{00000000-0000-0000-0000-000000000000}"/>
          </ac:cxnSpMkLst>
        </pc:cxnChg>
        <pc:cxnChg chg="mod">
          <ac:chgData name="LIN, Zhiqiang" userId="d4683ff3-f281-4b56-a745-6a46db3b5018" providerId="ADAL" clId="{5B1B89B3-4E96-49D5-8176-67500AA7B227}" dt="2021-03-11T03:01:40.408" v="520"/>
          <ac:cxnSpMkLst>
            <pc:docMk/>
            <pc:sldMk cId="0" sldId="276"/>
            <ac:cxnSpMk id="475" creationId="{00000000-0000-0000-0000-000000000000}"/>
          </ac:cxnSpMkLst>
        </pc:cxnChg>
        <pc:cxnChg chg="mod">
          <ac:chgData name="LIN, Zhiqiang" userId="d4683ff3-f281-4b56-a745-6a46db3b5018" providerId="ADAL" clId="{5B1B89B3-4E96-49D5-8176-67500AA7B227}" dt="2021-03-11T03:01:40.409" v="526"/>
          <ac:cxnSpMkLst>
            <pc:docMk/>
            <pc:sldMk cId="0" sldId="276"/>
            <ac:cxnSpMk id="478" creationId="{00000000-0000-0000-0000-000000000000}"/>
          </ac:cxnSpMkLst>
        </pc:cxnChg>
        <pc:cxnChg chg="mod">
          <ac:chgData name="LIN, Zhiqiang" userId="d4683ff3-f281-4b56-a745-6a46db3b5018" providerId="ADAL" clId="{5B1B89B3-4E96-49D5-8176-67500AA7B227}" dt="2021-03-11T03:01:40.409" v="528"/>
          <ac:cxnSpMkLst>
            <pc:docMk/>
            <pc:sldMk cId="0" sldId="276"/>
            <ac:cxnSpMk id="479" creationId="{00000000-0000-0000-0000-000000000000}"/>
          </ac:cxnSpMkLst>
        </pc:cxnChg>
      </pc:sldChg>
      <pc:sldChg chg="modNotesTx">
        <pc:chgData name="LIN, Zhiqiang" userId="d4683ff3-f281-4b56-a745-6a46db3b5018" providerId="ADAL" clId="{5B1B89B3-4E96-49D5-8176-67500AA7B227}" dt="2021-03-11T14:54:48.501" v="16917" actId="6549"/>
        <pc:sldMkLst>
          <pc:docMk/>
          <pc:sldMk cId="0" sldId="277"/>
        </pc:sldMkLst>
      </pc:sldChg>
      <pc:sldChg chg="addSp delSp modSp add del modTransition addAnim delAnim modAnim">
        <pc:chgData name="LIN, Zhiqiang" userId="d4683ff3-f281-4b56-a745-6a46db3b5018" providerId="ADAL" clId="{5B1B89B3-4E96-49D5-8176-67500AA7B227}" dt="2021-03-11T12:12:16.522" v="10659" actId="2696"/>
        <pc:sldMkLst>
          <pc:docMk/>
          <pc:sldMk cId="0" sldId="278"/>
        </pc:sldMkLst>
        <pc:spChg chg="add del mod">
          <ac:chgData name="LIN, Zhiqiang" userId="d4683ff3-f281-4b56-a745-6a46db3b5018" providerId="ADAL" clId="{5B1B89B3-4E96-49D5-8176-67500AA7B227}" dt="2021-03-11T12:10:34.427" v="10658"/>
          <ac:spMkLst>
            <pc:docMk/>
            <pc:sldMk cId="0" sldId="278"/>
            <ac:spMk id="509"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10" creationId="{00000000-0000-0000-0000-000000000000}"/>
          </ac:spMkLst>
        </pc:spChg>
        <pc:spChg chg="del mod">
          <ac:chgData name="LIN, Zhiqiang" userId="d4683ff3-f281-4b56-a745-6a46db3b5018" providerId="ADAL" clId="{5B1B89B3-4E96-49D5-8176-67500AA7B227}" dt="2021-03-11T03:01:40.948" v="946"/>
          <ac:spMkLst>
            <pc:docMk/>
            <pc:sldMk cId="0" sldId="278"/>
            <ac:spMk id="511"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12"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13" creationId="{00000000-0000-0000-0000-000000000000}"/>
          </ac:spMkLst>
        </pc:spChg>
        <pc:spChg chg="del mod">
          <ac:chgData name="LIN, Zhiqiang" userId="d4683ff3-f281-4b56-a745-6a46db3b5018" providerId="ADAL" clId="{5B1B89B3-4E96-49D5-8176-67500AA7B227}" dt="2021-03-11T03:01:40.837" v="836"/>
          <ac:spMkLst>
            <pc:docMk/>
            <pc:sldMk cId="0" sldId="278"/>
            <ac:spMk id="514"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15"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16"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17" creationId="{00000000-0000-0000-0000-000000000000}"/>
          </ac:spMkLst>
        </pc:spChg>
        <pc:spChg chg="del mod">
          <ac:chgData name="LIN, Zhiqiang" userId="d4683ff3-f281-4b56-a745-6a46db3b5018" providerId="ADAL" clId="{5B1B89B3-4E96-49D5-8176-67500AA7B227}" dt="2021-03-11T12:10:34.427" v="10658"/>
          <ac:spMkLst>
            <pc:docMk/>
            <pc:sldMk cId="0" sldId="278"/>
            <ac:spMk id="518"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20"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21"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22" creationId="{00000000-0000-0000-0000-000000000000}"/>
          </ac:spMkLst>
        </pc:spChg>
        <pc:spChg chg="del mod">
          <ac:chgData name="LIN, Zhiqiang" userId="d4683ff3-f281-4b56-a745-6a46db3b5018" providerId="ADAL" clId="{5B1B89B3-4E96-49D5-8176-67500AA7B227}" dt="2021-03-11T03:01:40.852" v="850"/>
          <ac:spMkLst>
            <pc:docMk/>
            <pc:sldMk cId="0" sldId="278"/>
            <ac:spMk id="523"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24" creationId="{00000000-0000-0000-0000-000000000000}"/>
          </ac:spMkLst>
        </pc:spChg>
        <pc:spChg chg="del mod">
          <ac:chgData name="LIN, Zhiqiang" userId="d4683ff3-f281-4b56-a745-6a46db3b5018" providerId="ADAL" clId="{5B1B89B3-4E96-49D5-8176-67500AA7B227}" dt="2021-03-11T03:01:40.878" v="876"/>
          <ac:spMkLst>
            <pc:docMk/>
            <pc:sldMk cId="0" sldId="278"/>
            <ac:spMk id="525"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26"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27"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28"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29"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30"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31" creationId="{00000000-0000-0000-0000-000000000000}"/>
          </ac:spMkLst>
        </pc:spChg>
        <pc:spChg chg="del mod">
          <ac:chgData name="LIN, Zhiqiang" userId="d4683ff3-f281-4b56-a745-6a46db3b5018" providerId="ADAL" clId="{5B1B89B3-4E96-49D5-8176-67500AA7B227}" dt="2021-03-11T03:01:40.884" v="882"/>
          <ac:spMkLst>
            <pc:docMk/>
            <pc:sldMk cId="0" sldId="278"/>
            <ac:spMk id="532"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33"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34" creationId="{00000000-0000-0000-0000-000000000000}"/>
          </ac:spMkLst>
        </pc:spChg>
        <pc:spChg chg="del mod">
          <ac:chgData name="LIN, Zhiqiang" userId="d4683ff3-f281-4b56-a745-6a46db3b5018" providerId="ADAL" clId="{5B1B89B3-4E96-49D5-8176-67500AA7B227}" dt="2021-03-11T03:01:40.897" v="896"/>
          <ac:spMkLst>
            <pc:docMk/>
            <pc:sldMk cId="0" sldId="278"/>
            <ac:spMk id="535"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36"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37"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38"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39" creationId="{00000000-0000-0000-0000-000000000000}"/>
          </ac:spMkLst>
        </pc:spChg>
        <pc:spChg chg="del mod">
          <ac:chgData name="LIN, Zhiqiang" userId="d4683ff3-f281-4b56-a745-6a46db3b5018" providerId="ADAL" clId="{5B1B89B3-4E96-49D5-8176-67500AA7B227}" dt="2021-03-11T03:01:40.914" v="912"/>
          <ac:spMkLst>
            <pc:docMk/>
            <pc:sldMk cId="0" sldId="278"/>
            <ac:spMk id="540"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41"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42"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43"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44"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46"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47"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48"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49"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50" creationId="{00000000-0000-0000-0000-000000000000}"/>
          </ac:spMkLst>
        </pc:spChg>
        <pc:spChg chg="del mod">
          <ac:chgData name="LIN, Zhiqiang" userId="d4683ff3-f281-4b56-a745-6a46db3b5018" providerId="ADAL" clId="{5B1B89B3-4E96-49D5-8176-67500AA7B227}" dt="2021-03-11T03:01:40.815" v="814"/>
          <ac:spMkLst>
            <pc:docMk/>
            <pc:sldMk cId="0" sldId="278"/>
            <ac:spMk id="551"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52"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53"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54"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56"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57"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58"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59"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60"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62" creationId="{00000000-0000-0000-0000-000000000000}"/>
          </ac:spMkLst>
        </pc:spChg>
        <pc:spChg chg="mod">
          <ac:chgData name="LIN, Zhiqiang" userId="d4683ff3-f281-4b56-a745-6a46db3b5018" providerId="ADAL" clId="{5B1B89B3-4E96-49D5-8176-67500AA7B227}" dt="2021-03-11T12:10:34.427" v="10658"/>
          <ac:spMkLst>
            <pc:docMk/>
            <pc:sldMk cId="0" sldId="278"/>
            <ac:spMk id="563"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64"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65"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66"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68" creationId="{00000000-0000-0000-0000-000000000000}"/>
          </ac:spMkLst>
        </pc:spChg>
        <pc:spChg chg="del mod">
          <ac:chgData name="LIN, Zhiqiang" userId="d4683ff3-f281-4b56-a745-6a46db3b5018" providerId="ADAL" clId="{5B1B89B3-4E96-49D5-8176-67500AA7B227}" dt="2021-03-11T03:01:40.859" v="856"/>
          <ac:spMkLst>
            <pc:docMk/>
            <pc:sldMk cId="0" sldId="278"/>
            <ac:spMk id="575" creationId="{00000000-0000-0000-0000-000000000000}"/>
          </ac:spMkLst>
        </pc:spChg>
        <pc:spChg chg="del mod">
          <ac:chgData name="LIN, Zhiqiang" userId="d4683ff3-f281-4b56-a745-6a46db3b5018" providerId="ADAL" clId="{5B1B89B3-4E96-49D5-8176-67500AA7B227}" dt="2021-03-11T03:01:40.857" v="854"/>
          <ac:spMkLst>
            <pc:docMk/>
            <pc:sldMk cId="0" sldId="278"/>
            <ac:spMk id="576"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77"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78" creationId="{00000000-0000-0000-0000-000000000000}"/>
          </ac:spMkLst>
        </pc:spChg>
        <pc:spChg chg="del mod">
          <ac:chgData name="LIN, Zhiqiang" userId="d4683ff3-f281-4b56-a745-6a46db3b5018" providerId="ADAL" clId="{5B1B89B3-4E96-49D5-8176-67500AA7B227}" dt="2021-03-11T03:01:40.875" v="872"/>
          <ac:spMkLst>
            <pc:docMk/>
            <pc:sldMk cId="0" sldId="278"/>
            <ac:spMk id="579"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80"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81"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82" creationId="{00000000-0000-0000-0000-000000000000}"/>
          </ac:spMkLst>
        </pc:spChg>
        <pc:spChg chg="del mod">
          <ac:chgData name="LIN, Zhiqiang" userId="d4683ff3-f281-4b56-a745-6a46db3b5018" providerId="ADAL" clId="{5B1B89B3-4E96-49D5-8176-67500AA7B227}" dt="2021-03-11T03:01:40.889" v="886"/>
          <ac:spMkLst>
            <pc:docMk/>
            <pc:sldMk cId="0" sldId="278"/>
            <ac:spMk id="583"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84"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85" creationId="{00000000-0000-0000-0000-000000000000}"/>
          </ac:spMkLst>
        </pc:spChg>
        <pc:spChg chg="del mod">
          <ac:chgData name="LIN, Zhiqiang" userId="d4683ff3-f281-4b56-a745-6a46db3b5018" providerId="ADAL" clId="{5B1B89B3-4E96-49D5-8176-67500AA7B227}" dt="2021-03-11T03:01:40.905" v="902"/>
          <ac:spMkLst>
            <pc:docMk/>
            <pc:sldMk cId="0" sldId="278"/>
            <ac:spMk id="586"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87" creationId="{00000000-0000-0000-0000-000000000000}"/>
          </ac:spMkLst>
        </pc:spChg>
        <pc:spChg chg="del mod">
          <ac:chgData name="LIN, Zhiqiang" userId="d4683ff3-f281-4b56-a745-6a46db3b5018" providerId="ADAL" clId="{5B1B89B3-4E96-49D5-8176-67500AA7B227}" dt="2021-03-11T03:01:40.939" v="936"/>
          <ac:spMkLst>
            <pc:docMk/>
            <pc:sldMk cId="0" sldId="278"/>
            <ac:spMk id="588" creationId="{00000000-0000-0000-0000-000000000000}"/>
          </ac:spMkLst>
        </pc:spChg>
        <pc:spChg chg="del mod">
          <ac:chgData name="LIN, Zhiqiang" userId="d4683ff3-f281-4b56-a745-6a46db3b5018" providerId="ADAL" clId="{5B1B89B3-4E96-49D5-8176-67500AA7B227}" dt="2021-03-11T03:01:40.937" v="934"/>
          <ac:spMkLst>
            <pc:docMk/>
            <pc:sldMk cId="0" sldId="278"/>
            <ac:spMk id="589" creationId="{00000000-0000-0000-0000-000000000000}"/>
          </ac:spMkLst>
        </pc:spChg>
        <pc:spChg chg="del mod">
          <ac:chgData name="LIN, Zhiqiang" userId="d4683ff3-f281-4b56-a745-6a46db3b5018" providerId="ADAL" clId="{5B1B89B3-4E96-49D5-8176-67500AA7B227}" dt="2021-03-11T03:01:40.920" v="916"/>
          <ac:spMkLst>
            <pc:docMk/>
            <pc:sldMk cId="0" sldId="278"/>
            <ac:spMk id="591" creationId="{00000000-0000-0000-0000-000000000000}"/>
          </ac:spMkLst>
        </pc:spChg>
        <pc:spChg chg="del mod">
          <ac:chgData name="LIN, Zhiqiang" userId="d4683ff3-f281-4b56-a745-6a46db3b5018" providerId="ADAL" clId="{5B1B89B3-4E96-49D5-8176-67500AA7B227}" dt="2021-03-11T03:01:40.921" v="918"/>
          <ac:spMkLst>
            <pc:docMk/>
            <pc:sldMk cId="0" sldId="278"/>
            <ac:spMk id="592" creationId="{00000000-0000-0000-0000-000000000000}"/>
          </ac:spMkLst>
        </pc:spChg>
        <pc:spChg chg="add del mod">
          <ac:chgData name="LIN, Zhiqiang" userId="d4683ff3-f281-4b56-a745-6a46db3b5018" providerId="ADAL" clId="{5B1B89B3-4E96-49D5-8176-67500AA7B227}" dt="2021-03-11T12:10:34.427" v="10658"/>
          <ac:spMkLst>
            <pc:docMk/>
            <pc:sldMk cId="0" sldId="278"/>
            <ac:spMk id="593" creationId="{00000000-0000-0000-0000-000000000000}"/>
          </ac:spMkLst>
        </pc:spChg>
        <pc:grpChg chg="del mod">
          <ac:chgData name="LIN, Zhiqiang" userId="d4683ff3-f281-4b56-a745-6a46db3b5018" providerId="ADAL" clId="{5B1B89B3-4E96-49D5-8176-67500AA7B227}" dt="2021-03-11T03:01:40.819" v="816"/>
          <ac:grpSpMkLst>
            <pc:docMk/>
            <pc:sldMk cId="0" sldId="278"/>
            <ac:grpSpMk id="563" creationId="{00000000-0000-0000-0000-000000000000}"/>
          </ac:grpSpMkLst>
        </pc:grpChg>
        <pc:grpChg chg="del mod">
          <ac:chgData name="LIN, Zhiqiang" userId="d4683ff3-f281-4b56-a745-6a46db3b5018" providerId="ADAL" clId="{5B1B89B3-4E96-49D5-8176-67500AA7B227}" dt="2021-03-11T03:01:40.830" v="828"/>
          <ac:grpSpMkLst>
            <pc:docMk/>
            <pc:sldMk cId="0" sldId="278"/>
            <ac:grpSpMk id="567" creationId="{00000000-0000-0000-0000-000000000000}"/>
          </ac:grpSpMkLst>
        </pc:grpChg>
        <pc:grpChg chg="add del mod">
          <ac:chgData name="LIN, Zhiqiang" userId="d4683ff3-f281-4b56-a745-6a46db3b5018" providerId="ADAL" clId="{5B1B89B3-4E96-49D5-8176-67500AA7B227}" dt="2021-03-11T12:10:34.427" v="10658"/>
          <ac:grpSpMkLst>
            <pc:docMk/>
            <pc:sldMk cId="0" sldId="278"/>
            <ac:grpSpMk id="569" creationId="{00000000-0000-0000-0000-000000000000}"/>
          </ac:grpSpMkLst>
        </pc:grpChg>
        <pc:grpChg chg="del mod">
          <ac:chgData name="LIN, Zhiqiang" userId="d4683ff3-f281-4b56-a745-6a46db3b5018" providerId="ADAL" clId="{5B1B89B3-4E96-49D5-8176-67500AA7B227}" dt="2021-03-11T03:01:40.842" v="840"/>
          <ac:grpSpMkLst>
            <pc:docMk/>
            <pc:sldMk cId="0" sldId="278"/>
            <ac:grpSpMk id="571" creationId="{00000000-0000-0000-0000-000000000000}"/>
          </ac:grpSpMkLst>
        </pc:grpChg>
        <pc:grpChg chg="add del mod">
          <ac:chgData name="LIN, Zhiqiang" userId="d4683ff3-f281-4b56-a745-6a46db3b5018" providerId="ADAL" clId="{5B1B89B3-4E96-49D5-8176-67500AA7B227}" dt="2021-03-11T12:10:34.427" v="10658"/>
          <ac:grpSpMkLst>
            <pc:docMk/>
            <pc:sldMk cId="0" sldId="278"/>
            <ac:grpSpMk id="573" creationId="{00000000-0000-0000-0000-000000000000}"/>
          </ac:grpSpMkLst>
        </pc:grpChg>
        <pc:grpChg chg="add del mod">
          <ac:chgData name="LIN, Zhiqiang" userId="d4683ff3-f281-4b56-a745-6a46db3b5018" providerId="ADAL" clId="{5B1B89B3-4E96-49D5-8176-67500AA7B227}" dt="2021-03-11T12:10:34.427" v="10658"/>
          <ac:grpSpMkLst>
            <pc:docMk/>
            <pc:sldMk cId="0" sldId="278"/>
            <ac:grpSpMk id="589" creationId="{00000000-0000-0000-0000-000000000000}"/>
          </ac:grpSpMkLst>
        </pc:grpChg>
        <pc:picChg chg="add del mod">
          <ac:chgData name="LIN, Zhiqiang" userId="d4683ff3-f281-4b56-a745-6a46db3b5018" providerId="ADAL" clId="{5B1B89B3-4E96-49D5-8176-67500AA7B227}" dt="2021-03-11T12:10:34.427" v="10658"/>
          <ac:picMkLst>
            <pc:docMk/>
            <pc:sldMk cId="0" sldId="278"/>
            <ac:picMk id="511" creationId="{00000000-0000-0000-0000-000000000000}"/>
          </ac:picMkLst>
        </pc:picChg>
        <pc:picChg chg="add del mod">
          <ac:chgData name="LIN, Zhiqiang" userId="d4683ff3-f281-4b56-a745-6a46db3b5018" providerId="ADAL" clId="{5B1B89B3-4E96-49D5-8176-67500AA7B227}" dt="2021-03-11T12:10:34.427" v="10658"/>
          <ac:picMkLst>
            <pc:docMk/>
            <pc:sldMk cId="0" sldId="278"/>
            <ac:picMk id="514" creationId="{00000000-0000-0000-0000-000000000000}"/>
          </ac:picMkLst>
        </pc:picChg>
        <pc:picChg chg="del mod">
          <ac:chgData name="LIN, Zhiqiang" userId="d4683ff3-f281-4b56-a745-6a46db3b5018" providerId="ADAL" clId="{5B1B89B3-4E96-49D5-8176-67500AA7B227}" dt="2021-03-11T03:01:40.855" v="852"/>
          <ac:picMkLst>
            <pc:docMk/>
            <pc:sldMk cId="0" sldId="278"/>
            <ac:picMk id="577" creationId="{00000000-0000-0000-0000-000000000000}"/>
          </ac:picMkLst>
        </pc:picChg>
        <pc:picChg chg="add del mod">
          <ac:chgData name="LIN, Zhiqiang" userId="d4683ff3-f281-4b56-a745-6a46db3b5018" providerId="ADAL" clId="{5B1B89B3-4E96-49D5-8176-67500AA7B227}" dt="2021-03-11T12:10:34.427" v="10658"/>
          <ac:picMkLst>
            <pc:docMk/>
            <pc:sldMk cId="0" sldId="278"/>
            <ac:picMk id="579" creationId="{00000000-0000-0000-0000-000000000000}"/>
          </ac:picMkLst>
        </pc:picChg>
        <pc:picChg chg="del mod">
          <ac:chgData name="LIN, Zhiqiang" userId="d4683ff3-f281-4b56-a745-6a46db3b5018" providerId="ADAL" clId="{5B1B89B3-4E96-49D5-8176-67500AA7B227}" dt="2021-03-11T03:01:40.871" v="868"/>
          <ac:picMkLst>
            <pc:docMk/>
            <pc:sldMk cId="0" sldId="278"/>
            <ac:picMk id="581" creationId="{00000000-0000-0000-0000-000000000000}"/>
          </ac:picMkLst>
        </pc:picChg>
        <pc:picChg chg="add del mod">
          <ac:chgData name="LIN, Zhiqiang" userId="d4683ff3-f281-4b56-a745-6a46db3b5018" providerId="ADAL" clId="{5B1B89B3-4E96-49D5-8176-67500AA7B227}" dt="2021-03-11T12:10:34.427" v="10658"/>
          <ac:picMkLst>
            <pc:docMk/>
            <pc:sldMk cId="0" sldId="278"/>
            <ac:picMk id="583" creationId="{00000000-0000-0000-0000-000000000000}"/>
          </ac:picMkLst>
        </pc:picChg>
        <pc:picChg chg="del mod">
          <ac:chgData name="LIN, Zhiqiang" userId="d4683ff3-f281-4b56-a745-6a46db3b5018" providerId="ADAL" clId="{5B1B89B3-4E96-49D5-8176-67500AA7B227}" dt="2021-03-11T03:01:40.891" v="888"/>
          <ac:picMkLst>
            <pc:docMk/>
            <pc:sldMk cId="0" sldId="278"/>
            <ac:picMk id="584" creationId="{00000000-0000-0000-0000-000000000000}"/>
          </ac:picMkLst>
        </pc:picChg>
        <pc:picChg chg="add del mod">
          <ac:chgData name="LIN, Zhiqiang" userId="d4683ff3-f281-4b56-a745-6a46db3b5018" providerId="ADAL" clId="{5B1B89B3-4E96-49D5-8176-67500AA7B227}" dt="2021-03-11T12:10:34.427" v="10658"/>
          <ac:picMkLst>
            <pc:docMk/>
            <pc:sldMk cId="0" sldId="278"/>
            <ac:picMk id="586" creationId="{00000000-0000-0000-0000-000000000000}"/>
          </ac:picMkLst>
        </pc:picChg>
        <pc:picChg chg="del mod">
          <ac:chgData name="LIN, Zhiqiang" userId="d4683ff3-f281-4b56-a745-6a46db3b5018" providerId="ADAL" clId="{5B1B89B3-4E96-49D5-8176-67500AA7B227}" dt="2021-03-11T03:01:40.907" v="904"/>
          <ac:picMkLst>
            <pc:docMk/>
            <pc:sldMk cId="0" sldId="278"/>
            <ac:picMk id="587" creationId="{00000000-0000-0000-0000-000000000000}"/>
          </ac:picMkLst>
        </pc:picChg>
        <pc:picChg chg="add del mod">
          <ac:chgData name="LIN, Zhiqiang" userId="d4683ff3-f281-4b56-a745-6a46db3b5018" providerId="ADAL" clId="{5B1B89B3-4E96-49D5-8176-67500AA7B227}" dt="2021-03-11T12:10:34.427" v="10658"/>
          <ac:picMkLst>
            <pc:docMk/>
            <pc:sldMk cId="0" sldId="278"/>
            <ac:picMk id="588" creationId="{00000000-0000-0000-0000-000000000000}"/>
          </ac:picMkLst>
        </pc:picChg>
        <pc:picChg chg="del mod">
          <ac:chgData name="LIN, Zhiqiang" userId="d4683ff3-f281-4b56-a745-6a46db3b5018" providerId="ADAL" clId="{5B1B89B3-4E96-49D5-8176-67500AA7B227}" dt="2021-03-11T03:01:40.935" v="932"/>
          <ac:picMkLst>
            <pc:docMk/>
            <pc:sldMk cId="0" sldId="278"/>
            <ac:picMk id="590" creationId="{00000000-0000-0000-0000-000000000000}"/>
          </ac:picMkLst>
        </pc:picChg>
        <pc:picChg chg="del mod">
          <ac:chgData name="LIN, Zhiqiang" userId="d4683ff3-f281-4b56-a745-6a46db3b5018" providerId="ADAL" clId="{5B1B89B3-4E96-49D5-8176-67500AA7B227}" dt="2021-03-11T03:01:40.923" v="920"/>
          <ac:picMkLst>
            <pc:docMk/>
            <pc:sldMk cId="0" sldId="278"/>
            <ac:picMk id="593" creationId="{00000000-0000-0000-0000-000000000000}"/>
          </ac:picMkLst>
        </pc:picChg>
        <pc:cxnChg chg="mod">
          <ac:chgData name="LIN, Zhiqiang" userId="d4683ff3-f281-4b56-a745-6a46db3b5018" providerId="ADAL" clId="{5B1B89B3-4E96-49D5-8176-67500AA7B227}" dt="2021-03-11T03:01:40.771" v="661"/>
          <ac:cxnSpMkLst>
            <pc:docMk/>
            <pc:sldMk cId="0" sldId="278"/>
            <ac:cxnSpMk id="513" creationId="{00000000-0000-0000-0000-000000000000}"/>
          </ac:cxnSpMkLst>
        </pc:cxnChg>
        <pc:cxnChg chg="del mod">
          <ac:chgData name="LIN, Zhiqiang" userId="d4683ff3-f281-4b56-a745-6a46db3b5018" providerId="ADAL" clId="{5B1B89B3-4E96-49D5-8176-67500AA7B227}" dt="2021-03-11T03:01:40.836" v="834"/>
          <ac:cxnSpMkLst>
            <pc:docMk/>
            <pc:sldMk cId="0" sldId="278"/>
            <ac:cxnSpMk id="517" creationId="{00000000-0000-0000-0000-000000000000}"/>
          </ac:cxnSpMkLst>
        </pc:cxnChg>
        <pc:cxnChg chg="del mod">
          <ac:chgData name="LIN, Zhiqiang" userId="d4683ff3-f281-4b56-a745-6a46db3b5018" providerId="ADAL" clId="{5B1B89B3-4E96-49D5-8176-67500AA7B227}" dt="2021-03-11T12:10:34.427" v="10658"/>
          <ac:cxnSpMkLst>
            <pc:docMk/>
            <pc:sldMk cId="0" sldId="278"/>
            <ac:cxnSpMk id="519" creationId="{00000000-0000-0000-0000-000000000000}"/>
          </ac:cxnSpMkLst>
        </pc:cxnChg>
        <pc:cxnChg chg="add del mod">
          <ac:chgData name="LIN, Zhiqiang" userId="d4683ff3-f281-4b56-a745-6a46db3b5018" providerId="ADAL" clId="{5B1B89B3-4E96-49D5-8176-67500AA7B227}" dt="2021-03-11T12:10:34.427" v="10658"/>
          <ac:cxnSpMkLst>
            <pc:docMk/>
            <pc:sldMk cId="0" sldId="278"/>
            <ac:cxnSpMk id="523" creationId="{00000000-0000-0000-0000-000000000000}"/>
          </ac:cxnSpMkLst>
        </pc:cxnChg>
        <pc:cxnChg chg="add del mod">
          <ac:chgData name="LIN, Zhiqiang" userId="d4683ff3-f281-4b56-a745-6a46db3b5018" providerId="ADAL" clId="{5B1B89B3-4E96-49D5-8176-67500AA7B227}" dt="2021-03-11T12:10:34.427" v="10658"/>
          <ac:cxnSpMkLst>
            <pc:docMk/>
            <pc:sldMk cId="0" sldId="278"/>
            <ac:cxnSpMk id="525" creationId="{00000000-0000-0000-0000-000000000000}"/>
          </ac:cxnSpMkLst>
        </pc:cxnChg>
        <pc:cxnChg chg="del mod">
          <ac:chgData name="LIN, Zhiqiang" userId="d4683ff3-f281-4b56-a745-6a46db3b5018" providerId="ADAL" clId="{5B1B89B3-4E96-49D5-8176-67500AA7B227}" dt="2021-03-11T03:01:40.862" v="860"/>
          <ac:cxnSpMkLst>
            <pc:docMk/>
            <pc:sldMk cId="0" sldId="278"/>
            <ac:cxnSpMk id="526" creationId="{00000000-0000-0000-0000-000000000000}"/>
          </ac:cxnSpMkLst>
        </pc:cxnChg>
        <pc:cxnChg chg="del mod">
          <ac:chgData name="LIN, Zhiqiang" userId="d4683ff3-f281-4b56-a745-6a46db3b5018" providerId="ADAL" clId="{5B1B89B3-4E96-49D5-8176-67500AA7B227}" dt="2021-03-11T03:01:40.880" v="878"/>
          <ac:cxnSpMkLst>
            <pc:docMk/>
            <pc:sldMk cId="0" sldId="278"/>
            <ac:cxnSpMk id="529" creationId="{00000000-0000-0000-0000-000000000000}"/>
          </ac:cxnSpMkLst>
        </pc:cxnChg>
        <pc:cxnChg chg="add del mod">
          <ac:chgData name="LIN, Zhiqiang" userId="d4683ff3-f281-4b56-a745-6a46db3b5018" providerId="ADAL" clId="{5B1B89B3-4E96-49D5-8176-67500AA7B227}" dt="2021-03-11T12:10:34.427" v="10658"/>
          <ac:cxnSpMkLst>
            <pc:docMk/>
            <pc:sldMk cId="0" sldId="278"/>
            <ac:cxnSpMk id="532" creationId="{00000000-0000-0000-0000-000000000000}"/>
          </ac:cxnSpMkLst>
        </pc:cxnChg>
        <pc:cxnChg chg="del mod">
          <ac:chgData name="LIN, Zhiqiang" userId="d4683ff3-f281-4b56-a745-6a46db3b5018" providerId="ADAL" clId="{5B1B89B3-4E96-49D5-8176-67500AA7B227}" dt="2021-03-11T03:01:40.896" v="894"/>
          <ac:cxnSpMkLst>
            <pc:docMk/>
            <pc:sldMk cId="0" sldId="278"/>
            <ac:cxnSpMk id="534" creationId="{00000000-0000-0000-0000-000000000000}"/>
          </ac:cxnSpMkLst>
        </pc:cxnChg>
        <pc:cxnChg chg="add del mod">
          <ac:chgData name="LIN, Zhiqiang" userId="d4683ff3-f281-4b56-a745-6a46db3b5018" providerId="ADAL" clId="{5B1B89B3-4E96-49D5-8176-67500AA7B227}" dt="2021-03-11T12:10:34.427" v="10658"/>
          <ac:cxnSpMkLst>
            <pc:docMk/>
            <pc:sldMk cId="0" sldId="278"/>
            <ac:cxnSpMk id="535" creationId="{00000000-0000-0000-0000-000000000000}"/>
          </ac:cxnSpMkLst>
        </pc:cxnChg>
        <pc:cxnChg chg="del mod">
          <ac:chgData name="LIN, Zhiqiang" userId="d4683ff3-f281-4b56-a745-6a46db3b5018" providerId="ADAL" clId="{5B1B89B3-4E96-49D5-8176-67500AA7B227}" dt="2021-03-11T03:01:40.913" v="910"/>
          <ac:cxnSpMkLst>
            <pc:docMk/>
            <pc:sldMk cId="0" sldId="278"/>
            <ac:cxnSpMk id="539" creationId="{00000000-0000-0000-0000-000000000000}"/>
          </ac:cxnSpMkLst>
        </pc:cxnChg>
        <pc:cxnChg chg="add del mod">
          <ac:chgData name="LIN, Zhiqiang" userId="d4683ff3-f281-4b56-a745-6a46db3b5018" providerId="ADAL" clId="{5B1B89B3-4E96-49D5-8176-67500AA7B227}" dt="2021-03-11T12:10:34.427" v="10658"/>
          <ac:cxnSpMkLst>
            <pc:docMk/>
            <pc:sldMk cId="0" sldId="278"/>
            <ac:cxnSpMk id="540" creationId="{00000000-0000-0000-0000-000000000000}"/>
          </ac:cxnSpMkLst>
        </pc:cxnChg>
        <pc:cxnChg chg="add del mod">
          <ac:chgData name="LIN, Zhiqiang" userId="d4683ff3-f281-4b56-a745-6a46db3b5018" providerId="ADAL" clId="{5B1B89B3-4E96-49D5-8176-67500AA7B227}" dt="2021-03-11T12:10:34.427" v="10658"/>
          <ac:cxnSpMkLst>
            <pc:docMk/>
            <pc:sldMk cId="0" sldId="278"/>
            <ac:cxnSpMk id="545" creationId="{00000000-0000-0000-0000-000000000000}"/>
          </ac:cxnSpMkLst>
        </pc:cxnChg>
        <pc:cxnChg chg="del mod">
          <ac:chgData name="LIN, Zhiqiang" userId="d4683ff3-f281-4b56-a745-6a46db3b5018" providerId="ADAL" clId="{5B1B89B3-4E96-49D5-8176-67500AA7B227}" dt="2021-03-11T03:01:40.810" v="808"/>
          <ac:cxnSpMkLst>
            <pc:docMk/>
            <pc:sldMk cId="0" sldId="278"/>
            <ac:cxnSpMk id="549" creationId="{00000000-0000-0000-0000-000000000000}"/>
          </ac:cxnSpMkLst>
        </pc:cxnChg>
        <pc:cxnChg chg="add del mod">
          <ac:chgData name="LIN, Zhiqiang" userId="d4683ff3-f281-4b56-a745-6a46db3b5018" providerId="ADAL" clId="{5B1B89B3-4E96-49D5-8176-67500AA7B227}" dt="2021-03-11T12:10:34.427" v="10658"/>
          <ac:cxnSpMkLst>
            <pc:docMk/>
            <pc:sldMk cId="0" sldId="278"/>
            <ac:cxnSpMk id="551" creationId="{00000000-0000-0000-0000-000000000000}"/>
          </ac:cxnSpMkLst>
        </pc:cxnChg>
        <pc:cxnChg chg="add del mod">
          <ac:chgData name="LIN, Zhiqiang" userId="d4683ff3-f281-4b56-a745-6a46db3b5018" providerId="ADAL" clId="{5B1B89B3-4E96-49D5-8176-67500AA7B227}" dt="2021-03-11T12:10:34.427" v="10658"/>
          <ac:cxnSpMkLst>
            <pc:docMk/>
            <pc:sldMk cId="0" sldId="278"/>
            <ac:cxnSpMk id="555" creationId="{00000000-0000-0000-0000-000000000000}"/>
          </ac:cxnSpMkLst>
        </pc:cxnChg>
        <pc:cxnChg chg="add del mod">
          <ac:chgData name="LIN, Zhiqiang" userId="d4683ff3-f281-4b56-a745-6a46db3b5018" providerId="ADAL" clId="{5B1B89B3-4E96-49D5-8176-67500AA7B227}" dt="2021-03-11T12:10:34.427" v="10658"/>
          <ac:cxnSpMkLst>
            <pc:docMk/>
            <pc:sldMk cId="0" sldId="278"/>
            <ac:cxnSpMk id="561" creationId="{00000000-0000-0000-0000-000000000000}"/>
          </ac:cxnSpMkLst>
        </pc:cxnChg>
        <pc:cxnChg chg="add del mod">
          <ac:chgData name="LIN, Zhiqiang" userId="d4683ff3-f281-4b56-a745-6a46db3b5018" providerId="ADAL" clId="{5B1B89B3-4E96-49D5-8176-67500AA7B227}" dt="2021-03-11T12:10:34.427" v="10658"/>
          <ac:cxnSpMkLst>
            <pc:docMk/>
            <pc:sldMk cId="0" sldId="278"/>
            <ac:cxnSpMk id="567" creationId="{00000000-0000-0000-0000-000000000000}"/>
          </ac:cxnSpMkLst>
        </pc:cxnChg>
      </pc:sldChg>
      <pc:sldChg chg="delSp modSp modTransition delAnim modAnim">
        <pc:chgData name="LIN, Zhiqiang" userId="d4683ff3-f281-4b56-a745-6a46db3b5018" providerId="ADAL" clId="{5B1B89B3-4E96-49D5-8176-67500AA7B227}" dt="2021-03-11T03:01:53.637" v="3772"/>
        <pc:sldMkLst>
          <pc:docMk/>
          <pc:sldMk cId="0" sldId="279"/>
        </pc:sldMkLst>
        <pc:spChg chg="mod">
          <ac:chgData name="LIN, Zhiqiang" userId="d4683ff3-f281-4b56-a745-6a46db3b5018" providerId="ADAL" clId="{5B1B89B3-4E96-49D5-8176-67500AA7B227}" dt="2021-03-11T03:01:53.610" v="3740"/>
          <ac:spMkLst>
            <pc:docMk/>
            <pc:sldMk cId="0" sldId="279"/>
            <ac:spMk id="598" creationId="{00000000-0000-0000-0000-000000000000}"/>
          </ac:spMkLst>
        </pc:spChg>
        <pc:spChg chg="mod">
          <ac:chgData name="LIN, Zhiqiang" userId="d4683ff3-f281-4b56-a745-6a46db3b5018" providerId="ADAL" clId="{5B1B89B3-4E96-49D5-8176-67500AA7B227}" dt="2021-03-11T03:01:53.611" v="3742"/>
          <ac:spMkLst>
            <pc:docMk/>
            <pc:sldMk cId="0" sldId="279"/>
            <ac:spMk id="599" creationId="{00000000-0000-0000-0000-000000000000}"/>
          </ac:spMkLst>
        </pc:spChg>
        <pc:graphicFrameChg chg="del mod">
          <ac:chgData name="LIN, Zhiqiang" userId="d4683ff3-f281-4b56-a745-6a46db3b5018" providerId="ADAL" clId="{5B1B89B3-4E96-49D5-8176-67500AA7B227}" dt="2021-03-11T03:01:53.622" v="3759"/>
          <ac:graphicFrameMkLst>
            <pc:docMk/>
            <pc:sldMk cId="0" sldId="279"/>
            <ac:graphicFrameMk id="600" creationId="{00000000-0000-0000-0000-000000000000}"/>
          </ac:graphicFrameMkLst>
        </pc:graphicFrameChg>
        <pc:graphicFrameChg chg="del mod">
          <ac:chgData name="LIN, Zhiqiang" userId="d4683ff3-f281-4b56-a745-6a46db3b5018" providerId="ADAL" clId="{5B1B89B3-4E96-49D5-8176-67500AA7B227}" dt="2021-03-11T03:01:53.626" v="3763"/>
          <ac:graphicFrameMkLst>
            <pc:docMk/>
            <pc:sldMk cId="0" sldId="279"/>
            <ac:graphicFrameMk id="601" creationId="{00000000-0000-0000-0000-000000000000}"/>
          </ac:graphicFrameMkLst>
        </pc:graphicFrameChg>
        <pc:graphicFrameChg chg="del mod">
          <ac:chgData name="LIN, Zhiqiang" userId="d4683ff3-f281-4b56-a745-6a46db3b5018" providerId="ADAL" clId="{5B1B89B3-4E96-49D5-8176-67500AA7B227}" dt="2021-03-11T03:01:53.631" v="3767"/>
          <ac:graphicFrameMkLst>
            <pc:docMk/>
            <pc:sldMk cId="0" sldId="279"/>
            <ac:graphicFrameMk id="603" creationId="{00000000-0000-0000-0000-000000000000}"/>
          </ac:graphicFrameMkLst>
        </pc:graphicFrameChg>
        <pc:graphicFrameChg chg="del mod">
          <ac:chgData name="LIN, Zhiqiang" userId="d4683ff3-f281-4b56-a745-6a46db3b5018" providerId="ADAL" clId="{5B1B89B3-4E96-49D5-8176-67500AA7B227}" dt="2021-03-11T03:01:53.624" v="3761"/>
          <ac:graphicFrameMkLst>
            <pc:docMk/>
            <pc:sldMk cId="0" sldId="279"/>
            <ac:graphicFrameMk id="606" creationId="{00000000-0000-0000-0000-000000000000}"/>
          </ac:graphicFrameMkLst>
        </pc:graphicFrameChg>
        <pc:picChg chg="del mod">
          <ac:chgData name="LIN, Zhiqiang" userId="d4683ff3-f281-4b56-a745-6a46db3b5018" providerId="ADAL" clId="{5B1B89B3-4E96-49D5-8176-67500AA7B227}" dt="2021-03-11T03:01:53.628" v="3765"/>
          <ac:picMkLst>
            <pc:docMk/>
            <pc:sldMk cId="0" sldId="279"/>
            <ac:picMk id="602" creationId="{00000000-0000-0000-0000-000000000000}"/>
          </ac:picMkLst>
        </pc:picChg>
        <pc:picChg chg="del mod">
          <ac:chgData name="LIN, Zhiqiang" userId="d4683ff3-f281-4b56-a745-6a46db3b5018" providerId="ADAL" clId="{5B1B89B3-4E96-49D5-8176-67500AA7B227}" dt="2021-03-11T03:01:53.632" v="3769"/>
          <ac:picMkLst>
            <pc:docMk/>
            <pc:sldMk cId="0" sldId="279"/>
            <ac:picMk id="604" creationId="{00000000-0000-0000-0000-000000000000}"/>
          </ac:picMkLst>
        </pc:picChg>
        <pc:picChg chg="del mod">
          <ac:chgData name="LIN, Zhiqiang" userId="d4683ff3-f281-4b56-a745-6a46db3b5018" providerId="ADAL" clId="{5B1B89B3-4E96-49D5-8176-67500AA7B227}" dt="2021-03-11T03:01:53.635" v="3771"/>
          <ac:picMkLst>
            <pc:docMk/>
            <pc:sldMk cId="0" sldId="279"/>
            <ac:picMk id="605" creationId="{00000000-0000-0000-0000-000000000000}"/>
          </ac:picMkLst>
        </pc:picChg>
      </pc:sldChg>
      <pc:sldChg chg="delSp modSp modTransition delAnim modAnim">
        <pc:chgData name="LIN, Zhiqiang" userId="d4683ff3-f281-4b56-a745-6a46db3b5018" providerId="ADAL" clId="{5B1B89B3-4E96-49D5-8176-67500AA7B227}" dt="2021-03-11T03:01:54.296" v="3943"/>
        <pc:sldMkLst>
          <pc:docMk/>
          <pc:sldMk cId="0" sldId="280"/>
        </pc:sldMkLst>
        <pc:spChg chg="mod">
          <ac:chgData name="LIN, Zhiqiang" userId="d4683ff3-f281-4b56-a745-6a46db3b5018" providerId="ADAL" clId="{5B1B89B3-4E96-49D5-8176-67500AA7B227}" dt="2021-03-11T03:01:54.267" v="3911"/>
          <ac:spMkLst>
            <pc:docMk/>
            <pc:sldMk cId="0" sldId="280"/>
            <ac:spMk id="611" creationId="{00000000-0000-0000-0000-000000000000}"/>
          </ac:spMkLst>
        </pc:spChg>
        <pc:spChg chg="mod">
          <ac:chgData name="LIN, Zhiqiang" userId="d4683ff3-f281-4b56-a745-6a46db3b5018" providerId="ADAL" clId="{5B1B89B3-4E96-49D5-8176-67500AA7B227}" dt="2021-03-11T03:01:54.268" v="3913"/>
          <ac:spMkLst>
            <pc:docMk/>
            <pc:sldMk cId="0" sldId="280"/>
            <ac:spMk id="612" creationId="{00000000-0000-0000-0000-000000000000}"/>
          </ac:spMkLst>
        </pc:spChg>
        <pc:graphicFrameChg chg="del mod">
          <ac:chgData name="LIN, Zhiqiang" userId="d4683ff3-f281-4b56-a745-6a46db3b5018" providerId="ADAL" clId="{5B1B89B3-4E96-49D5-8176-67500AA7B227}" dt="2021-03-11T03:01:54.283" v="3932"/>
          <ac:graphicFrameMkLst>
            <pc:docMk/>
            <pc:sldMk cId="0" sldId="280"/>
            <ac:graphicFrameMk id="613" creationId="{00000000-0000-0000-0000-000000000000}"/>
          </ac:graphicFrameMkLst>
        </pc:graphicFrameChg>
        <pc:graphicFrameChg chg="del mod">
          <ac:chgData name="LIN, Zhiqiang" userId="d4683ff3-f281-4b56-a745-6a46db3b5018" providerId="ADAL" clId="{5B1B89B3-4E96-49D5-8176-67500AA7B227}" dt="2021-03-11T03:01:54.280" v="3930"/>
          <ac:graphicFrameMkLst>
            <pc:docMk/>
            <pc:sldMk cId="0" sldId="280"/>
            <ac:graphicFrameMk id="614" creationId="{00000000-0000-0000-0000-000000000000}"/>
          </ac:graphicFrameMkLst>
        </pc:graphicFrameChg>
        <pc:graphicFrameChg chg="del mod">
          <ac:chgData name="LIN, Zhiqiang" userId="d4683ff3-f281-4b56-a745-6a46db3b5018" providerId="ADAL" clId="{5B1B89B3-4E96-49D5-8176-67500AA7B227}" dt="2021-03-11T03:01:54.286" v="3934"/>
          <ac:graphicFrameMkLst>
            <pc:docMk/>
            <pc:sldMk cId="0" sldId="280"/>
            <ac:graphicFrameMk id="615" creationId="{00000000-0000-0000-0000-000000000000}"/>
          </ac:graphicFrameMkLst>
        </pc:graphicFrameChg>
        <pc:graphicFrameChg chg="del mod">
          <ac:chgData name="LIN, Zhiqiang" userId="d4683ff3-f281-4b56-a745-6a46db3b5018" providerId="ADAL" clId="{5B1B89B3-4E96-49D5-8176-67500AA7B227}" dt="2021-03-11T03:01:54.291" v="3938"/>
          <ac:graphicFrameMkLst>
            <pc:docMk/>
            <pc:sldMk cId="0" sldId="280"/>
            <ac:graphicFrameMk id="616" creationId="{00000000-0000-0000-0000-000000000000}"/>
          </ac:graphicFrameMkLst>
        </pc:graphicFrameChg>
        <pc:picChg chg="del mod">
          <ac:chgData name="LIN, Zhiqiang" userId="d4683ff3-f281-4b56-a745-6a46db3b5018" providerId="ADAL" clId="{5B1B89B3-4E96-49D5-8176-67500AA7B227}" dt="2021-03-11T03:01:54.288" v="3936"/>
          <ac:picMkLst>
            <pc:docMk/>
            <pc:sldMk cId="0" sldId="280"/>
            <ac:picMk id="617" creationId="{00000000-0000-0000-0000-000000000000}"/>
          </ac:picMkLst>
        </pc:picChg>
        <pc:picChg chg="del mod">
          <ac:chgData name="LIN, Zhiqiang" userId="d4683ff3-f281-4b56-a745-6a46db3b5018" providerId="ADAL" clId="{5B1B89B3-4E96-49D5-8176-67500AA7B227}" dt="2021-03-11T03:01:54.294" v="3942"/>
          <ac:picMkLst>
            <pc:docMk/>
            <pc:sldMk cId="0" sldId="280"/>
            <ac:picMk id="618" creationId="{00000000-0000-0000-0000-000000000000}"/>
          </ac:picMkLst>
        </pc:picChg>
        <pc:picChg chg="del mod">
          <ac:chgData name="LIN, Zhiqiang" userId="d4683ff3-f281-4b56-a745-6a46db3b5018" providerId="ADAL" clId="{5B1B89B3-4E96-49D5-8176-67500AA7B227}" dt="2021-03-11T03:01:54.292" v="3940"/>
          <ac:picMkLst>
            <pc:docMk/>
            <pc:sldMk cId="0" sldId="280"/>
            <ac:picMk id="619" creationId="{00000000-0000-0000-0000-000000000000}"/>
          </ac:picMkLst>
        </pc:picChg>
      </pc:sldChg>
      <pc:sldChg chg="delSp modSp modTransition delAnim modAnim">
        <pc:chgData name="LIN, Zhiqiang" userId="d4683ff3-f281-4b56-a745-6a46db3b5018" providerId="ADAL" clId="{5B1B89B3-4E96-49D5-8176-67500AA7B227}" dt="2021-03-11T03:01:54.979" v="4122"/>
        <pc:sldMkLst>
          <pc:docMk/>
          <pc:sldMk cId="0" sldId="281"/>
        </pc:sldMkLst>
        <pc:spChg chg="del mod">
          <ac:chgData name="LIN, Zhiqiang" userId="d4683ff3-f281-4b56-a745-6a46db3b5018" providerId="ADAL" clId="{5B1B89B3-4E96-49D5-8176-67500AA7B227}" dt="2021-03-11T03:01:54.978" v="4121"/>
          <ac:spMkLst>
            <pc:docMk/>
            <pc:sldMk cId="0" sldId="281"/>
            <ac:spMk id="12" creationId="{EFD5D611-D463-4201-A11D-0EB174E8F23F}"/>
          </ac:spMkLst>
        </pc:spChg>
        <pc:spChg chg="mod">
          <ac:chgData name="LIN, Zhiqiang" userId="d4683ff3-f281-4b56-a745-6a46db3b5018" providerId="ADAL" clId="{5B1B89B3-4E96-49D5-8176-67500AA7B227}" dt="2021-03-11T03:01:54.947" v="4082"/>
          <ac:spMkLst>
            <pc:docMk/>
            <pc:sldMk cId="0" sldId="281"/>
            <ac:spMk id="624" creationId="{00000000-0000-0000-0000-000000000000}"/>
          </ac:spMkLst>
        </pc:spChg>
        <pc:spChg chg="mod">
          <ac:chgData name="LIN, Zhiqiang" userId="d4683ff3-f281-4b56-a745-6a46db3b5018" providerId="ADAL" clId="{5B1B89B3-4E96-49D5-8176-67500AA7B227}" dt="2021-03-11T03:01:54.948" v="4084"/>
          <ac:spMkLst>
            <pc:docMk/>
            <pc:sldMk cId="0" sldId="281"/>
            <ac:spMk id="625" creationId="{00000000-0000-0000-0000-000000000000}"/>
          </ac:spMkLst>
        </pc:spChg>
        <pc:graphicFrameChg chg="del mod">
          <ac:chgData name="LIN, Zhiqiang" userId="d4683ff3-f281-4b56-a745-6a46db3b5018" providerId="ADAL" clId="{5B1B89B3-4E96-49D5-8176-67500AA7B227}" dt="2021-03-11T03:01:54.963" v="4107"/>
          <ac:graphicFrameMkLst>
            <pc:docMk/>
            <pc:sldMk cId="0" sldId="281"/>
            <ac:graphicFrameMk id="626" creationId="{00000000-0000-0000-0000-000000000000}"/>
          </ac:graphicFrameMkLst>
        </pc:graphicFrameChg>
        <pc:graphicFrameChg chg="del mod">
          <ac:chgData name="LIN, Zhiqiang" userId="d4683ff3-f281-4b56-a745-6a46db3b5018" providerId="ADAL" clId="{5B1B89B3-4E96-49D5-8176-67500AA7B227}" dt="2021-03-11T03:01:54.961" v="4105"/>
          <ac:graphicFrameMkLst>
            <pc:docMk/>
            <pc:sldMk cId="0" sldId="281"/>
            <ac:graphicFrameMk id="627" creationId="{00000000-0000-0000-0000-000000000000}"/>
          </ac:graphicFrameMkLst>
        </pc:graphicFrameChg>
        <pc:graphicFrameChg chg="del mod">
          <ac:chgData name="LIN, Zhiqiang" userId="d4683ff3-f281-4b56-a745-6a46db3b5018" providerId="ADAL" clId="{5B1B89B3-4E96-49D5-8176-67500AA7B227}" dt="2021-03-11T03:01:54.965" v="4109"/>
          <ac:graphicFrameMkLst>
            <pc:docMk/>
            <pc:sldMk cId="0" sldId="281"/>
            <ac:graphicFrameMk id="628" creationId="{00000000-0000-0000-0000-000000000000}"/>
          </ac:graphicFrameMkLst>
        </pc:graphicFrameChg>
        <pc:graphicFrameChg chg="del mod">
          <ac:chgData name="LIN, Zhiqiang" userId="d4683ff3-f281-4b56-a745-6a46db3b5018" providerId="ADAL" clId="{5B1B89B3-4E96-49D5-8176-67500AA7B227}" dt="2021-03-11T03:01:54.970" v="4113"/>
          <ac:graphicFrameMkLst>
            <pc:docMk/>
            <pc:sldMk cId="0" sldId="281"/>
            <ac:graphicFrameMk id="629" creationId="{00000000-0000-0000-0000-000000000000}"/>
          </ac:graphicFrameMkLst>
        </pc:graphicFrameChg>
        <pc:picChg chg="del mod">
          <ac:chgData name="LIN, Zhiqiang" userId="d4683ff3-f281-4b56-a745-6a46db3b5018" providerId="ADAL" clId="{5B1B89B3-4E96-49D5-8176-67500AA7B227}" dt="2021-03-11T03:01:54.968" v="4111"/>
          <ac:picMkLst>
            <pc:docMk/>
            <pc:sldMk cId="0" sldId="281"/>
            <ac:picMk id="630" creationId="{00000000-0000-0000-0000-000000000000}"/>
          </ac:picMkLst>
        </pc:picChg>
        <pc:picChg chg="del mod">
          <ac:chgData name="LIN, Zhiqiang" userId="d4683ff3-f281-4b56-a745-6a46db3b5018" providerId="ADAL" clId="{5B1B89B3-4E96-49D5-8176-67500AA7B227}" dt="2021-03-11T03:01:54.972" v="4115"/>
          <ac:picMkLst>
            <pc:docMk/>
            <pc:sldMk cId="0" sldId="281"/>
            <ac:picMk id="631" creationId="{00000000-0000-0000-0000-000000000000}"/>
          </ac:picMkLst>
        </pc:picChg>
        <pc:picChg chg="del mod">
          <ac:chgData name="LIN, Zhiqiang" userId="d4683ff3-f281-4b56-a745-6a46db3b5018" providerId="ADAL" clId="{5B1B89B3-4E96-49D5-8176-67500AA7B227}" dt="2021-03-11T03:01:54.974" v="4117"/>
          <ac:picMkLst>
            <pc:docMk/>
            <pc:sldMk cId="0" sldId="281"/>
            <ac:picMk id="632" creationId="{00000000-0000-0000-0000-000000000000}"/>
          </ac:picMkLst>
        </pc:picChg>
        <pc:picChg chg="del mod">
          <ac:chgData name="LIN, Zhiqiang" userId="d4683ff3-f281-4b56-a745-6a46db3b5018" providerId="ADAL" clId="{5B1B89B3-4E96-49D5-8176-67500AA7B227}" dt="2021-03-11T03:01:54.976" v="4119"/>
          <ac:picMkLst>
            <pc:docMk/>
            <pc:sldMk cId="0" sldId="281"/>
            <ac:picMk id="633" creationId="{00000000-0000-0000-0000-000000000000}"/>
          </ac:picMkLst>
        </pc:picChg>
      </pc:sldChg>
      <pc:sldChg chg="delSp modSp modTransition delAnim modAnim">
        <pc:chgData name="LIN, Zhiqiang" userId="d4683ff3-f281-4b56-a745-6a46db3b5018" providerId="ADAL" clId="{5B1B89B3-4E96-49D5-8176-67500AA7B227}" dt="2021-03-11T03:01:55.826" v="4397"/>
        <pc:sldMkLst>
          <pc:docMk/>
          <pc:sldMk cId="0" sldId="283"/>
        </pc:sldMkLst>
        <pc:spChg chg="mod">
          <ac:chgData name="LIN, Zhiqiang" userId="d4683ff3-f281-4b56-a745-6a46db3b5018" providerId="ADAL" clId="{5B1B89B3-4E96-49D5-8176-67500AA7B227}" dt="2021-03-11T03:01:55.769" v="4311"/>
          <ac:spMkLst>
            <pc:docMk/>
            <pc:sldMk cId="0" sldId="283"/>
            <ac:spMk id="644" creationId="{00000000-0000-0000-0000-000000000000}"/>
          </ac:spMkLst>
        </pc:spChg>
        <pc:spChg chg="del mod">
          <ac:chgData name="LIN, Zhiqiang" userId="d4683ff3-f281-4b56-a745-6a46db3b5018" providerId="ADAL" clId="{5B1B89B3-4E96-49D5-8176-67500AA7B227}" dt="2021-03-11T03:01:55.793" v="4362"/>
          <ac:spMkLst>
            <pc:docMk/>
            <pc:sldMk cId="0" sldId="283"/>
            <ac:spMk id="649" creationId="{00000000-0000-0000-0000-000000000000}"/>
          </ac:spMkLst>
        </pc:spChg>
        <pc:spChg chg="del mod">
          <ac:chgData name="LIN, Zhiqiang" userId="d4683ff3-f281-4b56-a745-6a46db3b5018" providerId="ADAL" clId="{5B1B89B3-4E96-49D5-8176-67500AA7B227}" dt="2021-03-11T03:01:55.804" v="4374"/>
          <ac:spMkLst>
            <pc:docMk/>
            <pc:sldMk cId="0" sldId="283"/>
            <ac:spMk id="654" creationId="{00000000-0000-0000-0000-000000000000}"/>
          </ac:spMkLst>
        </pc:spChg>
        <pc:spChg chg="del mod">
          <ac:chgData name="LIN, Zhiqiang" userId="d4683ff3-f281-4b56-a745-6a46db3b5018" providerId="ADAL" clId="{5B1B89B3-4E96-49D5-8176-67500AA7B227}" dt="2021-03-11T03:01:55.805" v="4376"/>
          <ac:spMkLst>
            <pc:docMk/>
            <pc:sldMk cId="0" sldId="283"/>
            <ac:spMk id="655" creationId="{00000000-0000-0000-0000-000000000000}"/>
          </ac:spMkLst>
        </pc:spChg>
        <pc:spChg chg="del mod">
          <ac:chgData name="LIN, Zhiqiang" userId="d4683ff3-f281-4b56-a745-6a46db3b5018" providerId="ADAL" clId="{5B1B89B3-4E96-49D5-8176-67500AA7B227}" dt="2021-03-11T03:01:55.807" v="4378"/>
          <ac:spMkLst>
            <pc:docMk/>
            <pc:sldMk cId="0" sldId="283"/>
            <ac:spMk id="656" creationId="{00000000-0000-0000-0000-000000000000}"/>
          </ac:spMkLst>
        </pc:spChg>
        <pc:spChg chg="del mod">
          <ac:chgData name="LIN, Zhiqiang" userId="d4683ff3-f281-4b56-a745-6a46db3b5018" providerId="ADAL" clId="{5B1B89B3-4E96-49D5-8176-67500AA7B227}" dt="2021-03-11T03:01:55.809" v="4380"/>
          <ac:spMkLst>
            <pc:docMk/>
            <pc:sldMk cId="0" sldId="283"/>
            <ac:spMk id="657" creationId="{00000000-0000-0000-0000-000000000000}"/>
          </ac:spMkLst>
        </pc:spChg>
        <pc:spChg chg="del mod">
          <ac:chgData name="LIN, Zhiqiang" userId="d4683ff3-f281-4b56-a745-6a46db3b5018" providerId="ADAL" clId="{5B1B89B3-4E96-49D5-8176-67500AA7B227}" dt="2021-03-11T03:01:55.811" v="4382"/>
          <ac:spMkLst>
            <pc:docMk/>
            <pc:sldMk cId="0" sldId="283"/>
            <ac:spMk id="658" creationId="{00000000-0000-0000-0000-000000000000}"/>
          </ac:spMkLst>
        </pc:spChg>
        <pc:spChg chg="del mod">
          <ac:chgData name="LIN, Zhiqiang" userId="d4683ff3-f281-4b56-a745-6a46db3b5018" providerId="ADAL" clId="{5B1B89B3-4E96-49D5-8176-67500AA7B227}" dt="2021-03-11T03:01:55.822" v="4394"/>
          <ac:spMkLst>
            <pc:docMk/>
            <pc:sldMk cId="0" sldId="283"/>
            <ac:spMk id="660" creationId="{00000000-0000-0000-0000-000000000000}"/>
          </ac:spMkLst>
        </pc:spChg>
        <pc:picChg chg="del mod">
          <ac:chgData name="LIN, Zhiqiang" userId="d4683ff3-f281-4b56-a745-6a46db3b5018" providerId="ADAL" clId="{5B1B89B3-4E96-49D5-8176-67500AA7B227}" dt="2021-03-11T03:01:55.795" v="4364"/>
          <ac:picMkLst>
            <pc:docMk/>
            <pc:sldMk cId="0" sldId="283"/>
            <ac:picMk id="645" creationId="{00000000-0000-0000-0000-000000000000}"/>
          </ac:picMkLst>
        </pc:picChg>
        <pc:picChg chg="del mod">
          <ac:chgData name="LIN, Zhiqiang" userId="d4683ff3-f281-4b56-a745-6a46db3b5018" providerId="ADAL" clId="{5B1B89B3-4E96-49D5-8176-67500AA7B227}" dt="2021-03-11T03:01:55.788" v="4356"/>
          <ac:picMkLst>
            <pc:docMk/>
            <pc:sldMk cId="0" sldId="283"/>
            <ac:picMk id="646" creationId="{00000000-0000-0000-0000-000000000000}"/>
          </ac:picMkLst>
        </pc:picChg>
        <pc:picChg chg="del mod">
          <ac:chgData name="LIN, Zhiqiang" userId="d4683ff3-f281-4b56-a745-6a46db3b5018" providerId="ADAL" clId="{5B1B89B3-4E96-49D5-8176-67500AA7B227}" dt="2021-03-11T03:01:55.790" v="4358"/>
          <ac:picMkLst>
            <pc:docMk/>
            <pc:sldMk cId="0" sldId="283"/>
            <ac:picMk id="647" creationId="{00000000-0000-0000-0000-000000000000}"/>
          </ac:picMkLst>
        </pc:picChg>
        <pc:picChg chg="del mod">
          <ac:chgData name="LIN, Zhiqiang" userId="d4683ff3-f281-4b56-a745-6a46db3b5018" providerId="ADAL" clId="{5B1B89B3-4E96-49D5-8176-67500AA7B227}" dt="2021-03-11T03:01:55.791" v="4360"/>
          <ac:picMkLst>
            <pc:docMk/>
            <pc:sldMk cId="0" sldId="283"/>
            <ac:picMk id="648" creationId="{00000000-0000-0000-0000-000000000000}"/>
          </ac:picMkLst>
        </pc:picChg>
        <pc:picChg chg="del mod">
          <ac:chgData name="LIN, Zhiqiang" userId="d4683ff3-f281-4b56-a745-6a46db3b5018" providerId="ADAL" clId="{5B1B89B3-4E96-49D5-8176-67500AA7B227}" dt="2021-03-11T03:01:55.799" v="4368"/>
          <ac:picMkLst>
            <pc:docMk/>
            <pc:sldMk cId="0" sldId="283"/>
            <ac:picMk id="650" creationId="{00000000-0000-0000-0000-000000000000}"/>
          </ac:picMkLst>
        </pc:picChg>
        <pc:picChg chg="del mod">
          <ac:chgData name="LIN, Zhiqiang" userId="d4683ff3-f281-4b56-a745-6a46db3b5018" providerId="ADAL" clId="{5B1B89B3-4E96-49D5-8176-67500AA7B227}" dt="2021-03-11T03:01:55.812" v="4384"/>
          <ac:picMkLst>
            <pc:docMk/>
            <pc:sldMk cId="0" sldId="283"/>
            <ac:picMk id="651" creationId="{00000000-0000-0000-0000-000000000000}"/>
          </ac:picMkLst>
        </pc:picChg>
        <pc:picChg chg="del mod">
          <ac:chgData name="LIN, Zhiqiang" userId="d4683ff3-f281-4b56-a745-6a46db3b5018" providerId="ADAL" clId="{5B1B89B3-4E96-49D5-8176-67500AA7B227}" dt="2021-03-11T03:01:55.801" v="4370"/>
          <ac:picMkLst>
            <pc:docMk/>
            <pc:sldMk cId="0" sldId="283"/>
            <ac:picMk id="652" creationId="{00000000-0000-0000-0000-000000000000}"/>
          </ac:picMkLst>
        </pc:picChg>
        <pc:picChg chg="del mod">
          <ac:chgData name="LIN, Zhiqiang" userId="d4683ff3-f281-4b56-a745-6a46db3b5018" providerId="ADAL" clId="{5B1B89B3-4E96-49D5-8176-67500AA7B227}" dt="2021-03-11T03:01:55.802" v="4372"/>
          <ac:picMkLst>
            <pc:docMk/>
            <pc:sldMk cId="0" sldId="283"/>
            <ac:picMk id="653" creationId="{00000000-0000-0000-0000-000000000000}"/>
          </ac:picMkLst>
        </pc:picChg>
        <pc:picChg chg="del mod">
          <ac:chgData name="LIN, Zhiqiang" userId="d4683ff3-f281-4b56-a745-6a46db3b5018" providerId="ADAL" clId="{5B1B89B3-4E96-49D5-8176-67500AA7B227}" dt="2021-03-11T03:01:55.824" v="4396"/>
          <ac:picMkLst>
            <pc:docMk/>
            <pc:sldMk cId="0" sldId="283"/>
            <ac:picMk id="659" creationId="{00000000-0000-0000-0000-000000000000}"/>
          </ac:picMkLst>
        </pc:picChg>
        <pc:picChg chg="del mod">
          <ac:chgData name="LIN, Zhiqiang" userId="d4683ff3-f281-4b56-a745-6a46db3b5018" providerId="ADAL" clId="{5B1B89B3-4E96-49D5-8176-67500AA7B227}" dt="2021-03-11T03:01:55.797" v="4366"/>
          <ac:picMkLst>
            <pc:docMk/>
            <pc:sldMk cId="0" sldId="283"/>
            <ac:picMk id="661" creationId="{00000000-0000-0000-0000-000000000000}"/>
          </ac:picMkLst>
        </pc:picChg>
        <pc:picChg chg="del mod">
          <ac:chgData name="LIN, Zhiqiang" userId="d4683ff3-f281-4b56-a745-6a46db3b5018" providerId="ADAL" clId="{5B1B89B3-4E96-49D5-8176-67500AA7B227}" dt="2021-03-11T03:01:55.814" v="4386"/>
          <ac:picMkLst>
            <pc:docMk/>
            <pc:sldMk cId="0" sldId="283"/>
            <ac:picMk id="662" creationId="{00000000-0000-0000-0000-000000000000}"/>
          </ac:picMkLst>
        </pc:picChg>
        <pc:picChg chg="del mod">
          <ac:chgData name="LIN, Zhiqiang" userId="d4683ff3-f281-4b56-a745-6a46db3b5018" providerId="ADAL" clId="{5B1B89B3-4E96-49D5-8176-67500AA7B227}" dt="2021-03-11T03:01:55.815" v="4388"/>
          <ac:picMkLst>
            <pc:docMk/>
            <pc:sldMk cId="0" sldId="283"/>
            <ac:picMk id="663" creationId="{00000000-0000-0000-0000-000000000000}"/>
          </ac:picMkLst>
        </pc:picChg>
        <pc:picChg chg="del mod">
          <ac:chgData name="LIN, Zhiqiang" userId="d4683ff3-f281-4b56-a745-6a46db3b5018" providerId="ADAL" clId="{5B1B89B3-4E96-49D5-8176-67500AA7B227}" dt="2021-03-11T03:01:55.818" v="4390"/>
          <ac:picMkLst>
            <pc:docMk/>
            <pc:sldMk cId="0" sldId="283"/>
            <ac:picMk id="664" creationId="{00000000-0000-0000-0000-000000000000}"/>
          </ac:picMkLst>
        </pc:picChg>
        <pc:picChg chg="del mod">
          <ac:chgData name="LIN, Zhiqiang" userId="d4683ff3-f281-4b56-a745-6a46db3b5018" providerId="ADAL" clId="{5B1B89B3-4E96-49D5-8176-67500AA7B227}" dt="2021-03-11T03:01:55.820" v="4392"/>
          <ac:picMkLst>
            <pc:docMk/>
            <pc:sldMk cId="0" sldId="283"/>
            <ac:picMk id="665" creationId="{00000000-0000-0000-0000-000000000000}"/>
          </ac:picMkLst>
        </pc:picChg>
      </pc:sldChg>
      <pc:sldChg chg="modSp">
        <pc:chgData name="LIN, Zhiqiang" userId="d4683ff3-f281-4b56-a745-6a46db3b5018" providerId="ADAL" clId="{5B1B89B3-4E96-49D5-8176-67500AA7B227}" dt="2021-03-11T15:41:12.703" v="16998" actId="113"/>
        <pc:sldMkLst>
          <pc:docMk/>
          <pc:sldMk cId="0" sldId="284"/>
        </pc:sldMkLst>
        <pc:spChg chg="mod">
          <ac:chgData name="LIN, Zhiqiang" userId="d4683ff3-f281-4b56-a745-6a46db3b5018" providerId="ADAL" clId="{5B1B89B3-4E96-49D5-8176-67500AA7B227}" dt="2021-03-11T15:41:12.703" v="16998" actId="113"/>
          <ac:spMkLst>
            <pc:docMk/>
            <pc:sldMk cId="0" sldId="284"/>
            <ac:spMk id="694" creationId="{00000000-0000-0000-0000-000000000000}"/>
          </ac:spMkLst>
        </pc:spChg>
      </pc:sldChg>
      <pc:sldChg chg="delSp modSp modTransition delAnim modAnim">
        <pc:chgData name="LIN, Zhiqiang" userId="d4683ff3-f281-4b56-a745-6a46db3b5018" providerId="ADAL" clId="{5B1B89B3-4E96-49D5-8176-67500AA7B227}" dt="2021-03-11T03:01:57.593" v="4826"/>
        <pc:sldMkLst>
          <pc:docMk/>
          <pc:sldMk cId="0" sldId="285"/>
        </pc:sldMkLst>
        <pc:spChg chg="del mod">
          <ac:chgData name="LIN, Zhiqiang" userId="d4683ff3-f281-4b56-a745-6a46db3b5018" providerId="ADAL" clId="{5B1B89B3-4E96-49D5-8176-67500AA7B227}" dt="2021-03-11T03:01:57.585" v="4819"/>
          <ac:spMkLst>
            <pc:docMk/>
            <pc:sldMk cId="0" sldId="285"/>
            <ac:spMk id="21" creationId="{620E806E-BEE5-4E4F-9D2C-F642826F1A80}"/>
          </ac:spMkLst>
        </pc:spChg>
        <pc:spChg chg="mod">
          <ac:chgData name="LIN, Zhiqiang" userId="d4683ff3-f281-4b56-a745-6a46db3b5018" providerId="ADAL" clId="{5B1B89B3-4E96-49D5-8176-67500AA7B227}" dt="2021-03-11T03:01:57.543" v="4756"/>
          <ac:spMkLst>
            <pc:docMk/>
            <pc:sldMk cId="0" sldId="285"/>
            <ac:spMk id="699" creationId="{00000000-0000-0000-0000-000000000000}"/>
          </ac:spMkLst>
        </pc:spChg>
        <pc:spChg chg="del mod">
          <ac:chgData name="LIN, Zhiqiang" userId="d4683ff3-f281-4b56-a745-6a46db3b5018" providerId="ADAL" clId="{5B1B89B3-4E96-49D5-8176-67500AA7B227}" dt="2021-03-11T03:01:57.592" v="4825"/>
          <ac:spMkLst>
            <pc:docMk/>
            <pc:sldMk cId="0" sldId="285"/>
            <ac:spMk id="701" creationId="{00000000-0000-0000-0000-000000000000}"/>
          </ac:spMkLst>
        </pc:spChg>
        <pc:spChg chg="del mod">
          <ac:chgData name="LIN, Zhiqiang" userId="d4683ff3-f281-4b56-a745-6a46db3b5018" providerId="ADAL" clId="{5B1B89B3-4E96-49D5-8176-67500AA7B227}" dt="2021-03-11T03:01:57.583" v="4817"/>
          <ac:spMkLst>
            <pc:docMk/>
            <pc:sldMk cId="0" sldId="285"/>
            <ac:spMk id="702" creationId="{00000000-0000-0000-0000-000000000000}"/>
          </ac:spMkLst>
        </pc:spChg>
        <pc:spChg chg="del mod">
          <ac:chgData name="LIN, Zhiqiang" userId="d4683ff3-f281-4b56-a745-6a46db3b5018" providerId="ADAL" clId="{5B1B89B3-4E96-49D5-8176-67500AA7B227}" dt="2021-03-11T03:01:57.587" v="4821"/>
          <ac:spMkLst>
            <pc:docMk/>
            <pc:sldMk cId="0" sldId="285"/>
            <ac:spMk id="703" creationId="{00000000-0000-0000-0000-000000000000}"/>
          </ac:spMkLst>
        </pc:spChg>
        <pc:spChg chg="del mod">
          <ac:chgData name="LIN, Zhiqiang" userId="d4683ff3-f281-4b56-a745-6a46db3b5018" providerId="ADAL" clId="{5B1B89B3-4E96-49D5-8176-67500AA7B227}" dt="2021-03-11T03:01:57.562" v="4795"/>
          <ac:spMkLst>
            <pc:docMk/>
            <pc:sldMk cId="0" sldId="285"/>
            <ac:spMk id="705" creationId="{00000000-0000-0000-0000-000000000000}"/>
          </ac:spMkLst>
        </pc:spChg>
        <pc:spChg chg="del mod">
          <ac:chgData name="LIN, Zhiqiang" userId="d4683ff3-f281-4b56-a745-6a46db3b5018" providerId="ADAL" clId="{5B1B89B3-4E96-49D5-8176-67500AA7B227}" dt="2021-03-11T03:01:57.569" v="4801"/>
          <ac:spMkLst>
            <pc:docMk/>
            <pc:sldMk cId="0" sldId="285"/>
            <ac:spMk id="709" creationId="{00000000-0000-0000-0000-000000000000}"/>
          </ac:spMkLst>
        </pc:spChg>
        <pc:spChg chg="del mod">
          <ac:chgData name="LIN, Zhiqiang" userId="d4683ff3-f281-4b56-a745-6a46db3b5018" providerId="ADAL" clId="{5B1B89B3-4E96-49D5-8176-67500AA7B227}" dt="2021-03-11T03:01:57.564" v="4797"/>
          <ac:spMkLst>
            <pc:docMk/>
            <pc:sldMk cId="0" sldId="285"/>
            <ac:spMk id="715" creationId="{00000000-0000-0000-0000-000000000000}"/>
          </ac:spMkLst>
        </pc:spChg>
        <pc:spChg chg="del mod">
          <ac:chgData name="LIN, Zhiqiang" userId="d4683ff3-f281-4b56-a745-6a46db3b5018" providerId="ADAL" clId="{5B1B89B3-4E96-49D5-8176-67500AA7B227}" dt="2021-03-11T03:01:57.560" v="4793"/>
          <ac:spMkLst>
            <pc:docMk/>
            <pc:sldMk cId="0" sldId="285"/>
            <ac:spMk id="716" creationId="{00000000-0000-0000-0000-000000000000}"/>
          </ac:spMkLst>
        </pc:spChg>
        <pc:picChg chg="del mod">
          <ac:chgData name="LIN, Zhiqiang" userId="d4683ff3-f281-4b56-a745-6a46db3b5018" providerId="ADAL" clId="{5B1B89B3-4E96-49D5-8176-67500AA7B227}" dt="2021-03-11T03:01:57.590" v="4823"/>
          <ac:picMkLst>
            <pc:docMk/>
            <pc:sldMk cId="0" sldId="285"/>
            <ac:picMk id="700" creationId="{00000000-0000-0000-0000-000000000000}"/>
          </ac:picMkLst>
        </pc:picChg>
        <pc:picChg chg="del mod">
          <ac:chgData name="LIN, Zhiqiang" userId="d4683ff3-f281-4b56-a745-6a46db3b5018" providerId="ADAL" clId="{5B1B89B3-4E96-49D5-8176-67500AA7B227}" dt="2021-03-11T03:01:57.574" v="4807"/>
          <ac:picMkLst>
            <pc:docMk/>
            <pc:sldMk cId="0" sldId="285"/>
            <ac:picMk id="706" creationId="{00000000-0000-0000-0000-000000000000}"/>
          </ac:picMkLst>
        </pc:picChg>
        <pc:picChg chg="del mod">
          <ac:chgData name="LIN, Zhiqiang" userId="d4683ff3-f281-4b56-a745-6a46db3b5018" providerId="ADAL" clId="{5B1B89B3-4E96-49D5-8176-67500AA7B227}" dt="2021-03-11T03:01:57.581" v="4815"/>
          <ac:picMkLst>
            <pc:docMk/>
            <pc:sldMk cId="0" sldId="285"/>
            <ac:picMk id="707" creationId="{00000000-0000-0000-0000-000000000000}"/>
          </ac:picMkLst>
        </pc:picChg>
        <pc:picChg chg="del mod">
          <ac:chgData name="LIN, Zhiqiang" userId="d4683ff3-f281-4b56-a745-6a46db3b5018" providerId="ADAL" clId="{5B1B89B3-4E96-49D5-8176-67500AA7B227}" dt="2021-03-11T03:01:57.573" v="4805"/>
          <ac:picMkLst>
            <pc:docMk/>
            <pc:sldMk cId="0" sldId="285"/>
            <ac:picMk id="708" creationId="{00000000-0000-0000-0000-000000000000}"/>
          </ac:picMkLst>
        </pc:picChg>
        <pc:picChg chg="del mod">
          <ac:chgData name="LIN, Zhiqiang" userId="d4683ff3-f281-4b56-a745-6a46db3b5018" providerId="ADAL" clId="{5B1B89B3-4E96-49D5-8176-67500AA7B227}" dt="2021-03-11T03:01:57.578" v="4811"/>
          <ac:picMkLst>
            <pc:docMk/>
            <pc:sldMk cId="0" sldId="285"/>
            <ac:picMk id="710" creationId="{00000000-0000-0000-0000-000000000000}"/>
          </ac:picMkLst>
        </pc:picChg>
        <pc:picChg chg="del mod">
          <ac:chgData name="LIN, Zhiqiang" userId="d4683ff3-f281-4b56-a745-6a46db3b5018" providerId="ADAL" clId="{5B1B89B3-4E96-49D5-8176-67500AA7B227}" dt="2021-03-11T03:01:57.566" v="4799"/>
          <ac:picMkLst>
            <pc:docMk/>
            <pc:sldMk cId="0" sldId="285"/>
            <ac:picMk id="714" creationId="{00000000-0000-0000-0000-000000000000}"/>
          </ac:picMkLst>
        </pc:picChg>
        <pc:cxnChg chg="del mod">
          <ac:chgData name="LIN, Zhiqiang" userId="d4683ff3-f281-4b56-a745-6a46db3b5018" providerId="ADAL" clId="{5B1B89B3-4E96-49D5-8176-67500AA7B227}" dt="2021-03-11T03:01:57.571" v="4803"/>
          <ac:cxnSpMkLst>
            <pc:docMk/>
            <pc:sldMk cId="0" sldId="285"/>
            <ac:cxnSpMk id="711" creationId="{00000000-0000-0000-0000-000000000000}"/>
          </ac:cxnSpMkLst>
        </pc:cxnChg>
        <pc:cxnChg chg="del mod">
          <ac:chgData name="LIN, Zhiqiang" userId="d4683ff3-f281-4b56-a745-6a46db3b5018" providerId="ADAL" clId="{5B1B89B3-4E96-49D5-8176-67500AA7B227}" dt="2021-03-11T03:01:57.576" v="4809"/>
          <ac:cxnSpMkLst>
            <pc:docMk/>
            <pc:sldMk cId="0" sldId="285"/>
            <ac:cxnSpMk id="712" creationId="{00000000-0000-0000-0000-000000000000}"/>
          </ac:cxnSpMkLst>
        </pc:cxnChg>
        <pc:cxnChg chg="del mod">
          <ac:chgData name="LIN, Zhiqiang" userId="d4683ff3-f281-4b56-a745-6a46db3b5018" providerId="ADAL" clId="{5B1B89B3-4E96-49D5-8176-67500AA7B227}" dt="2021-03-11T03:01:57.579" v="4813"/>
          <ac:cxnSpMkLst>
            <pc:docMk/>
            <pc:sldMk cId="0" sldId="285"/>
            <ac:cxnSpMk id="713" creationId="{00000000-0000-0000-0000-000000000000}"/>
          </ac:cxnSpMkLst>
        </pc:cxnChg>
      </pc:sldChg>
      <pc:sldChg chg="delSp modSp modTransition delAnim modAnim">
        <pc:chgData name="LIN, Zhiqiang" userId="d4683ff3-f281-4b56-a745-6a46db3b5018" providerId="ADAL" clId="{5B1B89B3-4E96-49D5-8176-67500AA7B227}" dt="2021-03-11T03:01:59.122" v="5275"/>
        <pc:sldMkLst>
          <pc:docMk/>
          <pc:sldMk cId="0" sldId="286"/>
        </pc:sldMkLst>
        <pc:spChg chg="mod">
          <ac:chgData name="LIN, Zhiqiang" userId="d4683ff3-f281-4b56-a745-6a46db3b5018" providerId="ADAL" clId="{5B1B89B3-4E96-49D5-8176-67500AA7B227}" dt="2021-03-11T03:01:59.041" v="5163"/>
          <ac:spMkLst>
            <pc:docMk/>
            <pc:sldMk cId="0" sldId="286"/>
            <ac:spMk id="722" creationId="{00000000-0000-0000-0000-000000000000}"/>
          </ac:spMkLst>
        </pc:spChg>
        <pc:spChg chg="del mod">
          <ac:chgData name="LIN, Zhiqiang" userId="d4683ff3-f281-4b56-a745-6a46db3b5018" providerId="ADAL" clId="{5B1B89B3-4E96-49D5-8176-67500AA7B227}" dt="2021-03-11T03:01:59.072" v="5226"/>
          <ac:spMkLst>
            <pc:docMk/>
            <pc:sldMk cId="0" sldId="286"/>
            <ac:spMk id="723" creationId="{00000000-0000-0000-0000-000000000000}"/>
          </ac:spMkLst>
        </pc:spChg>
        <pc:spChg chg="del mod">
          <ac:chgData name="LIN, Zhiqiang" userId="d4683ff3-f281-4b56-a745-6a46db3b5018" providerId="ADAL" clId="{5B1B89B3-4E96-49D5-8176-67500AA7B227}" dt="2021-03-11T03:01:59.075" v="5228"/>
          <ac:spMkLst>
            <pc:docMk/>
            <pc:sldMk cId="0" sldId="286"/>
            <ac:spMk id="726" creationId="{00000000-0000-0000-0000-000000000000}"/>
          </ac:spMkLst>
        </pc:spChg>
        <pc:spChg chg="del mod">
          <ac:chgData name="LIN, Zhiqiang" userId="d4683ff3-f281-4b56-a745-6a46db3b5018" providerId="ADAL" clId="{5B1B89B3-4E96-49D5-8176-67500AA7B227}" dt="2021-03-11T03:01:59.077" v="5230"/>
          <ac:spMkLst>
            <pc:docMk/>
            <pc:sldMk cId="0" sldId="286"/>
            <ac:spMk id="727" creationId="{00000000-0000-0000-0000-000000000000}"/>
          </ac:spMkLst>
        </pc:spChg>
        <pc:spChg chg="del mod">
          <ac:chgData name="LIN, Zhiqiang" userId="d4683ff3-f281-4b56-a745-6a46db3b5018" providerId="ADAL" clId="{5B1B89B3-4E96-49D5-8176-67500AA7B227}" dt="2021-03-11T03:01:59.079" v="5232"/>
          <ac:spMkLst>
            <pc:docMk/>
            <pc:sldMk cId="0" sldId="286"/>
            <ac:spMk id="728" creationId="{00000000-0000-0000-0000-000000000000}"/>
          </ac:spMkLst>
        </pc:spChg>
        <pc:spChg chg="del mod">
          <ac:chgData name="LIN, Zhiqiang" userId="d4683ff3-f281-4b56-a745-6a46db3b5018" providerId="ADAL" clId="{5B1B89B3-4E96-49D5-8176-67500AA7B227}" dt="2021-03-11T03:01:59.081" v="5234"/>
          <ac:spMkLst>
            <pc:docMk/>
            <pc:sldMk cId="0" sldId="286"/>
            <ac:spMk id="729" creationId="{00000000-0000-0000-0000-000000000000}"/>
          </ac:spMkLst>
        </pc:spChg>
        <pc:spChg chg="del mod">
          <ac:chgData name="LIN, Zhiqiang" userId="d4683ff3-f281-4b56-a745-6a46db3b5018" providerId="ADAL" clId="{5B1B89B3-4E96-49D5-8176-67500AA7B227}" dt="2021-03-11T03:01:59.082" v="5236"/>
          <ac:spMkLst>
            <pc:docMk/>
            <pc:sldMk cId="0" sldId="286"/>
            <ac:spMk id="730" creationId="{00000000-0000-0000-0000-000000000000}"/>
          </ac:spMkLst>
        </pc:spChg>
        <pc:spChg chg="del mod">
          <ac:chgData name="LIN, Zhiqiang" userId="d4683ff3-f281-4b56-a745-6a46db3b5018" providerId="ADAL" clId="{5B1B89B3-4E96-49D5-8176-67500AA7B227}" dt="2021-03-11T03:01:59.085" v="5238"/>
          <ac:spMkLst>
            <pc:docMk/>
            <pc:sldMk cId="0" sldId="286"/>
            <ac:spMk id="731" creationId="{00000000-0000-0000-0000-000000000000}"/>
          </ac:spMkLst>
        </pc:spChg>
        <pc:spChg chg="del mod">
          <ac:chgData name="LIN, Zhiqiang" userId="d4683ff3-f281-4b56-a745-6a46db3b5018" providerId="ADAL" clId="{5B1B89B3-4E96-49D5-8176-67500AA7B227}" dt="2021-03-11T03:01:59.087" v="5240"/>
          <ac:spMkLst>
            <pc:docMk/>
            <pc:sldMk cId="0" sldId="286"/>
            <ac:spMk id="732" creationId="{00000000-0000-0000-0000-000000000000}"/>
          </ac:spMkLst>
        </pc:spChg>
        <pc:spChg chg="del mod">
          <ac:chgData name="LIN, Zhiqiang" userId="d4683ff3-f281-4b56-a745-6a46db3b5018" providerId="ADAL" clId="{5B1B89B3-4E96-49D5-8176-67500AA7B227}" dt="2021-03-11T03:01:59.089" v="5242"/>
          <ac:spMkLst>
            <pc:docMk/>
            <pc:sldMk cId="0" sldId="286"/>
            <ac:spMk id="733" creationId="{00000000-0000-0000-0000-000000000000}"/>
          </ac:spMkLst>
        </pc:spChg>
        <pc:spChg chg="del mod">
          <ac:chgData name="LIN, Zhiqiang" userId="d4683ff3-f281-4b56-a745-6a46db3b5018" providerId="ADAL" clId="{5B1B89B3-4E96-49D5-8176-67500AA7B227}" dt="2021-03-11T03:01:59.091" v="5244"/>
          <ac:spMkLst>
            <pc:docMk/>
            <pc:sldMk cId="0" sldId="286"/>
            <ac:spMk id="734" creationId="{00000000-0000-0000-0000-000000000000}"/>
          </ac:spMkLst>
        </pc:spChg>
        <pc:spChg chg="del mod">
          <ac:chgData name="LIN, Zhiqiang" userId="d4683ff3-f281-4b56-a745-6a46db3b5018" providerId="ADAL" clId="{5B1B89B3-4E96-49D5-8176-67500AA7B227}" dt="2021-03-11T03:01:59.094" v="5246"/>
          <ac:spMkLst>
            <pc:docMk/>
            <pc:sldMk cId="0" sldId="286"/>
            <ac:spMk id="735" creationId="{00000000-0000-0000-0000-000000000000}"/>
          </ac:spMkLst>
        </pc:spChg>
        <pc:spChg chg="del mod">
          <ac:chgData name="LIN, Zhiqiang" userId="d4683ff3-f281-4b56-a745-6a46db3b5018" providerId="ADAL" clId="{5B1B89B3-4E96-49D5-8176-67500AA7B227}" dt="2021-03-11T03:01:59.096" v="5248"/>
          <ac:spMkLst>
            <pc:docMk/>
            <pc:sldMk cId="0" sldId="286"/>
            <ac:spMk id="736" creationId="{00000000-0000-0000-0000-000000000000}"/>
          </ac:spMkLst>
        </pc:spChg>
        <pc:spChg chg="del mod">
          <ac:chgData name="LIN, Zhiqiang" userId="d4683ff3-f281-4b56-a745-6a46db3b5018" providerId="ADAL" clId="{5B1B89B3-4E96-49D5-8176-67500AA7B227}" dt="2021-03-11T03:01:59.097" v="5250"/>
          <ac:spMkLst>
            <pc:docMk/>
            <pc:sldMk cId="0" sldId="286"/>
            <ac:spMk id="737" creationId="{00000000-0000-0000-0000-000000000000}"/>
          </ac:spMkLst>
        </pc:spChg>
        <pc:spChg chg="del mod">
          <ac:chgData name="LIN, Zhiqiang" userId="d4683ff3-f281-4b56-a745-6a46db3b5018" providerId="ADAL" clId="{5B1B89B3-4E96-49D5-8176-67500AA7B227}" dt="2021-03-11T03:01:59.099" v="5252"/>
          <ac:spMkLst>
            <pc:docMk/>
            <pc:sldMk cId="0" sldId="286"/>
            <ac:spMk id="738" creationId="{00000000-0000-0000-0000-000000000000}"/>
          </ac:spMkLst>
        </pc:spChg>
        <pc:spChg chg="del mod">
          <ac:chgData name="LIN, Zhiqiang" userId="d4683ff3-f281-4b56-a745-6a46db3b5018" providerId="ADAL" clId="{5B1B89B3-4E96-49D5-8176-67500AA7B227}" dt="2021-03-11T03:01:59.105" v="5258"/>
          <ac:spMkLst>
            <pc:docMk/>
            <pc:sldMk cId="0" sldId="286"/>
            <ac:spMk id="741" creationId="{00000000-0000-0000-0000-000000000000}"/>
          </ac:spMkLst>
        </pc:spChg>
        <pc:spChg chg="del mod">
          <ac:chgData name="LIN, Zhiqiang" userId="d4683ff3-f281-4b56-a745-6a46db3b5018" providerId="ADAL" clId="{5B1B89B3-4E96-49D5-8176-67500AA7B227}" dt="2021-03-11T03:01:59.120" v="5274"/>
          <ac:spMkLst>
            <pc:docMk/>
            <pc:sldMk cId="0" sldId="286"/>
            <ac:spMk id="749" creationId="{00000000-0000-0000-0000-000000000000}"/>
          </ac:spMkLst>
        </pc:spChg>
        <pc:graphicFrameChg chg="del mod">
          <ac:chgData name="LIN, Zhiqiang" userId="d4683ff3-f281-4b56-a745-6a46db3b5018" providerId="ADAL" clId="{5B1B89B3-4E96-49D5-8176-67500AA7B227}" dt="2021-03-11T03:01:59.070" v="5224"/>
          <ac:graphicFrameMkLst>
            <pc:docMk/>
            <pc:sldMk cId="0" sldId="286"/>
            <ac:graphicFrameMk id="721" creationId="{00000000-0000-0000-0000-000000000000}"/>
          </ac:graphicFrameMkLst>
        </pc:graphicFrameChg>
        <pc:graphicFrameChg chg="del mod">
          <ac:chgData name="LIN, Zhiqiang" userId="d4683ff3-f281-4b56-a745-6a46db3b5018" providerId="ADAL" clId="{5B1B89B3-4E96-49D5-8176-67500AA7B227}" dt="2021-03-11T03:01:59.064" v="5220"/>
          <ac:graphicFrameMkLst>
            <pc:docMk/>
            <pc:sldMk cId="0" sldId="286"/>
            <ac:graphicFrameMk id="724" creationId="{00000000-0000-0000-0000-000000000000}"/>
          </ac:graphicFrameMkLst>
        </pc:graphicFrameChg>
        <pc:graphicFrameChg chg="del mod">
          <ac:chgData name="LIN, Zhiqiang" userId="d4683ff3-f281-4b56-a745-6a46db3b5018" providerId="ADAL" clId="{5B1B89B3-4E96-49D5-8176-67500AA7B227}" dt="2021-03-11T03:01:59.068" v="5222"/>
          <ac:graphicFrameMkLst>
            <pc:docMk/>
            <pc:sldMk cId="0" sldId="286"/>
            <ac:graphicFrameMk id="725" creationId="{00000000-0000-0000-0000-000000000000}"/>
          </ac:graphicFrameMkLst>
        </pc:graphicFrameChg>
        <pc:picChg chg="del mod">
          <ac:chgData name="LIN, Zhiqiang" userId="d4683ff3-f281-4b56-a745-6a46db3b5018" providerId="ADAL" clId="{5B1B89B3-4E96-49D5-8176-67500AA7B227}" dt="2021-03-11T03:01:59.101" v="5254"/>
          <ac:picMkLst>
            <pc:docMk/>
            <pc:sldMk cId="0" sldId="286"/>
            <ac:picMk id="739" creationId="{00000000-0000-0000-0000-000000000000}"/>
          </ac:picMkLst>
        </pc:picChg>
        <pc:picChg chg="del mod">
          <ac:chgData name="LIN, Zhiqiang" userId="d4683ff3-f281-4b56-a745-6a46db3b5018" providerId="ADAL" clId="{5B1B89B3-4E96-49D5-8176-67500AA7B227}" dt="2021-03-11T03:01:59.103" v="5256"/>
          <ac:picMkLst>
            <pc:docMk/>
            <pc:sldMk cId="0" sldId="286"/>
            <ac:picMk id="740" creationId="{00000000-0000-0000-0000-000000000000}"/>
          </ac:picMkLst>
        </pc:picChg>
        <pc:cxnChg chg="del mod">
          <ac:chgData name="LIN, Zhiqiang" userId="d4683ff3-f281-4b56-a745-6a46db3b5018" providerId="ADAL" clId="{5B1B89B3-4E96-49D5-8176-67500AA7B227}" dt="2021-03-11T03:01:59.107" v="5260"/>
          <ac:cxnSpMkLst>
            <pc:docMk/>
            <pc:sldMk cId="0" sldId="286"/>
            <ac:cxnSpMk id="742" creationId="{00000000-0000-0000-0000-000000000000}"/>
          </ac:cxnSpMkLst>
        </pc:cxnChg>
        <pc:cxnChg chg="del mod">
          <ac:chgData name="LIN, Zhiqiang" userId="d4683ff3-f281-4b56-a745-6a46db3b5018" providerId="ADAL" clId="{5B1B89B3-4E96-49D5-8176-67500AA7B227}" dt="2021-03-11T03:01:59.109" v="5262"/>
          <ac:cxnSpMkLst>
            <pc:docMk/>
            <pc:sldMk cId="0" sldId="286"/>
            <ac:cxnSpMk id="743" creationId="{00000000-0000-0000-0000-000000000000}"/>
          </ac:cxnSpMkLst>
        </pc:cxnChg>
        <pc:cxnChg chg="del mod">
          <ac:chgData name="LIN, Zhiqiang" userId="d4683ff3-f281-4b56-a745-6a46db3b5018" providerId="ADAL" clId="{5B1B89B3-4E96-49D5-8176-67500AA7B227}" dt="2021-03-11T03:01:59.110" v="5264"/>
          <ac:cxnSpMkLst>
            <pc:docMk/>
            <pc:sldMk cId="0" sldId="286"/>
            <ac:cxnSpMk id="744" creationId="{00000000-0000-0000-0000-000000000000}"/>
          </ac:cxnSpMkLst>
        </pc:cxnChg>
        <pc:cxnChg chg="del mod">
          <ac:chgData name="LIN, Zhiqiang" userId="d4683ff3-f281-4b56-a745-6a46db3b5018" providerId="ADAL" clId="{5B1B89B3-4E96-49D5-8176-67500AA7B227}" dt="2021-03-11T03:01:59.112" v="5266"/>
          <ac:cxnSpMkLst>
            <pc:docMk/>
            <pc:sldMk cId="0" sldId="286"/>
            <ac:cxnSpMk id="745" creationId="{00000000-0000-0000-0000-000000000000}"/>
          </ac:cxnSpMkLst>
        </pc:cxnChg>
        <pc:cxnChg chg="del mod">
          <ac:chgData name="LIN, Zhiqiang" userId="d4683ff3-f281-4b56-a745-6a46db3b5018" providerId="ADAL" clId="{5B1B89B3-4E96-49D5-8176-67500AA7B227}" dt="2021-03-11T03:01:59.114" v="5268"/>
          <ac:cxnSpMkLst>
            <pc:docMk/>
            <pc:sldMk cId="0" sldId="286"/>
            <ac:cxnSpMk id="746" creationId="{00000000-0000-0000-0000-000000000000}"/>
          </ac:cxnSpMkLst>
        </pc:cxnChg>
        <pc:cxnChg chg="del mod">
          <ac:chgData name="LIN, Zhiqiang" userId="d4683ff3-f281-4b56-a745-6a46db3b5018" providerId="ADAL" clId="{5B1B89B3-4E96-49D5-8176-67500AA7B227}" dt="2021-03-11T03:01:59.116" v="5270"/>
          <ac:cxnSpMkLst>
            <pc:docMk/>
            <pc:sldMk cId="0" sldId="286"/>
            <ac:cxnSpMk id="747" creationId="{00000000-0000-0000-0000-000000000000}"/>
          </ac:cxnSpMkLst>
        </pc:cxnChg>
        <pc:cxnChg chg="del mod">
          <ac:chgData name="LIN, Zhiqiang" userId="d4683ff3-f281-4b56-a745-6a46db3b5018" providerId="ADAL" clId="{5B1B89B3-4E96-49D5-8176-67500AA7B227}" dt="2021-03-11T03:01:59.118" v="5272"/>
          <ac:cxnSpMkLst>
            <pc:docMk/>
            <pc:sldMk cId="0" sldId="286"/>
            <ac:cxnSpMk id="748" creationId="{00000000-0000-0000-0000-000000000000}"/>
          </ac:cxnSpMkLst>
        </pc:cxnChg>
      </pc:sldChg>
      <pc:sldChg chg="addSp delSp modSp modNotesTx">
        <pc:chgData name="LIN, Zhiqiang" userId="d4683ff3-f281-4b56-a745-6a46db3b5018" providerId="ADAL" clId="{5B1B89B3-4E96-49D5-8176-67500AA7B227}" dt="2021-03-11T15:42:29.912" v="17000" actId="207"/>
        <pc:sldMkLst>
          <pc:docMk/>
          <pc:sldMk cId="0" sldId="288"/>
        </pc:sldMkLst>
        <pc:spChg chg="add del">
          <ac:chgData name="LIN, Zhiqiang" userId="d4683ff3-f281-4b56-a745-6a46db3b5018" providerId="ADAL" clId="{5B1B89B3-4E96-49D5-8176-67500AA7B227}" dt="2021-03-11T12:25:40.460" v="14448"/>
          <ac:spMkLst>
            <pc:docMk/>
            <pc:sldMk cId="0" sldId="288"/>
            <ac:spMk id="2" creationId="{CB7B6732-34AD-4D78-B9A2-D4DB8D17F47A}"/>
          </ac:spMkLst>
        </pc:spChg>
        <pc:spChg chg="mod">
          <ac:chgData name="LIN, Zhiqiang" userId="d4683ff3-f281-4b56-a745-6a46db3b5018" providerId="ADAL" clId="{5B1B89B3-4E96-49D5-8176-67500AA7B227}" dt="2021-03-11T15:42:29.912" v="17000" actId="207"/>
          <ac:spMkLst>
            <pc:docMk/>
            <pc:sldMk cId="0" sldId="288"/>
            <ac:spMk id="768" creationId="{00000000-0000-0000-0000-000000000000}"/>
          </ac:spMkLst>
        </pc:spChg>
      </pc:sldChg>
      <pc:sldChg chg="delSp modSp del modTransition delAnim modAnim">
        <pc:chgData name="LIN, Zhiqiang" userId="d4683ff3-f281-4b56-a745-6a46db3b5018" providerId="ADAL" clId="{5B1B89B3-4E96-49D5-8176-67500AA7B227}" dt="2021-03-11T12:22:51.888" v="14213" actId="2696"/>
        <pc:sldMkLst>
          <pc:docMk/>
          <pc:sldMk cId="0" sldId="289"/>
        </pc:sldMkLst>
        <pc:spChg chg="mod">
          <ac:chgData name="LIN, Zhiqiang" userId="d4683ff3-f281-4b56-a745-6a46db3b5018" providerId="ADAL" clId="{5B1B89B3-4E96-49D5-8176-67500AA7B227}" dt="2021-03-11T03:02:01.380" v="5700"/>
          <ac:spMkLst>
            <pc:docMk/>
            <pc:sldMk cId="0" sldId="289"/>
            <ac:spMk id="789" creationId="{00000000-0000-0000-0000-000000000000}"/>
          </ac:spMkLst>
        </pc:spChg>
        <pc:spChg chg="mod">
          <ac:chgData name="LIN, Zhiqiang" userId="d4683ff3-f281-4b56-a745-6a46db3b5018" providerId="ADAL" clId="{5B1B89B3-4E96-49D5-8176-67500AA7B227}" dt="2021-03-11T03:02:01.381" v="5702"/>
          <ac:spMkLst>
            <pc:docMk/>
            <pc:sldMk cId="0" sldId="289"/>
            <ac:spMk id="790" creationId="{00000000-0000-0000-0000-000000000000}"/>
          </ac:spMkLst>
        </pc:spChg>
        <pc:spChg chg="del mod">
          <ac:chgData name="LIN, Zhiqiang" userId="d4683ff3-f281-4b56-a745-6a46db3b5018" providerId="ADAL" clId="{5B1B89B3-4E96-49D5-8176-67500AA7B227}" dt="2021-03-11T03:02:01.410" v="5737"/>
          <ac:spMkLst>
            <pc:docMk/>
            <pc:sldMk cId="0" sldId="289"/>
            <ac:spMk id="791" creationId="{00000000-0000-0000-0000-000000000000}"/>
          </ac:spMkLst>
        </pc:spChg>
        <pc:picChg chg="del mod">
          <ac:chgData name="LIN, Zhiqiang" userId="d4683ff3-f281-4b56-a745-6a46db3b5018" providerId="ADAL" clId="{5B1B89B3-4E96-49D5-8176-67500AA7B227}" dt="2021-03-11T03:02:01.412" v="5739"/>
          <ac:picMkLst>
            <pc:docMk/>
            <pc:sldMk cId="0" sldId="289"/>
            <ac:picMk id="792" creationId="{00000000-0000-0000-0000-000000000000}"/>
          </ac:picMkLst>
        </pc:picChg>
        <pc:picChg chg="del mod">
          <ac:chgData name="LIN, Zhiqiang" userId="d4683ff3-f281-4b56-a745-6a46db3b5018" providerId="ADAL" clId="{5B1B89B3-4E96-49D5-8176-67500AA7B227}" dt="2021-03-11T03:02:01.401" v="5729"/>
          <ac:picMkLst>
            <pc:docMk/>
            <pc:sldMk cId="0" sldId="289"/>
            <ac:picMk id="793" creationId="{00000000-0000-0000-0000-000000000000}"/>
          </ac:picMkLst>
        </pc:picChg>
        <pc:picChg chg="del mod">
          <ac:chgData name="LIN, Zhiqiang" userId="d4683ff3-f281-4b56-a745-6a46db3b5018" providerId="ADAL" clId="{5B1B89B3-4E96-49D5-8176-67500AA7B227}" dt="2021-03-11T03:02:01.404" v="5731"/>
          <ac:picMkLst>
            <pc:docMk/>
            <pc:sldMk cId="0" sldId="289"/>
            <ac:picMk id="794" creationId="{00000000-0000-0000-0000-000000000000}"/>
          </ac:picMkLst>
        </pc:picChg>
        <pc:picChg chg="del mod">
          <ac:chgData name="LIN, Zhiqiang" userId="d4683ff3-f281-4b56-a745-6a46db3b5018" providerId="ADAL" clId="{5B1B89B3-4E96-49D5-8176-67500AA7B227}" dt="2021-03-11T03:02:01.408" v="5735"/>
          <ac:picMkLst>
            <pc:docMk/>
            <pc:sldMk cId="0" sldId="289"/>
            <ac:picMk id="795" creationId="{00000000-0000-0000-0000-000000000000}"/>
          </ac:picMkLst>
        </pc:picChg>
        <pc:picChg chg="del mod">
          <ac:chgData name="LIN, Zhiqiang" userId="d4683ff3-f281-4b56-a745-6a46db3b5018" providerId="ADAL" clId="{5B1B89B3-4E96-49D5-8176-67500AA7B227}" dt="2021-03-11T03:02:01.406" v="5733"/>
          <ac:picMkLst>
            <pc:docMk/>
            <pc:sldMk cId="0" sldId="289"/>
            <ac:picMk id="796" creationId="{00000000-0000-0000-0000-000000000000}"/>
          </ac:picMkLst>
        </pc:picChg>
        <pc:picChg chg="del mod">
          <ac:chgData name="LIN, Zhiqiang" userId="d4683ff3-f281-4b56-a745-6a46db3b5018" providerId="ADAL" clId="{5B1B89B3-4E96-49D5-8176-67500AA7B227}" dt="2021-03-11T03:02:01.394" v="5723"/>
          <ac:picMkLst>
            <pc:docMk/>
            <pc:sldMk cId="0" sldId="289"/>
            <ac:picMk id="797" creationId="{00000000-0000-0000-0000-000000000000}"/>
          </ac:picMkLst>
        </pc:picChg>
        <pc:picChg chg="del mod">
          <ac:chgData name="LIN, Zhiqiang" userId="d4683ff3-f281-4b56-a745-6a46db3b5018" providerId="ADAL" clId="{5B1B89B3-4E96-49D5-8176-67500AA7B227}" dt="2021-03-11T03:02:01.397" v="5725"/>
          <ac:picMkLst>
            <pc:docMk/>
            <pc:sldMk cId="0" sldId="289"/>
            <ac:picMk id="798" creationId="{00000000-0000-0000-0000-000000000000}"/>
          </ac:picMkLst>
        </pc:picChg>
        <pc:picChg chg="del mod">
          <ac:chgData name="LIN, Zhiqiang" userId="d4683ff3-f281-4b56-a745-6a46db3b5018" providerId="ADAL" clId="{5B1B89B3-4E96-49D5-8176-67500AA7B227}" dt="2021-03-11T03:02:01.399" v="5727"/>
          <ac:picMkLst>
            <pc:docMk/>
            <pc:sldMk cId="0" sldId="289"/>
            <ac:picMk id="799" creationId="{00000000-0000-0000-0000-000000000000}"/>
          </ac:picMkLst>
        </pc:picChg>
      </pc:sldChg>
      <pc:sldChg chg="del">
        <pc:chgData name="LIN, Zhiqiang" userId="d4683ff3-f281-4b56-a745-6a46db3b5018" providerId="ADAL" clId="{5B1B89B3-4E96-49D5-8176-67500AA7B227}" dt="2021-03-11T12:29:23.320" v="14697" actId="2696"/>
        <pc:sldMkLst>
          <pc:docMk/>
          <pc:sldMk cId="0" sldId="290"/>
        </pc:sldMkLst>
      </pc:sldChg>
      <pc:sldChg chg="add del modAnim">
        <pc:chgData name="LIN, Zhiqiang" userId="d4683ff3-f281-4b56-a745-6a46db3b5018" providerId="ADAL" clId="{5B1B89B3-4E96-49D5-8176-67500AA7B227}" dt="2021-03-11T03:01:40.372" v="485" actId="2696"/>
        <pc:sldMkLst>
          <pc:docMk/>
          <pc:sldMk cId="2990518610" sldId="291"/>
        </pc:sldMkLst>
      </pc:sldChg>
      <pc:sldChg chg="addSp modSp add modTransition modAnim">
        <pc:chgData name="LIN, Zhiqiang" userId="d4683ff3-f281-4b56-a745-6a46db3b5018" providerId="ADAL" clId="{5B1B89B3-4E96-49D5-8176-67500AA7B227}" dt="2021-03-11T03:01:39.016" v="144"/>
        <pc:sldMkLst>
          <pc:docMk/>
          <pc:sldMk cId="1190304891" sldId="292"/>
        </pc:sldMkLst>
        <pc:spChg chg="add mod ord">
          <ac:chgData name="LIN, Zhiqiang" userId="d4683ff3-f281-4b56-a745-6a46db3b5018" providerId="ADAL" clId="{5B1B89B3-4E96-49D5-8176-67500AA7B227}" dt="2021-03-11T03:01:39.010" v="140"/>
          <ac:spMkLst>
            <pc:docMk/>
            <pc:sldMk cId="1190304891" sldId="292"/>
            <ac:spMk id="4" creationId="{AED8EFC2-3937-4453-A4CD-FD1FDC53218B}"/>
          </ac:spMkLst>
        </pc:spChg>
        <pc:spChg chg="add mod ord">
          <ac:chgData name="LIN, Zhiqiang" userId="d4683ff3-f281-4b56-a745-6a46db3b5018" providerId="ADAL" clId="{5B1B89B3-4E96-49D5-8176-67500AA7B227}" dt="2021-03-11T03:01:39.009" v="136"/>
          <ac:spMkLst>
            <pc:docMk/>
            <pc:sldMk cId="1190304891" sldId="292"/>
            <ac:spMk id="7" creationId="{EE65D2D0-398A-498C-BA4E-D0937D649AFE}"/>
          </ac:spMkLst>
        </pc:spChg>
        <pc:spChg chg="mod ord">
          <ac:chgData name="LIN, Zhiqiang" userId="d4683ff3-f281-4b56-a745-6a46db3b5018" providerId="ADAL" clId="{5B1B89B3-4E96-49D5-8176-67500AA7B227}" dt="2021-03-11T03:01:39.008" v="132"/>
          <ac:spMkLst>
            <pc:docMk/>
            <pc:sldMk cId="1190304891" sldId="292"/>
            <ac:spMk id="102" creationId="{00000000-0000-0000-0000-000000000000}"/>
          </ac:spMkLst>
        </pc:spChg>
        <pc:picChg chg="add mod ord">
          <ac:chgData name="LIN, Zhiqiang" userId="d4683ff3-f281-4b56-a745-6a46db3b5018" providerId="ADAL" clId="{5B1B89B3-4E96-49D5-8176-67500AA7B227}" dt="2021-03-11T03:01:39.010" v="138"/>
          <ac:picMkLst>
            <pc:docMk/>
            <pc:sldMk cId="1190304891" sldId="292"/>
            <ac:picMk id="6" creationId="{0D4B76F0-54C1-46ED-B622-7624DB221002}"/>
          </ac:picMkLst>
        </pc:picChg>
        <pc:cxnChg chg="add mod ord">
          <ac:chgData name="LIN, Zhiqiang" userId="d4683ff3-f281-4b56-a745-6a46db3b5018" providerId="ADAL" clId="{5B1B89B3-4E96-49D5-8176-67500AA7B227}" dt="2021-03-11T03:01:39.010" v="142"/>
          <ac:cxnSpMkLst>
            <pc:docMk/>
            <pc:sldMk cId="1190304891" sldId="292"/>
            <ac:cxnSpMk id="5" creationId="{D9CA2830-E7A0-43FF-B29F-9B98E603D36E}"/>
          </ac:cxnSpMkLst>
        </pc:cxnChg>
        <pc:cxnChg chg="mod ord">
          <ac:chgData name="LIN, Zhiqiang" userId="d4683ff3-f281-4b56-a745-6a46db3b5018" providerId="ADAL" clId="{5B1B89B3-4E96-49D5-8176-67500AA7B227}" dt="2021-03-11T03:01:39.009" v="134"/>
          <ac:cxnSpMkLst>
            <pc:docMk/>
            <pc:sldMk cId="1190304891" sldId="292"/>
            <ac:cxnSpMk id="103" creationId="{00000000-0000-0000-0000-000000000000}"/>
          </ac:cxnSpMkLst>
        </pc:cxnChg>
      </pc:sldChg>
      <pc:sldChg chg="addSp modSp add modTransition modAnim">
        <pc:chgData name="LIN, Zhiqiang" userId="d4683ff3-f281-4b56-a745-6a46db3b5018" providerId="ADAL" clId="{5B1B89B3-4E96-49D5-8176-67500AA7B227}" dt="2021-03-11T03:01:39.372" v="214"/>
        <pc:sldMkLst>
          <pc:docMk/>
          <pc:sldMk cId="3984725461" sldId="293"/>
        </pc:sldMkLst>
        <pc:spChg chg="mod ord">
          <ac:chgData name="LIN, Zhiqiang" userId="d4683ff3-f281-4b56-a745-6a46db3b5018" providerId="ADAL" clId="{5B1B89B3-4E96-49D5-8176-67500AA7B227}" dt="2021-03-11T03:01:39.365" v="206"/>
          <ac:spMkLst>
            <pc:docMk/>
            <pc:sldMk cId="3984725461" sldId="293"/>
            <ac:spMk id="4" creationId="{AED8EFC2-3937-4453-A4CD-FD1FDC53218B}"/>
          </ac:spMkLst>
        </pc:spChg>
        <pc:spChg chg="mod ord">
          <ac:chgData name="LIN, Zhiqiang" userId="d4683ff3-f281-4b56-a745-6a46db3b5018" providerId="ADAL" clId="{5B1B89B3-4E96-49D5-8176-67500AA7B227}" dt="2021-03-11T03:01:39.363" v="198"/>
          <ac:spMkLst>
            <pc:docMk/>
            <pc:sldMk cId="3984725461" sldId="293"/>
            <ac:spMk id="7" creationId="{EE65D2D0-398A-498C-BA4E-D0937D649AFE}"/>
          </ac:spMkLst>
        </pc:spChg>
        <pc:spChg chg="add mod ord">
          <ac:chgData name="LIN, Zhiqiang" userId="d4683ff3-f281-4b56-a745-6a46db3b5018" providerId="ADAL" clId="{5B1B89B3-4E96-49D5-8176-67500AA7B227}" dt="2021-03-11T03:01:39.364" v="202"/>
          <ac:spMkLst>
            <pc:docMk/>
            <pc:sldMk cId="3984725461" sldId="293"/>
            <ac:spMk id="9" creationId="{96EA932A-FE2C-4A1F-ADEC-B5379C23C6E0}"/>
          </ac:spMkLst>
        </pc:spChg>
        <pc:spChg chg="add mod ord">
          <ac:chgData name="LIN, Zhiqiang" userId="d4683ff3-f281-4b56-a745-6a46db3b5018" providerId="ADAL" clId="{5B1B89B3-4E96-49D5-8176-67500AA7B227}" dt="2021-03-11T03:01:39.365" v="208"/>
          <ac:spMkLst>
            <pc:docMk/>
            <pc:sldMk cId="3984725461" sldId="293"/>
            <ac:spMk id="11" creationId="{32B0D94D-BD2B-4770-BAA1-6A096418F316}"/>
          </ac:spMkLst>
        </pc:spChg>
        <pc:spChg chg="mod ord">
          <ac:chgData name="LIN, Zhiqiang" userId="d4683ff3-f281-4b56-a745-6a46db3b5018" providerId="ADAL" clId="{5B1B89B3-4E96-49D5-8176-67500AA7B227}" dt="2021-03-11T03:01:39.362" v="194"/>
          <ac:spMkLst>
            <pc:docMk/>
            <pc:sldMk cId="3984725461" sldId="293"/>
            <ac:spMk id="102" creationId="{00000000-0000-0000-0000-000000000000}"/>
          </ac:spMkLst>
        </pc:spChg>
        <pc:picChg chg="mod ord">
          <ac:chgData name="LIN, Zhiqiang" userId="d4683ff3-f281-4b56-a745-6a46db3b5018" providerId="ADAL" clId="{5B1B89B3-4E96-49D5-8176-67500AA7B227}" dt="2021-03-11T03:01:39.363" v="200"/>
          <ac:picMkLst>
            <pc:docMk/>
            <pc:sldMk cId="3984725461" sldId="293"/>
            <ac:picMk id="6" creationId="{0D4B76F0-54C1-46ED-B622-7624DB221002}"/>
          </ac:picMkLst>
        </pc:picChg>
        <pc:picChg chg="add mod ord">
          <ac:chgData name="LIN, Zhiqiang" userId="d4683ff3-f281-4b56-a745-6a46db3b5018" providerId="ADAL" clId="{5B1B89B3-4E96-49D5-8176-67500AA7B227}" dt="2021-03-11T03:01:39.364" v="204"/>
          <ac:picMkLst>
            <pc:docMk/>
            <pc:sldMk cId="3984725461" sldId="293"/>
            <ac:picMk id="8" creationId="{41C3CD36-F5F5-48BE-AC20-564BF37F9FAF}"/>
          </ac:picMkLst>
        </pc:picChg>
        <pc:cxnChg chg="mod ord">
          <ac:chgData name="LIN, Zhiqiang" userId="d4683ff3-f281-4b56-a745-6a46db3b5018" providerId="ADAL" clId="{5B1B89B3-4E96-49D5-8176-67500AA7B227}" dt="2021-03-11T03:01:39.365" v="210"/>
          <ac:cxnSpMkLst>
            <pc:docMk/>
            <pc:sldMk cId="3984725461" sldId="293"/>
            <ac:cxnSpMk id="5" creationId="{D9CA2830-E7A0-43FF-B29F-9B98E603D36E}"/>
          </ac:cxnSpMkLst>
        </pc:cxnChg>
        <pc:cxnChg chg="add mod ord">
          <ac:chgData name="LIN, Zhiqiang" userId="d4683ff3-f281-4b56-a745-6a46db3b5018" providerId="ADAL" clId="{5B1B89B3-4E96-49D5-8176-67500AA7B227}" dt="2021-03-11T03:01:39.366" v="212"/>
          <ac:cxnSpMkLst>
            <pc:docMk/>
            <pc:sldMk cId="3984725461" sldId="293"/>
            <ac:cxnSpMk id="10" creationId="{EF478A74-C0A8-4C2C-A811-5344D4EFE6F6}"/>
          </ac:cxnSpMkLst>
        </pc:cxnChg>
        <pc:cxnChg chg="mod ord">
          <ac:chgData name="LIN, Zhiqiang" userId="d4683ff3-f281-4b56-a745-6a46db3b5018" providerId="ADAL" clId="{5B1B89B3-4E96-49D5-8176-67500AA7B227}" dt="2021-03-11T03:01:39.363" v="196"/>
          <ac:cxnSpMkLst>
            <pc:docMk/>
            <pc:sldMk cId="3984725461" sldId="293"/>
            <ac:cxnSpMk id="103" creationId="{00000000-0000-0000-0000-000000000000}"/>
          </ac:cxnSpMkLst>
        </pc:cxnChg>
      </pc:sldChg>
      <pc:sldChg chg="addSp modSp add modTransition modAnim">
        <pc:chgData name="LIN, Zhiqiang" userId="d4683ff3-f281-4b56-a745-6a46db3b5018" providerId="ADAL" clId="{5B1B89B3-4E96-49D5-8176-67500AA7B227}" dt="2021-03-11T03:01:39.473" v="250"/>
        <pc:sldMkLst>
          <pc:docMk/>
          <pc:sldMk cId="1730664819" sldId="294"/>
        </pc:sldMkLst>
        <pc:spChg chg="mod ord">
          <ac:chgData name="LIN, Zhiqiang" userId="d4683ff3-f281-4b56-a745-6a46db3b5018" providerId="ADAL" clId="{5B1B89B3-4E96-49D5-8176-67500AA7B227}" dt="2021-03-11T03:01:39.466" v="240"/>
          <ac:spMkLst>
            <pc:docMk/>
            <pc:sldMk cId="1730664819" sldId="294"/>
            <ac:spMk id="4" creationId="{AED8EFC2-3937-4453-A4CD-FD1FDC53218B}"/>
          </ac:spMkLst>
        </pc:spChg>
        <pc:spChg chg="mod ord">
          <ac:chgData name="LIN, Zhiqiang" userId="d4683ff3-f281-4b56-a745-6a46db3b5018" providerId="ADAL" clId="{5B1B89B3-4E96-49D5-8176-67500AA7B227}" dt="2021-03-11T03:01:39.464" v="232"/>
          <ac:spMkLst>
            <pc:docMk/>
            <pc:sldMk cId="1730664819" sldId="294"/>
            <ac:spMk id="7" creationId="{EE65D2D0-398A-498C-BA4E-D0937D649AFE}"/>
          </ac:spMkLst>
        </pc:spChg>
        <pc:spChg chg="mod ord">
          <ac:chgData name="LIN, Zhiqiang" userId="d4683ff3-f281-4b56-a745-6a46db3b5018" providerId="ADAL" clId="{5B1B89B3-4E96-49D5-8176-67500AA7B227}" dt="2021-03-11T03:01:39.465" v="236"/>
          <ac:spMkLst>
            <pc:docMk/>
            <pc:sldMk cId="1730664819" sldId="294"/>
            <ac:spMk id="9" creationId="{96EA932A-FE2C-4A1F-ADEC-B5379C23C6E0}"/>
          </ac:spMkLst>
        </pc:spChg>
        <pc:spChg chg="mod ord">
          <ac:chgData name="LIN, Zhiqiang" userId="d4683ff3-f281-4b56-a745-6a46db3b5018" providerId="ADAL" clId="{5B1B89B3-4E96-49D5-8176-67500AA7B227}" dt="2021-03-11T03:01:39.467" v="242"/>
          <ac:spMkLst>
            <pc:docMk/>
            <pc:sldMk cId="1730664819" sldId="294"/>
            <ac:spMk id="11" creationId="{32B0D94D-BD2B-4770-BAA1-6A096418F316}"/>
          </ac:spMkLst>
        </pc:spChg>
        <pc:spChg chg="mod ord">
          <ac:chgData name="LIN, Zhiqiang" userId="d4683ff3-f281-4b56-a745-6a46db3b5018" providerId="ADAL" clId="{5B1B89B3-4E96-49D5-8176-67500AA7B227}" dt="2021-03-11T03:01:39.463" v="228"/>
          <ac:spMkLst>
            <pc:docMk/>
            <pc:sldMk cId="1730664819" sldId="294"/>
            <ac:spMk id="102" creationId="{00000000-0000-0000-0000-000000000000}"/>
          </ac:spMkLst>
        </pc:spChg>
        <pc:grpChg chg="add mod ord">
          <ac:chgData name="LIN, Zhiqiang" userId="d4683ff3-f281-4b56-a745-6a46db3b5018" providerId="ADAL" clId="{5B1B89B3-4E96-49D5-8176-67500AA7B227}" dt="2021-03-11T03:01:39.468" v="248"/>
          <ac:grpSpMkLst>
            <pc:docMk/>
            <pc:sldMk cId="1730664819" sldId="294"/>
            <ac:grpSpMk id="12" creationId="{6E3E9CBA-2B5D-484B-AF6A-1816300ADBC0}"/>
          </ac:grpSpMkLst>
        </pc:grpChg>
        <pc:picChg chg="mod ord">
          <ac:chgData name="LIN, Zhiqiang" userId="d4683ff3-f281-4b56-a745-6a46db3b5018" providerId="ADAL" clId="{5B1B89B3-4E96-49D5-8176-67500AA7B227}" dt="2021-03-11T03:01:39.464" v="234"/>
          <ac:picMkLst>
            <pc:docMk/>
            <pc:sldMk cId="1730664819" sldId="294"/>
            <ac:picMk id="6" creationId="{0D4B76F0-54C1-46ED-B622-7624DB221002}"/>
          </ac:picMkLst>
        </pc:picChg>
        <pc:picChg chg="mod ord">
          <ac:chgData name="LIN, Zhiqiang" userId="d4683ff3-f281-4b56-a745-6a46db3b5018" providerId="ADAL" clId="{5B1B89B3-4E96-49D5-8176-67500AA7B227}" dt="2021-03-11T03:01:39.466" v="238"/>
          <ac:picMkLst>
            <pc:docMk/>
            <pc:sldMk cId="1730664819" sldId="294"/>
            <ac:picMk id="8" creationId="{41C3CD36-F5F5-48BE-AC20-564BF37F9FAF}"/>
          </ac:picMkLst>
        </pc:picChg>
        <pc:cxnChg chg="mod ord">
          <ac:chgData name="LIN, Zhiqiang" userId="d4683ff3-f281-4b56-a745-6a46db3b5018" providerId="ADAL" clId="{5B1B89B3-4E96-49D5-8176-67500AA7B227}" dt="2021-03-11T03:01:39.467" v="244"/>
          <ac:cxnSpMkLst>
            <pc:docMk/>
            <pc:sldMk cId="1730664819" sldId="294"/>
            <ac:cxnSpMk id="5" creationId="{D9CA2830-E7A0-43FF-B29F-9B98E603D36E}"/>
          </ac:cxnSpMkLst>
        </pc:cxnChg>
        <pc:cxnChg chg="mod ord">
          <ac:chgData name="LIN, Zhiqiang" userId="d4683ff3-f281-4b56-a745-6a46db3b5018" providerId="ADAL" clId="{5B1B89B3-4E96-49D5-8176-67500AA7B227}" dt="2021-03-11T03:01:39.468" v="246"/>
          <ac:cxnSpMkLst>
            <pc:docMk/>
            <pc:sldMk cId="1730664819" sldId="294"/>
            <ac:cxnSpMk id="10" creationId="{EF478A74-C0A8-4C2C-A811-5344D4EFE6F6}"/>
          </ac:cxnSpMkLst>
        </pc:cxnChg>
        <pc:cxnChg chg="mod ord">
          <ac:chgData name="LIN, Zhiqiang" userId="d4683ff3-f281-4b56-a745-6a46db3b5018" providerId="ADAL" clId="{5B1B89B3-4E96-49D5-8176-67500AA7B227}" dt="2021-03-11T03:01:39.464" v="230"/>
          <ac:cxnSpMkLst>
            <pc:docMk/>
            <pc:sldMk cId="1730664819" sldId="294"/>
            <ac:cxnSpMk id="103" creationId="{00000000-0000-0000-0000-000000000000}"/>
          </ac:cxnSpMkLst>
        </pc:cxnChg>
      </pc:sldChg>
      <pc:sldChg chg="addSp modSp add modTransition modAnim">
        <pc:chgData name="LIN, Zhiqiang" userId="d4683ff3-f281-4b56-a745-6a46db3b5018" providerId="ADAL" clId="{5B1B89B3-4E96-49D5-8176-67500AA7B227}" dt="2021-03-11T03:01:39.834" v="330"/>
        <pc:sldMkLst>
          <pc:docMk/>
          <pc:sldMk cId="3785351125" sldId="295"/>
        </pc:sldMkLst>
        <pc:spChg chg="mod ord">
          <ac:chgData name="LIN, Zhiqiang" userId="d4683ff3-f281-4b56-a745-6a46db3b5018" providerId="ADAL" clId="{5B1B89B3-4E96-49D5-8176-67500AA7B227}" dt="2021-03-11T03:01:39.827" v="316"/>
          <ac:spMkLst>
            <pc:docMk/>
            <pc:sldMk cId="3785351125" sldId="295"/>
            <ac:spMk id="4" creationId="{AED8EFC2-3937-4453-A4CD-FD1FDC53218B}"/>
          </ac:spMkLst>
        </pc:spChg>
        <pc:spChg chg="mod ord">
          <ac:chgData name="LIN, Zhiqiang" userId="d4683ff3-f281-4b56-a745-6a46db3b5018" providerId="ADAL" clId="{5B1B89B3-4E96-49D5-8176-67500AA7B227}" dt="2021-03-11T03:01:39.826" v="308"/>
          <ac:spMkLst>
            <pc:docMk/>
            <pc:sldMk cId="3785351125" sldId="295"/>
            <ac:spMk id="7" creationId="{EE65D2D0-398A-498C-BA4E-D0937D649AFE}"/>
          </ac:spMkLst>
        </pc:spChg>
        <pc:spChg chg="mod ord">
          <ac:chgData name="LIN, Zhiqiang" userId="d4683ff3-f281-4b56-a745-6a46db3b5018" providerId="ADAL" clId="{5B1B89B3-4E96-49D5-8176-67500AA7B227}" dt="2021-03-11T03:01:39.826" v="312"/>
          <ac:spMkLst>
            <pc:docMk/>
            <pc:sldMk cId="3785351125" sldId="295"/>
            <ac:spMk id="9" creationId="{96EA932A-FE2C-4A1F-ADEC-B5379C23C6E0}"/>
          </ac:spMkLst>
        </pc:spChg>
        <pc:spChg chg="mod ord">
          <ac:chgData name="LIN, Zhiqiang" userId="d4683ff3-f281-4b56-a745-6a46db3b5018" providerId="ADAL" clId="{5B1B89B3-4E96-49D5-8176-67500AA7B227}" dt="2021-03-11T03:01:39.827" v="318"/>
          <ac:spMkLst>
            <pc:docMk/>
            <pc:sldMk cId="3785351125" sldId="295"/>
            <ac:spMk id="11" creationId="{32B0D94D-BD2B-4770-BAA1-6A096418F316}"/>
          </ac:spMkLst>
        </pc:spChg>
        <pc:spChg chg="add mod ord">
          <ac:chgData name="LIN, Zhiqiang" userId="d4683ff3-f281-4b56-a745-6a46db3b5018" providerId="ADAL" clId="{5B1B89B3-4E96-49D5-8176-67500AA7B227}" dt="2021-03-11T03:01:39.825" v="304"/>
          <ac:spMkLst>
            <pc:docMk/>
            <pc:sldMk cId="3785351125" sldId="295"/>
            <ac:spMk id="18" creationId="{57F57AD1-65E6-4C6A-A439-F71FBB4E2622}"/>
          </ac:spMkLst>
        </pc:spChg>
        <pc:spChg chg="add mod ord">
          <ac:chgData name="LIN, Zhiqiang" userId="d4683ff3-f281-4b56-a745-6a46db3b5018" providerId="ADAL" clId="{5B1B89B3-4E96-49D5-8176-67500AA7B227}" dt="2021-03-11T03:01:39.827" v="320"/>
          <ac:spMkLst>
            <pc:docMk/>
            <pc:sldMk cId="3785351125" sldId="295"/>
            <ac:spMk id="19" creationId="{B833EA73-E478-4238-BB70-5EBB29A24ED7}"/>
          </ac:spMkLst>
        </pc:spChg>
        <pc:spChg chg="mod ord">
          <ac:chgData name="LIN, Zhiqiang" userId="d4683ff3-f281-4b56-a745-6a46db3b5018" providerId="ADAL" clId="{5B1B89B3-4E96-49D5-8176-67500AA7B227}" dt="2021-03-11T03:01:39.824" v="300"/>
          <ac:spMkLst>
            <pc:docMk/>
            <pc:sldMk cId="3785351125" sldId="295"/>
            <ac:spMk id="102" creationId="{00000000-0000-0000-0000-000000000000}"/>
          </ac:spMkLst>
        </pc:spChg>
        <pc:grpChg chg="mod ord">
          <ac:chgData name="LIN, Zhiqiang" userId="d4683ff3-f281-4b56-a745-6a46db3b5018" providerId="ADAL" clId="{5B1B89B3-4E96-49D5-8176-67500AA7B227}" dt="2021-03-11T03:01:39.829" v="328"/>
          <ac:grpSpMkLst>
            <pc:docMk/>
            <pc:sldMk cId="3785351125" sldId="295"/>
            <ac:grpSpMk id="12" creationId="{6E3E9CBA-2B5D-484B-AF6A-1816300ADBC0}"/>
          </ac:grpSpMkLst>
        </pc:grpChg>
        <pc:picChg chg="mod ord">
          <ac:chgData name="LIN, Zhiqiang" userId="d4683ff3-f281-4b56-a745-6a46db3b5018" providerId="ADAL" clId="{5B1B89B3-4E96-49D5-8176-67500AA7B227}" dt="2021-03-11T03:01:39.826" v="310"/>
          <ac:picMkLst>
            <pc:docMk/>
            <pc:sldMk cId="3785351125" sldId="295"/>
            <ac:picMk id="6" creationId="{0D4B76F0-54C1-46ED-B622-7624DB221002}"/>
          </ac:picMkLst>
        </pc:picChg>
        <pc:picChg chg="mod ord">
          <ac:chgData name="LIN, Zhiqiang" userId="d4683ff3-f281-4b56-a745-6a46db3b5018" providerId="ADAL" clId="{5B1B89B3-4E96-49D5-8176-67500AA7B227}" dt="2021-03-11T03:01:39.827" v="314"/>
          <ac:picMkLst>
            <pc:docMk/>
            <pc:sldMk cId="3785351125" sldId="295"/>
            <ac:picMk id="8" creationId="{41C3CD36-F5F5-48BE-AC20-564BF37F9FAF}"/>
          </ac:picMkLst>
        </pc:picChg>
        <pc:picChg chg="add mod ord">
          <ac:chgData name="LIN, Zhiqiang" userId="d4683ff3-f281-4b56-a745-6a46db3b5018" providerId="ADAL" clId="{5B1B89B3-4E96-49D5-8176-67500AA7B227}" dt="2021-03-11T03:01:39.825" v="306"/>
          <ac:picMkLst>
            <pc:docMk/>
            <pc:sldMk cId="3785351125" sldId="295"/>
            <ac:picMk id="17" creationId="{8CBAB8C8-1E3D-4053-ACAB-564EC1715B5A}"/>
          </ac:picMkLst>
        </pc:picChg>
        <pc:cxnChg chg="mod ord">
          <ac:chgData name="LIN, Zhiqiang" userId="d4683ff3-f281-4b56-a745-6a46db3b5018" providerId="ADAL" clId="{5B1B89B3-4E96-49D5-8176-67500AA7B227}" dt="2021-03-11T03:01:39.828" v="322"/>
          <ac:cxnSpMkLst>
            <pc:docMk/>
            <pc:sldMk cId="3785351125" sldId="295"/>
            <ac:cxnSpMk id="5" creationId="{D9CA2830-E7A0-43FF-B29F-9B98E603D36E}"/>
          </ac:cxnSpMkLst>
        </pc:cxnChg>
        <pc:cxnChg chg="mod ord">
          <ac:chgData name="LIN, Zhiqiang" userId="d4683ff3-f281-4b56-a745-6a46db3b5018" providerId="ADAL" clId="{5B1B89B3-4E96-49D5-8176-67500AA7B227}" dt="2021-03-11T03:01:39.828" v="324"/>
          <ac:cxnSpMkLst>
            <pc:docMk/>
            <pc:sldMk cId="3785351125" sldId="295"/>
            <ac:cxnSpMk id="10" creationId="{EF478A74-C0A8-4C2C-A811-5344D4EFE6F6}"/>
          </ac:cxnSpMkLst>
        </pc:cxnChg>
        <pc:cxnChg chg="add mod ord">
          <ac:chgData name="LIN, Zhiqiang" userId="d4683ff3-f281-4b56-a745-6a46db3b5018" providerId="ADAL" clId="{5B1B89B3-4E96-49D5-8176-67500AA7B227}" dt="2021-03-11T03:01:39.828" v="326"/>
          <ac:cxnSpMkLst>
            <pc:docMk/>
            <pc:sldMk cId="3785351125" sldId="295"/>
            <ac:cxnSpMk id="20" creationId="{9F5B3838-5244-4886-B0F9-42CC01499D80}"/>
          </ac:cxnSpMkLst>
        </pc:cxnChg>
        <pc:cxnChg chg="mod ord">
          <ac:chgData name="LIN, Zhiqiang" userId="d4683ff3-f281-4b56-a745-6a46db3b5018" providerId="ADAL" clId="{5B1B89B3-4E96-49D5-8176-67500AA7B227}" dt="2021-03-11T03:01:39.825" v="302"/>
          <ac:cxnSpMkLst>
            <pc:docMk/>
            <pc:sldMk cId="3785351125" sldId="295"/>
            <ac:cxnSpMk id="103" creationId="{00000000-0000-0000-0000-000000000000}"/>
          </ac:cxnSpMkLst>
        </pc:cxnChg>
      </pc:sldChg>
      <pc:sldChg chg="addSp modSp add modTransition modAnim">
        <pc:chgData name="LIN, Zhiqiang" userId="d4683ff3-f281-4b56-a745-6a46db3b5018" providerId="ADAL" clId="{5B1B89B3-4E96-49D5-8176-67500AA7B227}" dt="2021-03-11T14:32:19.217" v="16478" actId="20577"/>
        <pc:sldMkLst>
          <pc:docMk/>
          <pc:sldMk cId="24156230" sldId="296"/>
        </pc:sldMkLst>
        <pc:spChg chg="mod ord">
          <ac:chgData name="LIN, Zhiqiang" userId="d4683ff3-f281-4b56-a745-6a46db3b5018" providerId="ADAL" clId="{5B1B89B3-4E96-49D5-8176-67500AA7B227}" dt="2021-03-11T03:01:40.166" v="396"/>
          <ac:spMkLst>
            <pc:docMk/>
            <pc:sldMk cId="24156230" sldId="296"/>
            <ac:spMk id="4" creationId="{AED8EFC2-3937-4453-A4CD-FD1FDC53218B}"/>
          </ac:spMkLst>
        </pc:spChg>
        <pc:spChg chg="mod ord">
          <ac:chgData name="LIN, Zhiqiang" userId="d4683ff3-f281-4b56-a745-6a46db3b5018" providerId="ADAL" clId="{5B1B89B3-4E96-49D5-8176-67500AA7B227}" dt="2021-03-11T03:01:40.165" v="388"/>
          <ac:spMkLst>
            <pc:docMk/>
            <pc:sldMk cId="24156230" sldId="296"/>
            <ac:spMk id="7" creationId="{EE65D2D0-398A-498C-BA4E-D0937D649AFE}"/>
          </ac:spMkLst>
        </pc:spChg>
        <pc:spChg chg="mod ord">
          <ac:chgData name="LIN, Zhiqiang" userId="d4683ff3-f281-4b56-a745-6a46db3b5018" providerId="ADAL" clId="{5B1B89B3-4E96-49D5-8176-67500AA7B227}" dt="2021-03-11T03:01:40.166" v="392"/>
          <ac:spMkLst>
            <pc:docMk/>
            <pc:sldMk cId="24156230" sldId="296"/>
            <ac:spMk id="9" creationId="{96EA932A-FE2C-4A1F-ADEC-B5379C23C6E0}"/>
          </ac:spMkLst>
        </pc:spChg>
        <pc:spChg chg="mod ord">
          <ac:chgData name="LIN, Zhiqiang" userId="d4683ff3-f281-4b56-a745-6a46db3b5018" providerId="ADAL" clId="{5B1B89B3-4E96-49D5-8176-67500AA7B227}" dt="2021-03-11T03:01:40.167" v="398"/>
          <ac:spMkLst>
            <pc:docMk/>
            <pc:sldMk cId="24156230" sldId="296"/>
            <ac:spMk id="11" creationId="{32B0D94D-BD2B-4770-BAA1-6A096418F316}"/>
          </ac:spMkLst>
        </pc:spChg>
        <pc:spChg chg="mod ord">
          <ac:chgData name="LIN, Zhiqiang" userId="d4683ff3-f281-4b56-a745-6a46db3b5018" providerId="ADAL" clId="{5B1B89B3-4E96-49D5-8176-67500AA7B227}" dt="2021-03-11T03:01:40.164" v="384"/>
          <ac:spMkLst>
            <pc:docMk/>
            <pc:sldMk cId="24156230" sldId="296"/>
            <ac:spMk id="18" creationId="{57F57AD1-65E6-4C6A-A439-F71FBB4E2622}"/>
          </ac:spMkLst>
        </pc:spChg>
        <pc:spChg chg="mod ord">
          <ac:chgData name="LIN, Zhiqiang" userId="d4683ff3-f281-4b56-a745-6a46db3b5018" providerId="ADAL" clId="{5B1B89B3-4E96-49D5-8176-67500AA7B227}" dt="2021-03-11T03:01:40.167" v="400"/>
          <ac:spMkLst>
            <pc:docMk/>
            <pc:sldMk cId="24156230" sldId="296"/>
            <ac:spMk id="19" creationId="{B833EA73-E478-4238-BB70-5EBB29A24ED7}"/>
          </ac:spMkLst>
        </pc:spChg>
        <pc:spChg chg="add mod ord">
          <ac:chgData name="LIN, Zhiqiang" userId="d4683ff3-f281-4b56-a745-6a46db3b5018" providerId="ADAL" clId="{5B1B89B3-4E96-49D5-8176-67500AA7B227}" dt="2021-03-11T03:01:40.169" v="414"/>
          <ac:spMkLst>
            <pc:docMk/>
            <pc:sldMk cId="24156230" sldId="296"/>
            <ac:spMk id="21" creationId="{D2A87A76-4422-4340-9A12-C39A104544D1}"/>
          </ac:spMkLst>
        </pc:spChg>
        <pc:spChg chg="add mod ord">
          <ac:chgData name="LIN, Zhiqiang" userId="d4683ff3-f281-4b56-a745-6a46db3b5018" providerId="ADAL" clId="{5B1B89B3-4E96-49D5-8176-67500AA7B227}" dt="2021-03-11T14:32:19.217" v="16478" actId="20577"/>
          <ac:spMkLst>
            <pc:docMk/>
            <pc:sldMk cId="24156230" sldId="296"/>
            <ac:spMk id="23" creationId="{A38B56A9-DB56-4590-A657-74E7DB6BF0A7}"/>
          </ac:spMkLst>
        </pc:spChg>
        <pc:spChg chg="mod ord">
          <ac:chgData name="LIN, Zhiqiang" userId="d4683ff3-f281-4b56-a745-6a46db3b5018" providerId="ADAL" clId="{5B1B89B3-4E96-49D5-8176-67500AA7B227}" dt="2021-03-11T03:01:40.163" v="380"/>
          <ac:spMkLst>
            <pc:docMk/>
            <pc:sldMk cId="24156230" sldId="296"/>
            <ac:spMk id="102" creationId="{00000000-0000-0000-0000-000000000000}"/>
          </ac:spMkLst>
        </pc:spChg>
        <pc:grpChg chg="mod ord">
          <ac:chgData name="LIN, Zhiqiang" userId="d4683ff3-f281-4b56-a745-6a46db3b5018" providerId="ADAL" clId="{5B1B89B3-4E96-49D5-8176-67500AA7B227}" dt="2021-03-11T03:01:40.169" v="416"/>
          <ac:grpSpMkLst>
            <pc:docMk/>
            <pc:sldMk cId="24156230" sldId="296"/>
            <ac:grpSpMk id="12" creationId="{6E3E9CBA-2B5D-484B-AF6A-1816300ADBC0}"/>
          </ac:grpSpMkLst>
        </pc:grpChg>
        <pc:picChg chg="mod ord">
          <ac:chgData name="LIN, Zhiqiang" userId="d4683ff3-f281-4b56-a745-6a46db3b5018" providerId="ADAL" clId="{5B1B89B3-4E96-49D5-8176-67500AA7B227}" dt="2021-03-11T03:01:40.165" v="390"/>
          <ac:picMkLst>
            <pc:docMk/>
            <pc:sldMk cId="24156230" sldId="296"/>
            <ac:picMk id="6" creationId="{0D4B76F0-54C1-46ED-B622-7624DB221002}"/>
          </ac:picMkLst>
        </pc:picChg>
        <pc:picChg chg="mod ord">
          <ac:chgData name="LIN, Zhiqiang" userId="d4683ff3-f281-4b56-a745-6a46db3b5018" providerId="ADAL" clId="{5B1B89B3-4E96-49D5-8176-67500AA7B227}" dt="2021-03-11T03:01:40.166" v="394"/>
          <ac:picMkLst>
            <pc:docMk/>
            <pc:sldMk cId="24156230" sldId="296"/>
            <ac:picMk id="8" creationId="{41C3CD36-F5F5-48BE-AC20-564BF37F9FAF}"/>
          </ac:picMkLst>
        </pc:picChg>
        <pc:picChg chg="mod ord">
          <ac:chgData name="LIN, Zhiqiang" userId="d4683ff3-f281-4b56-a745-6a46db3b5018" providerId="ADAL" clId="{5B1B89B3-4E96-49D5-8176-67500AA7B227}" dt="2021-03-11T03:01:40.164" v="386"/>
          <ac:picMkLst>
            <pc:docMk/>
            <pc:sldMk cId="24156230" sldId="296"/>
            <ac:picMk id="17" creationId="{8CBAB8C8-1E3D-4053-ACAB-564EC1715B5A}"/>
          </ac:picMkLst>
        </pc:picChg>
        <pc:picChg chg="add mod ord">
          <ac:chgData name="LIN, Zhiqiang" userId="d4683ff3-f281-4b56-a745-6a46db3b5018" providerId="ADAL" clId="{5B1B89B3-4E96-49D5-8176-67500AA7B227}" dt="2021-03-11T03:01:40.169" v="412"/>
          <ac:picMkLst>
            <pc:docMk/>
            <pc:sldMk cId="24156230" sldId="296"/>
            <ac:picMk id="24" creationId="{7C6E5815-613B-46BA-AD3F-608E8B0B1BE6}"/>
          </ac:picMkLst>
        </pc:picChg>
        <pc:cxnChg chg="mod ord">
          <ac:chgData name="LIN, Zhiqiang" userId="d4683ff3-f281-4b56-a745-6a46db3b5018" providerId="ADAL" clId="{5B1B89B3-4E96-49D5-8176-67500AA7B227}" dt="2021-03-11T03:01:40.167" v="402"/>
          <ac:cxnSpMkLst>
            <pc:docMk/>
            <pc:sldMk cId="24156230" sldId="296"/>
            <ac:cxnSpMk id="5" creationId="{D9CA2830-E7A0-43FF-B29F-9B98E603D36E}"/>
          </ac:cxnSpMkLst>
        </pc:cxnChg>
        <pc:cxnChg chg="mod ord">
          <ac:chgData name="LIN, Zhiqiang" userId="d4683ff3-f281-4b56-a745-6a46db3b5018" providerId="ADAL" clId="{5B1B89B3-4E96-49D5-8176-67500AA7B227}" dt="2021-03-11T03:01:40.167" v="404"/>
          <ac:cxnSpMkLst>
            <pc:docMk/>
            <pc:sldMk cId="24156230" sldId="296"/>
            <ac:cxnSpMk id="10" creationId="{EF478A74-C0A8-4C2C-A811-5344D4EFE6F6}"/>
          </ac:cxnSpMkLst>
        </pc:cxnChg>
        <pc:cxnChg chg="mod ord">
          <ac:chgData name="LIN, Zhiqiang" userId="d4683ff3-f281-4b56-a745-6a46db3b5018" providerId="ADAL" clId="{5B1B89B3-4E96-49D5-8176-67500AA7B227}" dt="2021-03-11T03:01:40.168" v="406"/>
          <ac:cxnSpMkLst>
            <pc:docMk/>
            <pc:sldMk cId="24156230" sldId="296"/>
            <ac:cxnSpMk id="20" creationId="{9F5B3838-5244-4886-B0F9-42CC01499D80}"/>
          </ac:cxnSpMkLst>
        </pc:cxnChg>
        <pc:cxnChg chg="add mod ord">
          <ac:chgData name="LIN, Zhiqiang" userId="d4683ff3-f281-4b56-a745-6a46db3b5018" providerId="ADAL" clId="{5B1B89B3-4E96-49D5-8176-67500AA7B227}" dt="2021-03-11T03:01:40.168" v="410"/>
          <ac:cxnSpMkLst>
            <pc:docMk/>
            <pc:sldMk cId="24156230" sldId="296"/>
            <ac:cxnSpMk id="22" creationId="{4B43D894-D84D-4C15-AD01-F86BB1F20261}"/>
          </ac:cxnSpMkLst>
        </pc:cxnChg>
        <pc:cxnChg chg="mod ord">
          <ac:chgData name="LIN, Zhiqiang" userId="d4683ff3-f281-4b56-a745-6a46db3b5018" providerId="ADAL" clId="{5B1B89B3-4E96-49D5-8176-67500AA7B227}" dt="2021-03-11T03:01:40.164" v="382"/>
          <ac:cxnSpMkLst>
            <pc:docMk/>
            <pc:sldMk cId="24156230" sldId="296"/>
            <ac:cxnSpMk id="103" creationId="{00000000-0000-0000-0000-000000000000}"/>
          </ac:cxnSpMkLst>
        </pc:cxnChg>
      </pc:sldChg>
      <pc:sldChg chg="addSp modSp add modTransition modAnim">
        <pc:chgData name="LIN, Zhiqiang" userId="d4683ff3-f281-4b56-a745-6a46db3b5018" providerId="ADAL" clId="{5B1B89B3-4E96-49D5-8176-67500AA7B227}" dt="2021-03-11T03:01:40.373" v="486"/>
        <pc:sldMkLst>
          <pc:docMk/>
          <pc:sldMk cId="2236944362" sldId="297"/>
        </pc:sldMkLst>
        <pc:spChg chg="mod ord">
          <ac:chgData name="LIN, Zhiqiang" userId="d4683ff3-f281-4b56-a745-6a46db3b5018" providerId="ADAL" clId="{5B1B89B3-4E96-49D5-8176-67500AA7B227}" dt="2021-03-11T03:01:40.360" v="460"/>
          <ac:spMkLst>
            <pc:docMk/>
            <pc:sldMk cId="2236944362" sldId="297"/>
            <ac:spMk id="4" creationId="{AED8EFC2-3937-4453-A4CD-FD1FDC53218B}"/>
          </ac:spMkLst>
        </pc:spChg>
        <pc:spChg chg="mod ord">
          <ac:chgData name="LIN, Zhiqiang" userId="d4683ff3-f281-4b56-a745-6a46db3b5018" providerId="ADAL" clId="{5B1B89B3-4E96-49D5-8176-67500AA7B227}" dt="2021-03-11T03:01:40.359" v="452"/>
          <ac:spMkLst>
            <pc:docMk/>
            <pc:sldMk cId="2236944362" sldId="297"/>
            <ac:spMk id="7" creationId="{EE65D2D0-398A-498C-BA4E-D0937D649AFE}"/>
          </ac:spMkLst>
        </pc:spChg>
        <pc:spChg chg="mod ord">
          <ac:chgData name="LIN, Zhiqiang" userId="d4683ff3-f281-4b56-a745-6a46db3b5018" providerId="ADAL" clId="{5B1B89B3-4E96-49D5-8176-67500AA7B227}" dt="2021-03-11T03:01:40.360" v="456"/>
          <ac:spMkLst>
            <pc:docMk/>
            <pc:sldMk cId="2236944362" sldId="297"/>
            <ac:spMk id="9" creationId="{96EA932A-FE2C-4A1F-ADEC-B5379C23C6E0}"/>
          </ac:spMkLst>
        </pc:spChg>
        <pc:spChg chg="mod ord">
          <ac:chgData name="LIN, Zhiqiang" userId="d4683ff3-f281-4b56-a745-6a46db3b5018" providerId="ADAL" clId="{5B1B89B3-4E96-49D5-8176-67500AA7B227}" dt="2021-03-11T03:01:40.361" v="462"/>
          <ac:spMkLst>
            <pc:docMk/>
            <pc:sldMk cId="2236944362" sldId="297"/>
            <ac:spMk id="11" creationId="{32B0D94D-BD2B-4770-BAA1-6A096418F316}"/>
          </ac:spMkLst>
        </pc:spChg>
        <pc:spChg chg="mod ord">
          <ac:chgData name="LIN, Zhiqiang" userId="d4683ff3-f281-4b56-a745-6a46db3b5018" providerId="ADAL" clId="{5B1B89B3-4E96-49D5-8176-67500AA7B227}" dt="2021-03-11T03:01:40.358" v="448"/>
          <ac:spMkLst>
            <pc:docMk/>
            <pc:sldMk cId="2236944362" sldId="297"/>
            <ac:spMk id="18" creationId="{57F57AD1-65E6-4C6A-A439-F71FBB4E2622}"/>
          </ac:spMkLst>
        </pc:spChg>
        <pc:spChg chg="mod ord">
          <ac:chgData name="LIN, Zhiqiang" userId="d4683ff3-f281-4b56-a745-6a46db3b5018" providerId="ADAL" clId="{5B1B89B3-4E96-49D5-8176-67500AA7B227}" dt="2021-03-11T03:01:40.361" v="464"/>
          <ac:spMkLst>
            <pc:docMk/>
            <pc:sldMk cId="2236944362" sldId="297"/>
            <ac:spMk id="19" creationId="{B833EA73-E478-4238-BB70-5EBB29A24ED7}"/>
          </ac:spMkLst>
        </pc:spChg>
        <pc:spChg chg="mod ord">
          <ac:chgData name="LIN, Zhiqiang" userId="d4683ff3-f281-4b56-a745-6a46db3b5018" providerId="ADAL" clId="{5B1B89B3-4E96-49D5-8176-67500AA7B227}" dt="2021-03-11T03:01:40.364" v="482"/>
          <ac:spMkLst>
            <pc:docMk/>
            <pc:sldMk cId="2236944362" sldId="297"/>
            <ac:spMk id="21" creationId="{D2A87A76-4422-4340-9A12-C39A104544D1}"/>
          </ac:spMkLst>
        </pc:spChg>
        <pc:spChg chg="mod ord">
          <ac:chgData name="LIN, Zhiqiang" userId="d4683ff3-f281-4b56-a745-6a46db3b5018" providerId="ADAL" clId="{5B1B89B3-4E96-49D5-8176-67500AA7B227}" dt="2021-03-11T03:01:40.363" v="476"/>
          <ac:spMkLst>
            <pc:docMk/>
            <pc:sldMk cId="2236944362" sldId="297"/>
            <ac:spMk id="23" creationId="{A38B56A9-DB56-4590-A657-74E7DB6BF0A7}"/>
          </ac:spMkLst>
        </pc:spChg>
        <pc:spChg chg="mod ord">
          <ac:chgData name="LIN, Zhiqiang" userId="d4683ff3-f281-4b56-a745-6a46db3b5018" providerId="ADAL" clId="{5B1B89B3-4E96-49D5-8176-67500AA7B227}" dt="2021-03-11T03:01:40.357" v="444"/>
          <ac:spMkLst>
            <pc:docMk/>
            <pc:sldMk cId="2236944362" sldId="297"/>
            <ac:spMk id="102" creationId="{00000000-0000-0000-0000-000000000000}"/>
          </ac:spMkLst>
        </pc:spChg>
        <pc:grpChg chg="mod ord">
          <ac:chgData name="LIN, Zhiqiang" userId="d4683ff3-f281-4b56-a745-6a46db3b5018" providerId="ADAL" clId="{5B1B89B3-4E96-49D5-8176-67500AA7B227}" dt="2021-03-11T03:01:40.365" v="484"/>
          <ac:grpSpMkLst>
            <pc:docMk/>
            <pc:sldMk cId="2236944362" sldId="297"/>
            <ac:grpSpMk id="12" creationId="{6E3E9CBA-2B5D-484B-AF6A-1816300ADBC0}"/>
          </ac:grpSpMkLst>
        </pc:grpChg>
        <pc:picChg chg="mod ord">
          <ac:chgData name="LIN, Zhiqiang" userId="d4683ff3-f281-4b56-a745-6a46db3b5018" providerId="ADAL" clId="{5B1B89B3-4E96-49D5-8176-67500AA7B227}" dt="2021-03-11T03:01:40.359" v="454"/>
          <ac:picMkLst>
            <pc:docMk/>
            <pc:sldMk cId="2236944362" sldId="297"/>
            <ac:picMk id="6" creationId="{0D4B76F0-54C1-46ED-B622-7624DB221002}"/>
          </ac:picMkLst>
        </pc:picChg>
        <pc:picChg chg="mod ord">
          <ac:chgData name="LIN, Zhiqiang" userId="d4683ff3-f281-4b56-a745-6a46db3b5018" providerId="ADAL" clId="{5B1B89B3-4E96-49D5-8176-67500AA7B227}" dt="2021-03-11T03:01:40.360" v="458"/>
          <ac:picMkLst>
            <pc:docMk/>
            <pc:sldMk cId="2236944362" sldId="297"/>
            <ac:picMk id="8" creationId="{41C3CD36-F5F5-48BE-AC20-564BF37F9FAF}"/>
          </ac:picMkLst>
        </pc:picChg>
        <pc:picChg chg="mod ord">
          <ac:chgData name="LIN, Zhiqiang" userId="d4683ff3-f281-4b56-a745-6a46db3b5018" providerId="ADAL" clId="{5B1B89B3-4E96-49D5-8176-67500AA7B227}" dt="2021-03-11T03:01:40.359" v="450"/>
          <ac:picMkLst>
            <pc:docMk/>
            <pc:sldMk cId="2236944362" sldId="297"/>
            <ac:picMk id="17" creationId="{8CBAB8C8-1E3D-4053-ACAB-564EC1715B5A}"/>
          </ac:picMkLst>
        </pc:picChg>
        <pc:picChg chg="mod ord">
          <ac:chgData name="LIN, Zhiqiang" userId="d4683ff3-f281-4b56-a745-6a46db3b5018" providerId="ADAL" clId="{5B1B89B3-4E96-49D5-8176-67500AA7B227}" dt="2021-03-11T03:01:40.364" v="480"/>
          <ac:picMkLst>
            <pc:docMk/>
            <pc:sldMk cId="2236944362" sldId="297"/>
            <ac:picMk id="24" creationId="{7C6E5815-613B-46BA-AD3F-608E8B0B1BE6}"/>
          </ac:picMkLst>
        </pc:picChg>
        <pc:picChg chg="add mod ord">
          <ac:chgData name="LIN, Zhiqiang" userId="d4683ff3-f281-4b56-a745-6a46db3b5018" providerId="ADAL" clId="{5B1B89B3-4E96-49D5-8176-67500AA7B227}" dt="2021-03-11T03:01:40.363" v="472"/>
          <ac:picMkLst>
            <pc:docMk/>
            <pc:sldMk cId="2236944362" sldId="297"/>
            <ac:picMk id="25" creationId="{2C6CF128-153A-40E9-A0D4-D25805938B4A}"/>
          </ac:picMkLst>
        </pc:picChg>
        <pc:picChg chg="add mod ord">
          <ac:chgData name="LIN, Zhiqiang" userId="d4683ff3-f281-4b56-a745-6a46db3b5018" providerId="ADAL" clId="{5B1B89B3-4E96-49D5-8176-67500AA7B227}" dt="2021-03-11T03:01:40.363" v="474"/>
          <ac:picMkLst>
            <pc:docMk/>
            <pc:sldMk cId="2236944362" sldId="297"/>
            <ac:picMk id="26" creationId="{D6C1D4F5-49E1-461C-8BDB-7C056513ABC8}"/>
          </ac:picMkLst>
        </pc:picChg>
        <pc:cxnChg chg="mod ord">
          <ac:chgData name="LIN, Zhiqiang" userId="d4683ff3-f281-4b56-a745-6a46db3b5018" providerId="ADAL" clId="{5B1B89B3-4E96-49D5-8176-67500AA7B227}" dt="2021-03-11T03:01:40.361" v="466"/>
          <ac:cxnSpMkLst>
            <pc:docMk/>
            <pc:sldMk cId="2236944362" sldId="297"/>
            <ac:cxnSpMk id="5" creationId="{D9CA2830-E7A0-43FF-B29F-9B98E603D36E}"/>
          </ac:cxnSpMkLst>
        </pc:cxnChg>
        <pc:cxnChg chg="mod ord">
          <ac:chgData name="LIN, Zhiqiang" userId="d4683ff3-f281-4b56-a745-6a46db3b5018" providerId="ADAL" clId="{5B1B89B3-4E96-49D5-8176-67500AA7B227}" dt="2021-03-11T03:01:40.362" v="468"/>
          <ac:cxnSpMkLst>
            <pc:docMk/>
            <pc:sldMk cId="2236944362" sldId="297"/>
            <ac:cxnSpMk id="10" creationId="{EF478A74-C0A8-4C2C-A811-5344D4EFE6F6}"/>
          </ac:cxnSpMkLst>
        </pc:cxnChg>
        <pc:cxnChg chg="mod ord">
          <ac:chgData name="LIN, Zhiqiang" userId="d4683ff3-f281-4b56-a745-6a46db3b5018" providerId="ADAL" clId="{5B1B89B3-4E96-49D5-8176-67500AA7B227}" dt="2021-03-11T03:01:40.362" v="470"/>
          <ac:cxnSpMkLst>
            <pc:docMk/>
            <pc:sldMk cId="2236944362" sldId="297"/>
            <ac:cxnSpMk id="20" creationId="{9F5B3838-5244-4886-B0F9-42CC01499D80}"/>
          </ac:cxnSpMkLst>
        </pc:cxnChg>
        <pc:cxnChg chg="mod ord">
          <ac:chgData name="LIN, Zhiqiang" userId="d4683ff3-f281-4b56-a745-6a46db3b5018" providerId="ADAL" clId="{5B1B89B3-4E96-49D5-8176-67500AA7B227}" dt="2021-03-11T03:01:40.364" v="478"/>
          <ac:cxnSpMkLst>
            <pc:docMk/>
            <pc:sldMk cId="2236944362" sldId="297"/>
            <ac:cxnSpMk id="22" creationId="{4B43D894-D84D-4C15-AD01-F86BB1F20261}"/>
          </ac:cxnSpMkLst>
        </pc:cxnChg>
        <pc:cxnChg chg="mod ord">
          <ac:chgData name="LIN, Zhiqiang" userId="d4683ff3-f281-4b56-a745-6a46db3b5018" providerId="ADAL" clId="{5B1B89B3-4E96-49D5-8176-67500AA7B227}" dt="2021-03-11T03:01:40.358" v="446"/>
          <ac:cxnSpMkLst>
            <pc:docMk/>
            <pc:sldMk cId="2236944362" sldId="297"/>
            <ac:cxnSpMk id="103" creationId="{00000000-0000-0000-0000-000000000000}"/>
          </ac:cxnSpMkLst>
        </pc:cxnChg>
      </pc:sldChg>
      <pc:sldChg chg="add del modAnim">
        <pc:chgData name="LIN, Zhiqiang" userId="d4683ff3-f281-4b56-a745-6a46db3b5018" providerId="ADAL" clId="{5B1B89B3-4E96-49D5-8176-67500AA7B227}" dt="2021-03-11T03:01:40.764" v="650" actId="2696"/>
        <pc:sldMkLst>
          <pc:docMk/>
          <pc:sldMk cId="831093182" sldId="298"/>
        </pc:sldMkLst>
      </pc:sldChg>
      <pc:sldChg chg="addSp delSp modSp add modTransition modAnim">
        <pc:chgData name="LIN, Zhiqiang" userId="d4683ff3-f281-4b56-a745-6a46db3b5018" providerId="ADAL" clId="{5B1B89B3-4E96-49D5-8176-67500AA7B227}" dt="2021-03-11T14:54:16.510" v="16915" actId="478"/>
        <pc:sldMkLst>
          <pc:docMk/>
          <pc:sldMk cId="1496833424" sldId="299"/>
        </pc:sldMkLst>
        <pc:spChg chg="mod">
          <ac:chgData name="LIN, Zhiqiang" userId="d4683ff3-f281-4b56-a745-6a46db3b5018" providerId="ADAL" clId="{5B1B89B3-4E96-49D5-8176-67500AA7B227}" dt="2021-03-11T13:27:00.955" v="14839" actId="1037"/>
          <ac:spMkLst>
            <pc:docMk/>
            <pc:sldMk cId="1496833424" sldId="299"/>
            <ac:spMk id="29" creationId="{9D1CB8D2-02DC-4B21-B228-CA317368BF92}"/>
          </ac:spMkLst>
        </pc:spChg>
        <pc:spChg chg="add del mod ord">
          <ac:chgData name="LIN, Zhiqiang" userId="d4683ff3-f281-4b56-a745-6a46db3b5018" providerId="ADAL" clId="{5B1B89B3-4E96-49D5-8176-67500AA7B227}" dt="2021-03-11T14:54:14.218" v="16914" actId="478"/>
          <ac:spMkLst>
            <pc:docMk/>
            <pc:sldMk cId="1496833424" sldId="299"/>
            <ac:spMk id="34" creationId="{ECCFB478-3C02-49D5-96FD-E3329E819534}"/>
          </ac:spMkLst>
        </pc:spChg>
        <pc:spChg chg="mod">
          <ac:chgData name="LIN, Zhiqiang" userId="d4683ff3-f281-4b56-a745-6a46db3b5018" providerId="ADAL" clId="{5B1B89B3-4E96-49D5-8176-67500AA7B227}" dt="2021-03-11T14:53:51.901" v="16910" actId="14100"/>
          <ac:spMkLst>
            <pc:docMk/>
            <pc:sldMk cId="1496833424" sldId="299"/>
            <ac:spMk id="41" creationId="{1EB9F212-D955-4A9A-92D4-661374C16F75}"/>
          </ac:spMkLst>
        </pc:spChg>
        <pc:spChg chg="mod ord">
          <ac:chgData name="LIN, Zhiqiang" userId="d4683ff3-f281-4b56-a745-6a46db3b5018" providerId="ADAL" clId="{5B1B89B3-4E96-49D5-8176-67500AA7B227}" dt="2021-03-11T03:01:40.749" v="599"/>
          <ac:spMkLst>
            <pc:docMk/>
            <pc:sldMk cId="1496833424" sldId="299"/>
            <ac:spMk id="455" creationId="{00000000-0000-0000-0000-000000000000}"/>
          </ac:spMkLst>
        </pc:spChg>
        <pc:spChg chg="mod ord">
          <ac:chgData name="LIN, Zhiqiang" userId="d4683ff3-f281-4b56-a745-6a46db3b5018" providerId="ADAL" clId="{5B1B89B3-4E96-49D5-8176-67500AA7B227}" dt="2021-03-11T13:27:19.963" v="14861" actId="1038"/>
          <ac:spMkLst>
            <pc:docMk/>
            <pc:sldMk cId="1496833424" sldId="299"/>
            <ac:spMk id="456" creationId="{00000000-0000-0000-0000-000000000000}"/>
          </ac:spMkLst>
        </pc:spChg>
        <pc:spChg chg="mod ord">
          <ac:chgData name="LIN, Zhiqiang" userId="d4683ff3-f281-4b56-a745-6a46db3b5018" providerId="ADAL" clId="{5B1B89B3-4E96-49D5-8176-67500AA7B227}" dt="2021-03-11T13:27:19.963" v="14861" actId="1038"/>
          <ac:spMkLst>
            <pc:docMk/>
            <pc:sldMk cId="1496833424" sldId="299"/>
            <ac:spMk id="457" creationId="{00000000-0000-0000-0000-000000000000}"/>
          </ac:spMkLst>
        </pc:spChg>
        <pc:spChg chg="mod ord">
          <ac:chgData name="LIN, Zhiqiang" userId="d4683ff3-f281-4b56-a745-6a46db3b5018" providerId="ADAL" clId="{5B1B89B3-4E96-49D5-8176-67500AA7B227}" dt="2021-03-11T13:27:19.963" v="14861" actId="1038"/>
          <ac:spMkLst>
            <pc:docMk/>
            <pc:sldMk cId="1496833424" sldId="299"/>
            <ac:spMk id="458" creationId="{00000000-0000-0000-0000-000000000000}"/>
          </ac:spMkLst>
        </pc:spChg>
        <pc:spChg chg="mod ord">
          <ac:chgData name="LIN, Zhiqiang" userId="d4683ff3-f281-4b56-a745-6a46db3b5018" providerId="ADAL" clId="{5B1B89B3-4E96-49D5-8176-67500AA7B227}" dt="2021-03-11T13:27:19.963" v="14861" actId="1038"/>
          <ac:spMkLst>
            <pc:docMk/>
            <pc:sldMk cId="1496833424" sldId="299"/>
            <ac:spMk id="459" creationId="{00000000-0000-0000-0000-000000000000}"/>
          </ac:spMkLst>
        </pc:spChg>
        <pc:spChg chg="mod ord">
          <ac:chgData name="LIN, Zhiqiang" userId="d4683ff3-f281-4b56-a745-6a46db3b5018" providerId="ADAL" clId="{5B1B89B3-4E96-49D5-8176-67500AA7B227}" dt="2021-03-11T13:27:19.963" v="14861" actId="1038"/>
          <ac:spMkLst>
            <pc:docMk/>
            <pc:sldMk cId="1496833424" sldId="299"/>
            <ac:spMk id="460" creationId="{00000000-0000-0000-0000-000000000000}"/>
          </ac:spMkLst>
        </pc:spChg>
        <pc:spChg chg="mod ord">
          <ac:chgData name="LIN, Zhiqiang" userId="d4683ff3-f281-4b56-a745-6a46db3b5018" providerId="ADAL" clId="{5B1B89B3-4E96-49D5-8176-67500AA7B227}" dt="2021-03-11T13:27:19.963" v="14861" actId="1038"/>
          <ac:spMkLst>
            <pc:docMk/>
            <pc:sldMk cId="1496833424" sldId="299"/>
            <ac:spMk id="461" creationId="{00000000-0000-0000-0000-000000000000}"/>
          </ac:spMkLst>
        </pc:spChg>
        <pc:spChg chg="mod ord">
          <ac:chgData name="LIN, Zhiqiang" userId="d4683ff3-f281-4b56-a745-6a46db3b5018" providerId="ADAL" clId="{5B1B89B3-4E96-49D5-8176-67500AA7B227}" dt="2021-03-11T13:27:19.963" v="14861" actId="1038"/>
          <ac:spMkLst>
            <pc:docMk/>
            <pc:sldMk cId="1496833424" sldId="299"/>
            <ac:spMk id="462" creationId="{00000000-0000-0000-0000-000000000000}"/>
          </ac:spMkLst>
        </pc:spChg>
        <pc:spChg chg="mod ord">
          <ac:chgData name="LIN, Zhiqiang" userId="d4683ff3-f281-4b56-a745-6a46db3b5018" providerId="ADAL" clId="{5B1B89B3-4E96-49D5-8176-67500AA7B227}" dt="2021-03-11T03:01:40.752" v="615"/>
          <ac:spMkLst>
            <pc:docMk/>
            <pc:sldMk cId="1496833424" sldId="299"/>
            <ac:spMk id="463" creationId="{00000000-0000-0000-0000-000000000000}"/>
          </ac:spMkLst>
        </pc:spChg>
        <pc:spChg chg="mod ord">
          <ac:chgData name="LIN, Zhiqiang" userId="d4683ff3-f281-4b56-a745-6a46db3b5018" providerId="ADAL" clId="{5B1B89B3-4E96-49D5-8176-67500AA7B227}" dt="2021-03-11T03:01:40.753" v="619"/>
          <ac:spMkLst>
            <pc:docMk/>
            <pc:sldMk cId="1496833424" sldId="299"/>
            <ac:spMk id="465" creationId="{00000000-0000-0000-0000-000000000000}"/>
          </ac:spMkLst>
        </pc:spChg>
        <pc:spChg chg="mod ord">
          <ac:chgData name="LIN, Zhiqiang" userId="d4683ff3-f281-4b56-a745-6a46db3b5018" providerId="ADAL" clId="{5B1B89B3-4E96-49D5-8176-67500AA7B227}" dt="2021-03-11T13:27:32.577" v="14864" actId="14100"/>
          <ac:spMkLst>
            <pc:docMk/>
            <pc:sldMk cId="1496833424" sldId="299"/>
            <ac:spMk id="469" creationId="{00000000-0000-0000-0000-000000000000}"/>
          </ac:spMkLst>
        </pc:spChg>
        <pc:spChg chg="mod ord">
          <ac:chgData name="LIN, Zhiqiang" userId="d4683ff3-f281-4b56-a745-6a46db3b5018" providerId="ADAL" clId="{5B1B89B3-4E96-49D5-8176-67500AA7B227}" dt="2021-03-11T03:01:40.754" v="625"/>
          <ac:spMkLst>
            <pc:docMk/>
            <pc:sldMk cId="1496833424" sldId="299"/>
            <ac:spMk id="470" creationId="{00000000-0000-0000-0000-000000000000}"/>
          </ac:spMkLst>
        </pc:spChg>
        <pc:spChg chg="mod ord">
          <ac:chgData name="LIN, Zhiqiang" userId="d4683ff3-f281-4b56-a745-6a46db3b5018" providerId="ADAL" clId="{5B1B89B3-4E96-49D5-8176-67500AA7B227}" dt="2021-03-11T13:27:19.963" v="14861" actId="1038"/>
          <ac:spMkLst>
            <pc:docMk/>
            <pc:sldMk cId="1496833424" sldId="299"/>
            <ac:spMk id="476" creationId="{00000000-0000-0000-0000-000000000000}"/>
          </ac:spMkLst>
        </pc:spChg>
        <pc:spChg chg="mod ord">
          <ac:chgData name="LIN, Zhiqiang" userId="d4683ff3-f281-4b56-a745-6a46db3b5018" providerId="ADAL" clId="{5B1B89B3-4E96-49D5-8176-67500AA7B227}" dt="2021-03-11T13:27:19.963" v="14861" actId="1038"/>
          <ac:spMkLst>
            <pc:docMk/>
            <pc:sldMk cId="1496833424" sldId="299"/>
            <ac:spMk id="477" creationId="{00000000-0000-0000-0000-000000000000}"/>
          </ac:spMkLst>
        </pc:spChg>
        <pc:grpChg chg="add del mod ord">
          <ac:chgData name="LIN, Zhiqiang" userId="d4683ff3-f281-4b56-a745-6a46db3b5018" providerId="ADAL" clId="{5B1B89B3-4E96-49D5-8176-67500AA7B227}" dt="2021-03-11T14:54:09.941" v="16912" actId="478"/>
          <ac:grpSpMkLst>
            <pc:docMk/>
            <pc:sldMk cId="1496833424" sldId="299"/>
            <ac:grpSpMk id="28" creationId="{96CA2F2F-4199-40D9-9445-BA5CC2C71174}"/>
          </ac:grpSpMkLst>
        </pc:grpChg>
        <pc:grpChg chg="add del mod ord">
          <ac:chgData name="LIN, Zhiqiang" userId="d4683ff3-f281-4b56-a745-6a46db3b5018" providerId="ADAL" clId="{5B1B89B3-4E96-49D5-8176-67500AA7B227}" dt="2021-03-11T14:54:11.408" v="16913" actId="478"/>
          <ac:grpSpMkLst>
            <pc:docMk/>
            <pc:sldMk cId="1496833424" sldId="299"/>
            <ac:grpSpMk id="35" creationId="{04DDAB60-D620-42C6-A32D-85F973CBB0D5}"/>
          </ac:grpSpMkLst>
        </pc:grpChg>
        <pc:grpChg chg="add del mod ord">
          <ac:chgData name="LIN, Zhiqiang" userId="d4683ff3-f281-4b56-a745-6a46db3b5018" providerId="ADAL" clId="{5B1B89B3-4E96-49D5-8176-67500AA7B227}" dt="2021-03-11T14:54:16.510" v="16915" actId="478"/>
          <ac:grpSpMkLst>
            <pc:docMk/>
            <pc:sldMk cId="1496833424" sldId="299"/>
            <ac:grpSpMk id="40" creationId="{4C2A670B-6DBC-43BC-A5F9-1FD4F485B1B6}"/>
          </ac:grpSpMkLst>
        </pc:grpChg>
        <pc:grpChg chg="mod ord">
          <ac:chgData name="LIN, Zhiqiang" userId="d4683ff3-f281-4b56-a745-6a46db3b5018" providerId="ADAL" clId="{5B1B89B3-4E96-49D5-8176-67500AA7B227}" dt="2021-03-11T03:01:40.753" v="621"/>
          <ac:grpSpMkLst>
            <pc:docMk/>
            <pc:sldMk cId="1496833424" sldId="299"/>
            <ac:grpSpMk id="466" creationId="{00000000-0000-0000-0000-000000000000}"/>
          </ac:grpSpMkLst>
        </pc:grpChg>
        <pc:grpChg chg="mod ord">
          <ac:chgData name="LIN, Zhiqiang" userId="d4683ff3-f281-4b56-a745-6a46db3b5018" providerId="ADAL" clId="{5B1B89B3-4E96-49D5-8176-67500AA7B227}" dt="2021-03-11T03:01:40.754" v="627"/>
          <ac:grpSpMkLst>
            <pc:docMk/>
            <pc:sldMk cId="1496833424" sldId="299"/>
            <ac:grpSpMk id="471" creationId="{00000000-0000-0000-0000-000000000000}"/>
          </ac:grpSpMkLst>
        </pc:grpChg>
        <pc:picChg chg="mod ord">
          <ac:chgData name="LIN, Zhiqiang" userId="d4683ff3-f281-4b56-a745-6a46db3b5018" providerId="ADAL" clId="{5B1B89B3-4E96-49D5-8176-67500AA7B227}" dt="2021-03-11T03:01:40.752" v="617"/>
          <ac:picMkLst>
            <pc:docMk/>
            <pc:sldMk cId="1496833424" sldId="299"/>
            <ac:picMk id="464" creationId="{00000000-0000-0000-0000-000000000000}"/>
          </ac:picMkLst>
        </pc:picChg>
        <pc:picChg chg="mod ord">
          <ac:chgData name="LIN, Zhiqiang" userId="d4683ff3-f281-4b56-a745-6a46db3b5018" providerId="ADAL" clId="{5B1B89B3-4E96-49D5-8176-67500AA7B227}" dt="2021-03-11T13:27:28.868" v="14863" actId="1076"/>
          <ac:picMkLst>
            <pc:docMk/>
            <pc:sldMk cId="1496833424" sldId="299"/>
            <ac:picMk id="480" creationId="{00000000-0000-0000-0000-000000000000}"/>
          </ac:picMkLst>
        </pc:picChg>
        <pc:cxnChg chg="mod ord">
          <ac:chgData name="LIN, Zhiqiang" userId="d4683ff3-f281-4b56-a745-6a46db3b5018" providerId="ADAL" clId="{5B1B89B3-4E96-49D5-8176-67500AA7B227}" dt="2021-03-11T13:27:19.963" v="14861" actId="1038"/>
          <ac:cxnSpMkLst>
            <pc:docMk/>
            <pc:sldMk cId="1496833424" sldId="299"/>
            <ac:cxnSpMk id="474" creationId="{00000000-0000-0000-0000-000000000000}"/>
          </ac:cxnSpMkLst>
        </pc:cxnChg>
        <pc:cxnChg chg="mod ord">
          <ac:chgData name="LIN, Zhiqiang" userId="d4683ff3-f281-4b56-a745-6a46db3b5018" providerId="ADAL" clId="{5B1B89B3-4E96-49D5-8176-67500AA7B227}" dt="2021-03-11T13:27:19.963" v="14861" actId="1038"/>
          <ac:cxnSpMkLst>
            <pc:docMk/>
            <pc:sldMk cId="1496833424" sldId="299"/>
            <ac:cxnSpMk id="475" creationId="{00000000-0000-0000-0000-000000000000}"/>
          </ac:cxnSpMkLst>
        </pc:cxnChg>
        <pc:cxnChg chg="mod ord">
          <ac:chgData name="LIN, Zhiqiang" userId="d4683ff3-f281-4b56-a745-6a46db3b5018" providerId="ADAL" clId="{5B1B89B3-4E96-49D5-8176-67500AA7B227}" dt="2021-03-11T13:27:19.963" v="14861" actId="1038"/>
          <ac:cxnSpMkLst>
            <pc:docMk/>
            <pc:sldMk cId="1496833424" sldId="299"/>
            <ac:cxnSpMk id="478" creationId="{00000000-0000-0000-0000-000000000000}"/>
          </ac:cxnSpMkLst>
        </pc:cxnChg>
        <pc:cxnChg chg="mod ord">
          <ac:chgData name="LIN, Zhiqiang" userId="d4683ff3-f281-4b56-a745-6a46db3b5018" providerId="ADAL" clId="{5B1B89B3-4E96-49D5-8176-67500AA7B227}" dt="2021-03-11T13:27:19.963" v="14861" actId="1038"/>
          <ac:cxnSpMkLst>
            <pc:docMk/>
            <pc:sldMk cId="1496833424" sldId="299"/>
            <ac:cxnSpMk id="479" creationId="{00000000-0000-0000-0000-000000000000}"/>
          </ac:cxnSpMkLst>
        </pc:cxnChg>
      </pc:sldChg>
      <pc:sldChg chg="add del modAnim">
        <pc:chgData name="LIN, Zhiqiang" userId="d4683ff3-f281-4b56-a745-6a46db3b5018" providerId="ADAL" clId="{5B1B89B3-4E96-49D5-8176-67500AA7B227}" dt="2021-03-11T03:01:53.603" v="3737" actId="2696"/>
        <pc:sldMkLst>
          <pc:docMk/>
          <pc:sldMk cId="1586947938" sldId="300"/>
        </pc:sldMkLst>
      </pc:sldChg>
      <pc:sldChg chg="addSp modSp add del modTransition modAnim">
        <pc:chgData name="LIN, Zhiqiang" userId="d4683ff3-f281-4b56-a745-6a46db3b5018" providerId="ADAL" clId="{5B1B89B3-4E96-49D5-8176-67500AA7B227}" dt="2021-03-11T12:09:51.922" v="6194" actId="2696"/>
        <pc:sldMkLst>
          <pc:docMk/>
          <pc:sldMk cId="2420655852" sldId="301"/>
        </pc:sldMkLst>
        <pc:spChg chg="add mod ord">
          <ac:chgData name="LIN, Zhiqiang" userId="d4683ff3-f281-4b56-a745-6a46db3b5018" providerId="ADAL" clId="{5B1B89B3-4E96-49D5-8176-67500AA7B227}" dt="2021-03-11T03:01:41.501" v="1018"/>
          <ac:spMkLst>
            <pc:docMk/>
            <pc:sldMk cId="2420655852" sldId="301"/>
            <ac:spMk id="5" creationId="{1EA6E4B7-0E1F-475E-A7E8-5081A2C039E8}"/>
          </ac:spMkLst>
        </pc:spChg>
        <pc:spChg chg="add mod ord">
          <ac:chgData name="LIN, Zhiqiang" userId="d4683ff3-f281-4b56-a745-6a46db3b5018" providerId="ADAL" clId="{5B1B89B3-4E96-49D5-8176-67500AA7B227}" dt="2021-03-11T03:01:41.501" v="1022"/>
          <ac:spMkLst>
            <pc:docMk/>
            <pc:sldMk cId="2420655852" sldId="301"/>
            <ac:spMk id="7" creationId="{ACF08085-C507-4436-A671-94E7BC2241F3}"/>
          </ac:spMkLst>
        </pc:spChg>
        <pc:spChg chg="add mod ord">
          <ac:chgData name="LIN, Zhiqiang" userId="d4683ff3-f281-4b56-a745-6a46db3b5018" providerId="ADAL" clId="{5B1B89B3-4E96-49D5-8176-67500AA7B227}" dt="2021-03-11T03:01:41.502" v="1026"/>
          <ac:spMkLst>
            <pc:docMk/>
            <pc:sldMk cId="2420655852" sldId="301"/>
            <ac:spMk id="8" creationId="{8B8D55DA-BC35-4821-8932-0DFDC47F5E02}"/>
          </ac:spMkLst>
        </pc:spChg>
        <pc:spChg chg="add mod ord">
          <ac:chgData name="LIN, Zhiqiang" userId="d4683ff3-f281-4b56-a745-6a46db3b5018" providerId="ADAL" clId="{5B1B89B3-4E96-49D5-8176-67500AA7B227}" dt="2021-03-11T03:01:41.502" v="1024"/>
          <ac:spMkLst>
            <pc:docMk/>
            <pc:sldMk cId="2420655852" sldId="301"/>
            <ac:spMk id="9" creationId="{7E81ED30-5E3B-4DEF-A107-D399E4C6E609}"/>
          </ac:spMkLst>
        </pc:spChg>
        <pc:spChg chg="mod ord">
          <ac:chgData name="LIN, Zhiqiang" userId="d4683ff3-f281-4b56-a745-6a46db3b5018" providerId="ADAL" clId="{5B1B89B3-4E96-49D5-8176-67500AA7B227}" dt="2021-03-11T03:01:41.500" v="1014"/>
          <ac:spMkLst>
            <pc:docMk/>
            <pc:sldMk cId="2420655852" sldId="301"/>
            <ac:spMk id="512" creationId="{00000000-0000-0000-0000-000000000000}"/>
          </ac:spMkLst>
        </pc:spChg>
        <pc:spChg chg="mod ord">
          <ac:chgData name="LIN, Zhiqiang" userId="d4683ff3-f281-4b56-a745-6a46db3b5018" providerId="ADAL" clId="{5B1B89B3-4E96-49D5-8176-67500AA7B227}" dt="2021-03-11T03:01:41.502" v="1028"/>
          <ac:spMkLst>
            <pc:docMk/>
            <pc:sldMk cId="2420655852" sldId="301"/>
            <ac:spMk id="557" creationId="{00000000-0000-0000-0000-000000000000}"/>
          </ac:spMkLst>
        </pc:spChg>
        <pc:cxnChg chg="add mod ord">
          <ac:chgData name="LIN, Zhiqiang" userId="d4683ff3-f281-4b56-a745-6a46db3b5018" providerId="ADAL" clId="{5B1B89B3-4E96-49D5-8176-67500AA7B227}" dt="2021-03-11T03:01:41.501" v="1020"/>
          <ac:cxnSpMkLst>
            <pc:docMk/>
            <pc:sldMk cId="2420655852" sldId="301"/>
            <ac:cxnSpMk id="6" creationId="{FE72824E-2E61-4833-AFD4-1F65E148F1F5}"/>
          </ac:cxnSpMkLst>
        </pc:cxnChg>
        <pc:cxnChg chg="mod ord">
          <ac:chgData name="LIN, Zhiqiang" userId="d4683ff3-f281-4b56-a745-6a46db3b5018" providerId="ADAL" clId="{5B1B89B3-4E96-49D5-8176-67500AA7B227}" dt="2021-03-11T03:01:41.500" v="1016"/>
          <ac:cxnSpMkLst>
            <pc:docMk/>
            <pc:sldMk cId="2420655852" sldId="301"/>
            <ac:cxnSpMk id="513" creationId="{00000000-0000-0000-0000-000000000000}"/>
          </ac:cxnSpMkLst>
        </pc:cxnChg>
      </pc:sldChg>
      <pc:sldChg chg="addSp modSp add del modTransition modAnim">
        <pc:chgData name="LIN, Zhiqiang" userId="d4683ff3-f281-4b56-a745-6a46db3b5018" providerId="ADAL" clId="{5B1B89B3-4E96-49D5-8176-67500AA7B227}" dt="2021-03-11T12:09:51.938" v="6195" actId="2696"/>
        <pc:sldMkLst>
          <pc:docMk/>
          <pc:sldMk cId="3903704333" sldId="302"/>
        </pc:sldMkLst>
        <pc:spChg chg="mod ord">
          <ac:chgData name="LIN, Zhiqiang" userId="d4683ff3-f281-4b56-a745-6a46db3b5018" providerId="ADAL" clId="{5B1B89B3-4E96-49D5-8176-67500AA7B227}" dt="2021-03-11T03:01:41.712" v="1048"/>
          <ac:spMkLst>
            <pc:docMk/>
            <pc:sldMk cId="3903704333" sldId="302"/>
            <ac:spMk id="5" creationId="{1EA6E4B7-0E1F-475E-A7E8-5081A2C039E8}"/>
          </ac:spMkLst>
        </pc:spChg>
        <pc:spChg chg="mod ord">
          <ac:chgData name="LIN, Zhiqiang" userId="d4683ff3-f281-4b56-a745-6a46db3b5018" providerId="ADAL" clId="{5B1B89B3-4E96-49D5-8176-67500AA7B227}" dt="2021-03-11T03:01:41.713" v="1052"/>
          <ac:spMkLst>
            <pc:docMk/>
            <pc:sldMk cId="3903704333" sldId="302"/>
            <ac:spMk id="7" creationId="{ACF08085-C507-4436-A671-94E7BC2241F3}"/>
          </ac:spMkLst>
        </pc:spChg>
        <pc:spChg chg="mod ord">
          <ac:chgData name="LIN, Zhiqiang" userId="d4683ff3-f281-4b56-a745-6a46db3b5018" providerId="ADAL" clId="{5B1B89B3-4E96-49D5-8176-67500AA7B227}" dt="2021-03-11T03:01:41.714" v="1056"/>
          <ac:spMkLst>
            <pc:docMk/>
            <pc:sldMk cId="3903704333" sldId="302"/>
            <ac:spMk id="8" creationId="{8B8D55DA-BC35-4821-8932-0DFDC47F5E02}"/>
          </ac:spMkLst>
        </pc:spChg>
        <pc:spChg chg="mod ord">
          <ac:chgData name="LIN, Zhiqiang" userId="d4683ff3-f281-4b56-a745-6a46db3b5018" providerId="ADAL" clId="{5B1B89B3-4E96-49D5-8176-67500AA7B227}" dt="2021-03-11T03:01:41.713" v="1054"/>
          <ac:spMkLst>
            <pc:docMk/>
            <pc:sldMk cId="3903704333" sldId="302"/>
            <ac:spMk id="9" creationId="{7E81ED30-5E3B-4DEF-A107-D399E4C6E609}"/>
          </ac:spMkLst>
        </pc:spChg>
        <pc:spChg chg="mod ord">
          <ac:chgData name="LIN, Zhiqiang" userId="d4683ff3-f281-4b56-a745-6a46db3b5018" providerId="ADAL" clId="{5B1B89B3-4E96-49D5-8176-67500AA7B227}" dt="2021-03-11T03:01:41.712" v="1044"/>
          <ac:spMkLst>
            <pc:docMk/>
            <pc:sldMk cId="3903704333" sldId="302"/>
            <ac:spMk id="512" creationId="{00000000-0000-0000-0000-000000000000}"/>
          </ac:spMkLst>
        </pc:spChg>
        <pc:spChg chg="mod ord">
          <ac:chgData name="LIN, Zhiqiang" userId="d4683ff3-f281-4b56-a745-6a46db3b5018" providerId="ADAL" clId="{5B1B89B3-4E96-49D5-8176-67500AA7B227}" dt="2021-03-11T03:01:41.714" v="1058"/>
          <ac:spMkLst>
            <pc:docMk/>
            <pc:sldMk cId="3903704333" sldId="302"/>
            <ac:spMk id="557" creationId="{00000000-0000-0000-0000-000000000000}"/>
          </ac:spMkLst>
        </pc:spChg>
        <pc:grpChg chg="add mod ord">
          <ac:chgData name="LIN, Zhiqiang" userId="d4683ff3-f281-4b56-a745-6a46db3b5018" providerId="ADAL" clId="{5B1B89B3-4E96-49D5-8176-67500AA7B227}" dt="2021-03-11T03:03:13.106" v="5926" actId="1076"/>
          <ac:grpSpMkLst>
            <pc:docMk/>
            <pc:sldMk cId="3903704333" sldId="302"/>
            <ac:grpSpMk id="10" creationId="{D717F729-81C3-4110-AC23-285BF6BA5E08}"/>
          </ac:grpSpMkLst>
        </pc:grpChg>
        <pc:picChg chg="mod">
          <ac:chgData name="LIN, Zhiqiang" userId="d4683ff3-f281-4b56-a745-6a46db3b5018" providerId="ADAL" clId="{5B1B89B3-4E96-49D5-8176-67500AA7B227}" dt="2021-03-11T03:03:24.908" v="5942" actId="1036"/>
          <ac:picMkLst>
            <pc:docMk/>
            <pc:sldMk cId="3903704333" sldId="302"/>
            <ac:picMk id="13" creationId="{5F6DFE8C-E2BA-4553-BC16-6228A4117F3C}"/>
          </ac:picMkLst>
        </pc:picChg>
        <pc:cxnChg chg="mod ord">
          <ac:chgData name="LIN, Zhiqiang" userId="d4683ff3-f281-4b56-a745-6a46db3b5018" providerId="ADAL" clId="{5B1B89B3-4E96-49D5-8176-67500AA7B227}" dt="2021-03-11T03:01:41.713" v="1050"/>
          <ac:cxnSpMkLst>
            <pc:docMk/>
            <pc:sldMk cId="3903704333" sldId="302"/>
            <ac:cxnSpMk id="6" creationId="{FE72824E-2E61-4833-AFD4-1F65E148F1F5}"/>
          </ac:cxnSpMkLst>
        </pc:cxnChg>
        <pc:cxnChg chg="mod ord">
          <ac:chgData name="LIN, Zhiqiang" userId="d4683ff3-f281-4b56-a745-6a46db3b5018" providerId="ADAL" clId="{5B1B89B3-4E96-49D5-8176-67500AA7B227}" dt="2021-03-11T03:01:41.712" v="1046"/>
          <ac:cxnSpMkLst>
            <pc:docMk/>
            <pc:sldMk cId="3903704333" sldId="302"/>
            <ac:cxnSpMk id="513" creationId="{00000000-0000-0000-0000-000000000000}"/>
          </ac:cxnSpMkLst>
        </pc:cxnChg>
      </pc:sldChg>
      <pc:sldChg chg="delSp modSp add del modTransition delAnim modAnim">
        <pc:chgData name="LIN, Zhiqiang" userId="d4683ff3-f281-4b56-a745-6a46db3b5018" providerId="ADAL" clId="{5B1B89B3-4E96-49D5-8176-67500AA7B227}" dt="2021-03-11T12:09:51.954" v="6196" actId="2696"/>
        <pc:sldMkLst>
          <pc:docMk/>
          <pc:sldMk cId="3060579367" sldId="303"/>
        </pc:sldMkLst>
        <pc:spChg chg="mod ord">
          <ac:chgData name="LIN, Zhiqiang" userId="d4683ff3-f281-4b56-a745-6a46db3b5018" providerId="ADAL" clId="{5B1B89B3-4E96-49D5-8176-67500AA7B227}" dt="2021-03-11T03:01:41.850" v="1072"/>
          <ac:spMkLst>
            <pc:docMk/>
            <pc:sldMk cId="3060579367" sldId="303"/>
            <ac:spMk id="5" creationId="{1EA6E4B7-0E1F-475E-A7E8-5081A2C039E8}"/>
          </ac:spMkLst>
        </pc:spChg>
        <pc:spChg chg="mod ord">
          <ac:chgData name="LIN, Zhiqiang" userId="d4683ff3-f281-4b56-a745-6a46db3b5018" providerId="ADAL" clId="{5B1B89B3-4E96-49D5-8176-67500AA7B227}" dt="2021-03-11T03:01:41.850" v="1076"/>
          <ac:spMkLst>
            <pc:docMk/>
            <pc:sldMk cId="3060579367" sldId="303"/>
            <ac:spMk id="7" creationId="{ACF08085-C507-4436-A671-94E7BC2241F3}"/>
          </ac:spMkLst>
        </pc:spChg>
        <pc:spChg chg="mod ord">
          <ac:chgData name="LIN, Zhiqiang" userId="d4683ff3-f281-4b56-a745-6a46db3b5018" providerId="ADAL" clId="{5B1B89B3-4E96-49D5-8176-67500AA7B227}" dt="2021-03-11T03:01:41.851" v="1080"/>
          <ac:spMkLst>
            <pc:docMk/>
            <pc:sldMk cId="3060579367" sldId="303"/>
            <ac:spMk id="8" creationId="{8B8D55DA-BC35-4821-8932-0DFDC47F5E02}"/>
          </ac:spMkLst>
        </pc:spChg>
        <pc:spChg chg="mod ord">
          <ac:chgData name="LIN, Zhiqiang" userId="d4683ff3-f281-4b56-a745-6a46db3b5018" providerId="ADAL" clId="{5B1B89B3-4E96-49D5-8176-67500AA7B227}" dt="2021-03-11T03:01:41.851" v="1078"/>
          <ac:spMkLst>
            <pc:docMk/>
            <pc:sldMk cId="3060579367" sldId="303"/>
            <ac:spMk id="9" creationId="{7E81ED30-5E3B-4DEF-A107-D399E4C6E609}"/>
          </ac:spMkLst>
        </pc:spChg>
        <pc:spChg chg="mod ord">
          <ac:chgData name="LIN, Zhiqiang" userId="d4683ff3-f281-4b56-a745-6a46db3b5018" providerId="ADAL" clId="{5B1B89B3-4E96-49D5-8176-67500AA7B227}" dt="2021-03-11T03:01:41.848" v="1068"/>
          <ac:spMkLst>
            <pc:docMk/>
            <pc:sldMk cId="3060579367" sldId="303"/>
            <ac:spMk id="512" creationId="{00000000-0000-0000-0000-000000000000}"/>
          </ac:spMkLst>
        </pc:spChg>
        <pc:spChg chg="mod ord">
          <ac:chgData name="LIN, Zhiqiang" userId="d4683ff3-f281-4b56-a745-6a46db3b5018" providerId="ADAL" clId="{5B1B89B3-4E96-49D5-8176-67500AA7B227}" dt="2021-03-11T03:01:41.852" v="1082"/>
          <ac:spMkLst>
            <pc:docMk/>
            <pc:sldMk cId="3060579367" sldId="303"/>
            <ac:spMk id="557" creationId="{00000000-0000-0000-0000-000000000000}"/>
          </ac:spMkLst>
        </pc:spChg>
        <pc:grpChg chg="del">
          <ac:chgData name="LIN, Zhiqiang" userId="d4683ff3-f281-4b56-a745-6a46db3b5018" providerId="ADAL" clId="{5B1B89B3-4E96-49D5-8176-67500AA7B227}" dt="2021-03-11T03:01:41.721" v="1065"/>
          <ac:grpSpMkLst>
            <pc:docMk/>
            <pc:sldMk cId="3060579367" sldId="303"/>
            <ac:grpSpMk id="10" creationId="{D717F729-81C3-4110-AC23-285BF6BA5E08}"/>
          </ac:grpSpMkLst>
        </pc:grpChg>
        <pc:cxnChg chg="mod ord">
          <ac:chgData name="LIN, Zhiqiang" userId="d4683ff3-f281-4b56-a745-6a46db3b5018" providerId="ADAL" clId="{5B1B89B3-4E96-49D5-8176-67500AA7B227}" dt="2021-03-11T03:01:41.850" v="1074"/>
          <ac:cxnSpMkLst>
            <pc:docMk/>
            <pc:sldMk cId="3060579367" sldId="303"/>
            <ac:cxnSpMk id="6" creationId="{FE72824E-2E61-4833-AFD4-1F65E148F1F5}"/>
          </ac:cxnSpMkLst>
        </pc:cxnChg>
        <pc:cxnChg chg="mod ord">
          <ac:chgData name="LIN, Zhiqiang" userId="d4683ff3-f281-4b56-a745-6a46db3b5018" providerId="ADAL" clId="{5B1B89B3-4E96-49D5-8176-67500AA7B227}" dt="2021-03-11T03:01:41.849" v="1070"/>
          <ac:cxnSpMkLst>
            <pc:docMk/>
            <pc:sldMk cId="3060579367" sldId="303"/>
            <ac:cxnSpMk id="513" creationId="{00000000-0000-0000-0000-000000000000}"/>
          </ac:cxnSpMkLst>
        </pc:cxnChg>
      </pc:sldChg>
      <pc:sldChg chg="addSp modSp add del modTransition modAnim">
        <pc:chgData name="LIN, Zhiqiang" userId="d4683ff3-f281-4b56-a745-6a46db3b5018" providerId="ADAL" clId="{5B1B89B3-4E96-49D5-8176-67500AA7B227}" dt="2021-03-11T12:09:51.976" v="6197" actId="2696"/>
        <pc:sldMkLst>
          <pc:docMk/>
          <pc:sldMk cId="557116848" sldId="304"/>
        </pc:sldMkLst>
        <pc:spChg chg="mod ord">
          <ac:chgData name="LIN, Zhiqiang" userId="d4683ff3-f281-4b56-a745-6a46db3b5018" providerId="ADAL" clId="{5B1B89B3-4E96-49D5-8176-67500AA7B227}" dt="2021-03-11T03:01:42.385" v="1150"/>
          <ac:spMkLst>
            <pc:docMk/>
            <pc:sldMk cId="557116848" sldId="304"/>
            <ac:spMk id="5" creationId="{1EA6E4B7-0E1F-475E-A7E8-5081A2C039E8}"/>
          </ac:spMkLst>
        </pc:spChg>
        <pc:spChg chg="mod ord">
          <ac:chgData name="LIN, Zhiqiang" userId="d4683ff3-f281-4b56-a745-6a46db3b5018" providerId="ADAL" clId="{5B1B89B3-4E96-49D5-8176-67500AA7B227}" dt="2021-03-11T03:01:42.385" v="1154"/>
          <ac:spMkLst>
            <pc:docMk/>
            <pc:sldMk cId="557116848" sldId="304"/>
            <ac:spMk id="7" creationId="{ACF08085-C507-4436-A671-94E7BC2241F3}"/>
          </ac:spMkLst>
        </pc:spChg>
        <pc:spChg chg="mod ord">
          <ac:chgData name="LIN, Zhiqiang" userId="d4683ff3-f281-4b56-a745-6a46db3b5018" providerId="ADAL" clId="{5B1B89B3-4E96-49D5-8176-67500AA7B227}" dt="2021-03-11T03:01:42.386" v="1158"/>
          <ac:spMkLst>
            <pc:docMk/>
            <pc:sldMk cId="557116848" sldId="304"/>
            <ac:spMk id="8" creationId="{8B8D55DA-BC35-4821-8932-0DFDC47F5E02}"/>
          </ac:spMkLst>
        </pc:spChg>
        <pc:spChg chg="mod ord">
          <ac:chgData name="LIN, Zhiqiang" userId="d4683ff3-f281-4b56-a745-6a46db3b5018" providerId="ADAL" clId="{5B1B89B3-4E96-49D5-8176-67500AA7B227}" dt="2021-03-11T03:01:42.386" v="1156"/>
          <ac:spMkLst>
            <pc:docMk/>
            <pc:sldMk cId="557116848" sldId="304"/>
            <ac:spMk id="9" creationId="{7E81ED30-5E3B-4DEF-A107-D399E4C6E609}"/>
          </ac:spMkLst>
        </pc:spChg>
        <pc:spChg chg="add mod ord">
          <ac:chgData name="LIN, Zhiqiang" userId="d4683ff3-f281-4b56-a745-6a46db3b5018" providerId="ADAL" clId="{5B1B89B3-4E96-49D5-8176-67500AA7B227}" dt="2021-03-11T03:01:42.387" v="1162"/>
          <ac:spMkLst>
            <pc:docMk/>
            <pc:sldMk cId="557116848" sldId="304"/>
            <ac:spMk id="10" creationId="{9A76C79E-75F4-403A-B5DE-7E5F9C1955E7}"/>
          </ac:spMkLst>
        </pc:spChg>
        <pc:spChg chg="add mod ord">
          <ac:chgData name="LIN, Zhiqiang" userId="d4683ff3-f281-4b56-a745-6a46db3b5018" providerId="ADAL" clId="{5B1B89B3-4E96-49D5-8176-67500AA7B227}" dt="2021-03-11T03:01:42.387" v="1164"/>
          <ac:spMkLst>
            <pc:docMk/>
            <pc:sldMk cId="557116848" sldId="304"/>
            <ac:spMk id="11" creationId="{4D6B7AD1-A77C-44AD-8032-3D82F3E79B3B}"/>
          </ac:spMkLst>
        </pc:spChg>
        <pc:spChg chg="add mod ord">
          <ac:chgData name="LIN, Zhiqiang" userId="d4683ff3-f281-4b56-a745-6a46db3b5018" providerId="ADAL" clId="{5B1B89B3-4E96-49D5-8176-67500AA7B227}" dt="2021-03-11T03:01:42.388" v="1166"/>
          <ac:spMkLst>
            <pc:docMk/>
            <pc:sldMk cId="557116848" sldId="304"/>
            <ac:spMk id="12" creationId="{46140A6D-E5BE-4308-9702-03BCB9BF56CF}"/>
          </ac:spMkLst>
        </pc:spChg>
        <pc:spChg chg="add mod ord">
          <ac:chgData name="LIN, Zhiqiang" userId="d4683ff3-f281-4b56-a745-6a46db3b5018" providerId="ADAL" clId="{5B1B89B3-4E96-49D5-8176-67500AA7B227}" dt="2021-03-11T03:01:42.389" v="1170"/>
          <ac:spMkLst>
            <pc:docMk/>
            <pc:sldMk cId="557116848" sldId="304"/>
            <ac:spMk id="14" creationId="{43451090-C776-4DC6-80F5-10F223A4F877}"/>
          </ac:spMkLst>
        </pc:spChg>
        <pc:spChg chg="mod ord">
          <ac:chgData name="LIN, Zhiqiang" userId="d4683ff3-f281-4b56-a745-6a46db3b5018" providerId="ADAL" clId="{5B1B89B3-4E96-49D5-8176-67500AA7B227}" dt="2021-03-11T03:01:42.384" v="1146"/>
          <ac:spMkLst>
            <pc:docMk/>
            <pc:sldMk cId="557116848" sldId="304"/>
            <ac:spMk id="512" creationId="{00000000-0000-0000-0000-000000000000}"/>
          </ac:spMkLst>
        </pc:spChg>
        <pc:spChg chg="mod ord">
          <ac:chgData name="LIN, Zhiqiang" userId="d4683ff3-f281-4b56-a745-6a46db3b5018" providerId="ADAL" clId="{5B1B89B3-4E96-49D5-8176-67500AA7B227}" dt="2021-03-11T03:01:42.387" v="1160"/>
          <ac:spMkLst>
            <pc:docMk/>
            <pc:sldMk cId="557116848" sldId="304"/>
            <ac:spMk id="557" creationId="{00000000-0000-0000-0000-000000000000}"/>
          </ac:spMkLst>
        </pc:spChg>
        <pc:cxnChg chg="mod ord">
          <ac:chgData name="LIN, Zhiqiang" userId="d4683ff3-f281-4b56-a745-6a46db3b5018" providerId="ADAL" clId="{5B1B89B3-4E96-49D5-8176-67500AA7B227}" dt="2021-03-11T03:01:42.385" v="1152"/>
          <ac:cxnSpMkLst>
            <pc:docMk/>
            <pc:sldMk cId="557116848" sldId="304"/>
            <ac:cxnSpMk id="6" creationId="{FE72824E-2E61-4833-AFD4-1F65E148F1F5}"/>
          </ac:cxnSpMkLst>
        </pc:cxnChg>
        <pc:cxnChg chg="add mod ord">
          <ac:chgData name="LIN, Zhiqiang" userId="d4683ff3-f281-4b56-a745-6a46db3b5018" providerId="ADAL" clId="{5B1B89B3-4E96-49D5-8176-67500AA7B227}" dt="2021-03-11T03:01:42.388" v="1168"/>
          <ac:cxnSpMkLst>
            <pc:docMk/>
            <pc:sldMk cId="557116848" sldId="304"/>
            <ac:cxnSpMk id="13" creationId="{CE06412C-D922-4F50-B2A8-6ECC73716D75}"/>
          </ac:cxnSpMkLst>
        </pc:cxnChg>
        <pc:cxnChg chg="mod ord">
          <ac:chgData name="LIN, Zhiqiang" userId="d4683ff3-f281-4b56-a745-6a46db3b5018" providerId="ADAL" clId="{5B1B89B3-4E96-49D5-8176-67500AA7B227}" dt="2021-03-11T03:01:42.384" v="1148"/>
          <ac:cxnSpMkLst>
            <pc:docMk/>
            <pc:sldMk cId="557116848" sldId="304"/>
            <ac:cxnSpMk id="513" creationId="{00000000-0000-0000-0000-000000000000}"/>
          </ac:cxnSpMkLst>
        </pc:cxnChg>
      </pc:sldChg>
      <pc:sldChg chg="addSp modSp add del modTransition modAnim">
        <pc:chgData name="LIN, Zhiqiang" userId="d4683ff3-f281-4b56-a745-6a46db3b5018" providerId="ADAL" clId="{5B1B89B3-4E96-49D5-8176-67500AA7B227}" dt="2021-03-11T12:09:51.991" v="6198" actId="2696"/>
        <pc:sldMkLst>
          <pc:docMk/>
          <pc:sldMk cId="124749450" sldId="305"/>
        </pc:sldMkLst>
        <pc:spChg chg="mod ord">
          <ac:chgData name="LIN, Zhiqiang" userId="d4683ff3-f281-4b56-a745-6a46db3b5018" providerId="ADAL" clId="{5B1B89B3-4E96-49D5-8176-67500AA7B227}" dt="2021-03-11T03:01:42.604" v="1190"/>
          <ac:spMkLst>
            <pc:docMk/>
            <pc:sldMk cId="124749450" sldId="305"/>
            <ac:spMk id="5" creationId="{1EA6E4B7-0E1F-475E-A7E8-5081A2C039E8}"/>
          </ac:spMkLst>
        </pc:spChg>
        <pc:spChg chg="mod ord">
          <ac:chgData name="LIN, Zhiqiang" userId="d4683ff3-f281-4b56-a745-6a46db3b5018" providerId="ADAL" clId="{5B1B89B3-4E96-49D5-8176-67500AA7B227}" dt="2021-03-11T03:01:42.604" v="1194"/>
          <ac:spMkLst>
            <pc:docMk/>
            <pc:sldMk cId="124749450" sldId="305"/>
            <ac:spMk id="7" creationId="{ACF08085-C507-4436-A671-94E7BC2241F3}"/>
          </ac:spMkLst>
        </pc:spChg>
        <pc:spChg chg="mod ord">
          <ac:chgData name="LIN, Zhiqiang" userId="d4683ff3-f281-4b56-a745-6a46db3b5018" providerId="ADAL" clId="{5B1B89B3-4E96-49D5-8176-67500AA7B227}" dt="2021-03-11T03:01:42.605" v="1198"/>
          <ac:spMkLst>
            <pc:docMk/>
            <pc:sldMk cId="124749450" sldId="305"/>
            <ac:spMk id="8" creationId="{8B8D55DA-BC35-4821-8932-0DFDC47F5E02}"/>
          </ac:spMkLst>
        </pc:spChg>
        <pc:spChg chg="mod ord">
          <ac:chgData name="LIN, Zhiqiang" userId="d4683ff3-f281-4b56-a745-6a46db3b5018" providerId="ADAL" clId="{5B1B89B3-4E96-49D5-8176-67500AA7B227}" dt="2021-03-11T03:01:42.605" v="1196"/>
          <ac:spMkLst>
            <pc:docMk/>
            <pc:sldMk cId="124749450" sldId="305"/>
            <ac:spMk id="9" creationId="{7E81ED30-5E3B-4DEF-A107-D399E4C6E609}"/>
          </ac:spMkLst>
        </pc:spChg>
        <pc:spChg chg="mod ord">
          <ac:chgData name="LIN, Zhiqiang" userId="d4683ff3-f281-4b56-a745-6a46db3b5018" providerId="ADAL" clId="{5B1B89B3-4E96-49D5-8176-67500AA7B227}" dt="2021-03-11T03:01:42.606" v="1202"/>
          <ac:spMkLst>
            <pc:docMk/>
            <pc:sldMk cId="124749450" sldId="305"/>
            <ac:spMk id="10" creationId="{9A76C79E-75F4-403A-B5DE-7E5F9C1955E7}"/>
          </ac:spMkLst>
        </pc:spChg>
        <pc:spChg chg="mod ord">
          <ac:chgData name="LIN, Zhiqiang" userId="d4683ff3-f281-4b56-a745-6a46db3b5018" providerId="ADAL" clId="{5B1B89B3-4E96-49D5-8176-67500AA7B227}" dt="2021-03-11T03:01:42.606" v="1204"/>
          <ac:spMkLst>
            <pc:docMk/>
            <pc:sldMk cId="124749450" sldId="305"/>
            <ac:spMk id="11" creationId="{4D6B7AD1-A77C-44AD-8032-3D82F3E79B3B}"/>
          </ac:spMkLst>
        </pc:spChg>
        <pc:spChg chg="mod ord">
          <ac:chgData name="LIN, Zhiqiang" userId="d4683ff3-f281-4b56-a745-6a46db3b5018" providerId="ADAL" clId="{5B1B89B3-4E96-49D5-8176-67500AA7B227}" dt="2021-03-11T03:01:42.607" v="1206"/>
          <ac:spMkLst>
            <pc:docMk/>
            <pc:sldMk cId="124749450" sldId="305"/>
            <ac:spMk id="12" creationId="{46140A6D-E5BE-4308-9702-03BCB9BF56CF}"/>
          </ac:spMkLst>
        </pc:spChg>
        <pc:spChg chg="mod ord">
          <ac:chgData name="LIN, Zhiqiang" userId="d4683ff3-f281-4b56-a745-6a46db3b5018" providerId="ADAL" clId="{5B1B89B3-4E96-49D5-8176-67500AA7B227}" dt="2021-03-11T03:01:42.608" v="1210"/>
          <ac:spMkLst>
            <pc:docMk/>
            <pc:sldMk cId="124749450" sldId="305"/>
            <ac:spMk id="14" creationId="{43451090-C776-4DC6-80F5-10F223A4F877}"/>
          </ac:spMkLst>
        </pc:spChg>
        <pc:spChg chg="mod ord">
          <ac:chgData name="LIN, Zhiqiang" userId="d4683ff3-f281-4b56-a745-6a46db3b5018" providerId="ADAL" clId="{5B1B89B3-4E96-49D5-8176-67500AA7B227}" dt="2021-03-11T03:01:42.603" v="1186"/>
          <ac:spMkLst>
            <pc:docMk/>
            <pc:sldMk cId="124749450" sldId="305"/>
            <ac:spMk id="512" creationId="{00000000-0000-0000-0000-000000000000}"/>
          </ac:spMkLst>
        </pc:spChg>
        <pc:spChg chg="mod ord">
          <ac:chgData name="LIN, Zhiqiang" userId="d4683ff3-f281-4b56-a745-6a46db3b5018" providerId="ADAL" clId="{5B1B89B3-4E96-49D5-8176-67500AA7B227}" dt="2021-03-11T03:01:42.606" v="1200"/>
          <ac:spMkLst>
            <pc:docMk/>
            <pc:sldMk cId="124749450" sldId="305"/>
            <ac:spMk id="557" creationId="{00000000-0000-0000-0000-000000000000}"/>
          </ac:spMkLst>
        </pc:spChg>
        <pc:grpChg chg="add mod ord">
          <ac:chgData name="LIN, Zhiqiang" userId="d4683ff3-f281-4b56-a745-6a46db3b5018" providerId="ADAL" clId="{5B1B89B3-4E96-49D5-8176-67500AA7B227}" dt="2021-03-11T03:01:42.608" v="1212"/>
          <ac:grpSpMkLst>
            <pc:docMk/>
            <pc:sldMk cId="124749450" sldId="305"/>
            <ac:grpSpMk id="15" creationId="{04163749-BD42-489B-A11B-A4904525C0E7}"/>
          </ac:grpSpMkLst>
        </pc:grpChg>
        <pc:cxnChg chg="mod ord">
          <ac:chgData name="LIN, Zhiqiang" userId="d4683ff3-f281-4b56-a745-6a46db3b5018" providerId="ADAL" clId="{5B1B89B3-4E96-49D5-8176-67500AA7B227}" dt="2021-03-11T03:01:42.604" v="1192"/>
          <ac:cxnSpMkLst>
            <pc:docMk/>
            <pc:sldMk cId="124749450" sldId="305"/>
            <ac:cxnSpMk id="6" creationId="{FE72824E-2E61-4833-AFD4-1F65E148F1F5}"/>
          </ac:cxnSpMkLst>
        </pc:cxnChg>
        <pc:cxnChg chg="mod ord">
          <ac:chgData name="LIN, Zhiqiang" userId="d4683ff3-f281-4b56-a745-6a46db3b5018" providerId="ADAL" clId="{5B1B89B3-4E96-49D5-8176-67500AA7B227}" dt="2021-03-11T03:01:42.607" v="1208"/>
          <ac:cxnSpMkLst>
            <pc:docMk/>
            <pc:sldMk cId="124749450" sldId="305"/>
            <ac:cxnSpMk id="13" creationId="{CE06412C-D922-4F50-B2A8-6ECC73716D75}"/>
          </ac:cxnSpMkLst>
        </pc:cxnChg>
        <pc:cxnChg chg="mod ord">
          <ac:chgData name="LIN, Zhiqiang" userId="d4683ff3-f281-4b56-a745-6a46db3b5018" providerId="ADAL" clId="{5B1B89B3-4E96-49D5-8176-67500AA7B227}" dt="2021-03-11T03:01:42.603" v="1188"/>
          <ac:cxnSpMkLst>
            <pc:docMk/>
            <pc:sldMk cId="124749450" sldId="305"/>
            <ac:cxnSpMk id="513" creationId="{00000000-0000-0000-0000-000000000000}"/>
          </ac:cxnSpMkLst>
        </pc:cxnChg>
      </pc:sldChg>
      <pc:sldChg chg="delSp modSp add del modTransition delAnim modAnim">
        <pc:chgData name="LIN, Zhiqiang" userId="d4683ff3-f281-4b56-a745-6a46db3b5018" providerId="ADAL" clId="{5B1B89B3-4E96-49D5-8176-67500AA7B227}" dt="2021-03-11T12:09:52.007" v="6199" actId="2696"/>
        <pc:sldMkLst>
          <pc:docMk/>
          <pc:sldMk cId="1395377407" sldId="306"/>
        </pc:sldMkLst>
        <pc:spChg chg="mod ord">
          <ac:chgData name="LIN, Zhiqiang" userId="d4683ff3-f281-4b56-a745-6a46db3b5018" providerId="ADAL" clId="{5B1B89B3-4E96-49D5-8176-67500AA7B227}" dt="2021-03-11T03:01:42.751" v="1224"/>
          <ac:spMkLst>
            <pc:docMk/>
            <pc:sldMk cId="1395377407" sldId="306"/>
            <ac:spMk id="5" creationId="{1EA6E4B7-0E1F-475E-A7E8-5081A2C039E8}"/>
          </ac:spMkLst>
        </pc:spChg>
        <pc:spChg chg="mod ord">
          <ac:chgData name="LIN, Zhiqiang" userId="d4683ff3-f281-4b56-a745-6a46db3b5018" providerId="ADAL" clId="{5B1B89B3-4E96-49D5-8176-67500AA7B227}" dt="2021-03-11T03:01:42.752" v="1228"/>
          <ac:spMkLst>
            <pc:docMk/>
            <pc:sldMk cId="1395377407" sldId="306"/>
            <ac:spMk id="7" creationId="{ACF08085-C507-4436-A671-94E7BC2241F3}"/>
          </ac:spMkLst>
        </pc:spChg>
        <pc:spChg chg="mod ord">
          <ac:chgData name="LIN, Zhiqiang" userId="d4683ff3-f281-4b56-a745-6a46db3b5018" providerId="ADAL" clId="{5B1B89B3-4E96-49D5-8176-67500AA7B227}" dt="2021-03-11T03:01:42.753" v="1232"/>
          <ac:spMkLst>
            <pc:docMk/>
            <pc:sldMk cId="1395377407" sldId="306"/>
            <ac:spMk id="8" creationId="{8B8D55DA-BC35-4821-8932-0DFDC47F5E02}"/>
          </ac:spMkLst>
        </pc:spChg>
        <pc:spChg chg="mod ord">
          <ac:chgData name="LIN, Zhiqiang" userId="d4683ff3-f281-4b56-a745-6a46db3b5018" providerId="ADAL" clId="{5B1B89B3-4E96-49D5-8176-67500AA7B227}" dt="2021-03-11T03:01:42.753" v="1230"/>
          <ac:spMkLst>
            <pc:docMk/>
            <pc:sldMk cId="1395377407" sldId="306"/>
            <ac:spMk id="9" creationId="{7E81ED30-5E3B-4DEF-A107-D399E4C6E609}"/>
          </ac:spMkLst>
        </pc:spChg>
        <pc:spChg chg="mod ord">
          <ac:chgData name="LIN, Zhiqiang" userId="d4683ff3-f281-4b56-a745-6a46db3b5018" providerId="ADAL" clId="{5B1B89B3-4E96-49D5-8176-67500AA7B227}" dt="2021-03-11T03:01:42.754" v="1236"/>
          <ac:spMkLst>
            <pc:docMk/>
            <pc:sldMk cId="1395377407" sldId="306"/>
            <ac:spMk id="10" creationId="{9A76C79E-75F4-403A-B5DE-7E5F9C1955E7}"/>
          </ac:spMkLst>
        </pc:spChg>
        <pc:spChg chg="mod ord">
          <ac:chgData name="LIN, Zhiqiang" userId="d4683ff3-f281-4b56-a745-6a46db3b5018" providerId="ADAL" clId="{5B1B89B3-4E96-49D5-8176-67500AA7B227}" dt="2021-03-11T03:01:42.755" v="1238"/>
          <ac:spMkLst>
            <pc:docMk/>
            <pc:sldMk cId="1395377407" sldId="306"/>
            <ac:spMk id="11" creationId="{4D6B7AD1-A77C-44AD-8032-3D82F3E79B3B}"/>
          </ac:spMkLst>
        </pc:spChg>
        <pc:spChg chg="mod ord">
          <ac:chgData name="LIN, Zhiqiang" userId="d4683ff3-f281-4b56-a745-6a46db3b5018" providerId="ADAL" clId="{5B1B89B3-4E96-49D5-8176-67500AA7B227}" dt="2021-03-11T03:01:42.755" v="1240"/>
          <ac:spMkLst>
            <pc:docMk/>
            <pc:sldMk cId="1395377407" sldId="306"/>
            <ac:spMk id="12" creationId="{46140A6D-E5BE-4308-9702-03BCB9BF56CF}"/>
          </ac:spMkLst>
        </pc:spChg>
        <pc:spChg chg="mod ord">
          <ac:chgData name="LIN, Zhiqiang" userId="d4683ff3-f281-4b56-a745-6a46db3b5018" providerId="ADAL" clId="{5B1B89B3-4E96-49D5-8176-67500AA7B227}" dt="2021-03-11T03:01:42.756" v="1244"/>
          <ac:spMkLst>
            <pc:docMk/>
            <pc:sldMk cId="1395377407" sldId="306"/>
            <ac:spMk id="14" creationId="{43451090-C776-4DC6-80F5-10F223A4F877}"/>
          </ac:spMkLst>
        </pc:spChg>
        <pc:spChg chg="mod ord">
          <ac:chgData name="LIN, Zhiqiang" userId="d4683ff3-f281-4b56-a745-6a46db3b5018" providerId="ADAL" clId="{5B1B89B3-4E96-49D5-8176-67500AA7B227}" dt="2021-03-11T03:01:42.751" v="1220"/>
          <ac:spMkLst>
            <pc:docMk/>
            <pc:sldMk cId="1395377407" sldId="306"/>
            <ac:spMk id="512" creationId="{00000000-0000-0000-0000-000000000000}"/>
          </ac:spMkLst>
        </pc:spChg>
        <pc:spChg chg="mod ord">
          <ac:chgData name="LIN, Zhiqiang" userId="d4683ff3-f281-4b56-a745-6a46db3b5018" providerId="ADAL" clId="{5B1B89B3-4E96-49D5-8176-67500AA7B227}" dt="2021-03-11T03:01:42.754" v="1234"/>
          <ac:spMkLst>
            <pc:docMk/>
            <pc:sldMk cId="1395377407" sldId="306"/>
            <ac:spMk id="557" creationId="{00000000-0000-0000-0000-000000000000}"/>
          </ac:spMkLst>
        </pc:spChg>
        <pc:grpChg chg="del">
          <ac:chgData name="LIN, Zhiqiang" userId="d4683ff3-f281-4b56-a745-6a46db3b5018" providerId="ADAL" clId="{5B1B89B3-4E96-49D5-8176-67500AA7B227}" dt="2021-03-11T03:01:42.614" v="1217"/>
          <ac:grpSpMkLst>
            <pc:docMk/>
            <pc:sldMk cId="1395377407" sldId="306"/>
            <ac:grpSpMk id="15" creationId="{04163749-BD42-489B-A11B-A4904525C0E7}"/>
          </ac:grpSpMkLst>
        </pc:grpChg>
        <pc:cxnChg chg="mod ord">
          <ac:chgData name="LIN, Zhiqiang" userId="d4683ff3-f281-4b56-a745-6a46db3b5018" providerId="ADAL" clId="{5B1B89B3-4E96-49D5-8176-67500AA7B227}" dt="2021-03-11T03:01:42.752" v="1226"/>
          <ac:cxnSpMkLst>
            <pc:docMk/>
            <pc:sldMk cId="1395377407" sldId="306"/>
            <ac:cxnSpMk id="6" creationId="{FE72824E-2E61-4833-AFD4-1F65E148F1F5}"/>
          </ac:cxnSpMkLst>
        </pc:cxnChg>
        <pc:cxnChg chg="mod ord">
          <ac:chgData name="LIN, Zhiqiang" userId="d4683ff3-f281-4b56-a745-6a46db3b5018" providerId="ADAL" clId="{5B1B89B3-4E96-49D5-8176-67500AA7B227}" dt="2021-03-11T03:01:42.755" v="1242"/>
          <ac:cxnSpMkLst>
            <pc:docMk/>
            <pc:sldMk cId="1395377407" sldId="306"/>
            <ac:cxnSpMk id="13" creationId="{CE06412C-D922-4F50-B2A8-6ECC73716D75}"/>
          </ac:cxnSpMkLst>
        </pc:cxnChg>
        <pc:cxnChg chg="mod ord">
          <ac:chgData name="LIN, Zhiqiang" userId="d4683ff3-f281-4b56-a745-6a46db3b5018" providerId="ADAL" clId="{5B1B89B3-4E96-49D5-8176-67500AA7B227}" dt="2021-03-11T03:01:42.751" v="1222"/>
          <ac:cxnSpMkLst>
            <pc:docMk/>
            <pc:sldMk cId="1395377407" sldId="306"/>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023" v="6200" actId="2696"/>
        <pc:sldMkLst>
          <pc:docMk/>
          <pc:sldMk cId="2017878794" sldId="307"/>
        </pc:sldMkLst>
        <pc:spChg chg="mod ord">
          <ac:chgData name="LIN, Zhiqiang" userId="d4683ff3-f281-4b56-a745-6a46db3b5018" providerId="ADAL" clId="{5B1B89B3-4E96-49D5-8176-67500AA7B227}" dt="2021-03-11T03:01:43.319" v="1322"/>
          <ac:spMkLst>
            <pc:docMk/>
            <pc:sldMk cId="2017878794" sldId="307"/>
            <ac:spMk id="5" creationId="{1EA6E4B7-0E1F-475E-A7E8-5081A2C039E8}"/>
          </ac:spMkLst>
        </pc:spChg>
        <pc:spChg chg="mod ord">
          <ac:chgData name="LIN, Zhiqiang" userId="d4683ff3-f281-4b56-a745-6a46db3b5018" providerId="ADAL" clId="{5B1B89B3-4E96-49D5-8176-67500AA7B227}" dt="2021-03-11T03:01:43.319" v="1326"/>
          <ac:spMkLst>
            <pc:docMk/>
            <pc:sldMk cId="2017878794" sldId="307"/>
            <ac:spMk id="7" creationId="{ACF08085-C507-4436-A671-94E7BC2241F3}"/>
          </ac:spMkLst>
        </pc:spChg>
        <pc:spChg chg="mod ord">
          <ac:chgData name="LIN, Zhiqiang" userId="d4683ff3-f281-4b56-a745-6a46db3b5018" providerId="ADAL" clId="{5B1B89B3-4E96-49D5-8176-67500AA7B227}" dt="2021-03-11T03:01:43.320" v="1330"/>
          <ac:spMkLst>
            <pc:docMk/>
            <pc:sldMk cId="2017878794" sldId="307"/>
            <ac:spMk id="8" creationId="{8B8D55DA-BC35-4821-8932-0DFDC47F5E02}"/>
          </ac:spMkLst>
        </pc:spChg>
        <pc:spChg chg="mod ord">
          <ac:chgData name="LIN, Zhiqiang" userId="d4683ff3-f281-4b56-a745-6a46db3b5018" providerId="ADAL" clId="{5B1B89B3-4E96-49D5-8176-67500AA7B227}" dt="2021-03-11T03:01:43.320" v="1328"/>
          <ac:spMkLst>
            <pc:docMk/>
            <pc:sldMk cId="2017878794" sldId="307"/>
            <ac:spMk id="9" creationId="{7E81ED30-5E3B-4DEF-A107-D399E4C6E609}"/>
          </ac:spMkLst>
        </pc:spChg>
        <pc:spChg chg="mod ord">
          <ac:chgData name="LIN, Zhiqiang" userId="d4683ff3-f281-4b56-a745-6a46db3b5018" providerId="ADAL" clId="{5B1B89B3-4E96-49D5-8176-67500AA7B227}" dt="2021-03-11T03:01:43.321" v="1334"/>
          <ac:spMkLst>
            <pc:docMk/>
            <pc:sldMk cId="2017878794" sldId="307"/>
            <ac:spMk id="10" creationId="{9A76C79E-75F4-403A-B5DE-7E5F9C1955E7}"/>
          </ac:spMkLst>
        </pc:spChg>
        <pc:spChg chg="mod ord">
          <ac:chgData name="LIN, Zhiqiang" userId="d4683ff3-f281-4b56-a745-6a46db3b5018" providerId="ADAL" clId="{5B1B89B3-4E96-49D5-8176-67500AA7B227}" dt="2021-03-11T03:01:43.321" v="1336"/>
          <ac:spMkLst>
            <pc:docMk/>
            <pc:sldMk cId="2017878794" sldId="307"/>
            <ac:spMk id="11" creationId="{4D6B7AD1-A77C-44AD-8032-3D82F3E79B3B}"/>
          </ac:spMkLst>
        </pc:spChg>
        <pc:spChg chg="mod ord">
          <ac:chgData name="LIN, Zhiqiang" userId="d4683ff3-f281-4b56-a745-6a46db3b5018" providerId="ADAL" clId="{5B1B89B3-4E96-49D5-8176-67500AA7B227}" dt="2021-03-11T03:01:43.321" v="1338"/>
          <ac:spMkLst>
            <pc:docMk/>
            <pc:sldMk cId="2017878794" sldId="307"/>
            <ac:spMk id="12" creationId="{46140A6D-E5BE-4308-9702-03BCB9BF56CF}"/>
          </ac:spMkLst>
        </pc:spChg>
        <pc:spChg chg="mod ord">
          <ac:chgData name="LIN, Zhiqiang" userId="d4683ff3-f281-4b56-a745-6a46db3b5018" providerId="ADAL" clId="{5B1B89B3-4E96-49D5-8176-67500AA7B227}" dt="2021-03-11T03:01:43.322" v="1342"/>
          <ac:spMkLst>
            <pc:docMk/>
            <pc:sldMk cId="2017878794" sldId="307"/>
            <ac:spMk id="14" creationId="{43451090-C776-4DC6-80F5-10F223A4F877}"/>
          </ac:spMkLst>
        </pc:spChg>
        <pc:spChg chg="add mod ord">
          <ac:chgData name="LIN, Zhiqiang" userId="d4683ff3-f281-4b56-a745-6a46db3b5018" providerId="ADAL" clId="{5B1B89B3-4E96-49D5-8176-67500AA7B227}" dt="2021-03-11T03:01:43.318" v="1320"/>
          <ac:spMkLst>
            <pc:docMk/>
            <pc:sldMk cId="2017878794" sldId="307"/>
            <ac:spMk id="15" creationId="{28C42872-D6FF-4576-8660-2C1ADC120BA2}"/>
          </ac:spMkLst>
        </pc:spChg>
        <pc:spChg chg="add mod ord">
          <ac:chgData name="LIN, Zhiqiang" userId="d4683ff3-f281-4b56-a745-6a46db3b5018" providerId="ADAL" clId="{5B1B89B3-4E96-49D5-8176-67500AA7B227}" dt="2021-03-11T03:01:43.317" v="1316"/>
          <ac:spMkLst>
            <pc:docMk/>
            <pc:sldMk cId="2017878794" sldId="307"/>
            <ac:spMk id="16" creationId="{ABADC342-6B4C-4F95-8722-C5427207EAF5}"/>
          </ac:spMkLst>
        </pc:spChg>
        <pc:spChg chg="add mod ord">
          <ac:chgData name="LIN, Zhiqiang" userId="d4683ff3-f281-4b56-a745-6a46db3b5018" providerId="ADAL" clId="{5B1B89B3-4E96-49D5-8176-67500AA7B227}" dt="2021-03-11T03:01:43.317" v="1312"/>
          <ac:spMkLst>
            <pc:docMk/>
            <pc:sldMk cId="2017878794" sldId="307"/>
            <ac:spMk id="18" creationId="{248C21BC-5D9B-4D62-B0BF-D9E89F70179A}"/>
          </ac:spMkLst>
        </pc:spChg>
        <pc:spChg chg="add mod ord">
          <ac:chgData name="LIN, Zhiqiang" userId="d4683ff3-f281-4b56-a745-6a46db3b5018" providerId="ADAL" clId="{5B1B89B3-4E96-49D5-8176-67500AA7B227}" dt="2021-03-11T03:01:43.317" v="1314"/>
          <ac:spMkLst>
            <pc:docMk/>
            <pc:sldMk cId="2017878794" sldId="307"/>
            <ac:spMk id="19" creationId="{5E2B4935-A3D1-4E44-90DF-3100AB9C1BA7}"/>
          </ac:spMkLst>
        </pc:spChg>
        <pc:spChg chg="mod ord">
          <ac:chgData name="LIN, Zhiqiang" userId="d4683ff3-f281-4b56-a745-6a46db3b5018" providerId="ADAL" clId="{5B1B89B3-4E96-49D5-8176-67500AA7B227}" dt="2021-03-11T03:01:43.315" v="1308"/>
          <ac:spMkLst>
            <pc:docMk/>
            <pc:sldMk cId="2017878794" sldId="307"/>
            <ac:spMk id="512" creationId="{00000000-0000-0000-0000-000000000000}"/>
          </ac:spMkLst>
        </pc:spChg>
        <pc:spChg chg="mod ord">
          <ac:chgData name="LIN, Zhiqiang" userId="d4683ff3-f281-4b56-a745-6a46db3b5018" providerId="ADAL" clId="{5B1B89B3-4E96-49D5-8176-67500AA7B227}" dt="2021-03-11T03:01:43.320" v="1332"/>
          <ac:spMkLst>
            <pc:docMk/>
            <pc:sldMk cId="2017878794" sldId="307"/>
            <ac:spMk id="557" creationId="{00000000-0000-0000-0000-000000000000}"/>
          </ac:spMkLst>
        </pc:spChg>
        <pc:cxnChg chg="mod ord">
          <ac:chgData name="LIN, Zhiqiang" userId="d4683ff3-f281-4b56-a745-6a46db3b5018" providerId="ADAL" clId="{5B1B89B3-4E96-49D5-8176-67500AA7B227}" dt="2021-03-11T03:01:43.319" v="1324"/>
          <ac:cxnSpMkLst>
            <pc:docMk/>
            <pc:sldMk cId="2017878794" sldId="307"/>
            <ac:cxnSpMk id="6" creationId="{FE72824E-2E61-4833-AFD4-1F65E148F1F5}"/>
          </ac:cxnSpMkLst>
        </pc:cxnChg>
        <pc:cxnChg chg="mod ord">
          <ac:chgData name="LIN, Zhiqiang" userId="d4683ff3-f281-4b56-a745-6a46db3b5018" providerId="ADAL" clId="{5B1B89B3-4E96-49D5-8176-67500AA7B227}" dt="2021-03-11T03:01:43.322" v="1340"/>
          <ac:cxnSpMkLst>
            <pc:docMk/>
            <pc:sldMk cId="2017878794" sldId="307"/>
            <ac:cxnSpMk id="13" creationId="{CE06412C-D922-4F50-B2A8-6ECC73716D75}"/>
          </ac:cxnSpMkLst>
        </pc:cxnChg>
        <pc:cxnChg chg="add mod ord">
          <ac:chgData name="LIN, Zhiqiang" userId="d4683ff3-f281-4b56-a745-6a46db3b5018" providerId="ADAL" clId="{5B1B89B3-4E96-49D5-8176-67500AA7B227}" dt="2021-03-11T03:01:43.318" v="1318"/>
          <ac:cxnSpMkLst>
            <pc:docMk/>
            <pc:sldMk cId="2017878794" sldId="307"/>
            <ac:cxnSpMk id="17" creationId="{2EDB2E09-E6EA-4568-8329-61C2C282BAB7}"/>
          </ac:cxnSpMkLst>
        </pc:cxnChg>
        <pc:cxnChg chg="mod ord">
          <ac:chgData name="LIN, Zhiqiang" userId="d4683ff3-f281-4b56-a745-6a46db3b5018" providerId="ADAL" clId="{5B1B89B3-4E96-49D5-8176-67500AA7B227}" dt="2021-03-11T03:01:43.316" v="1310"/>
          <ac:cxnSpMkLst>
            <pc:docMk/>
            <pc:sldMk cId="2017878794" sldId="307"/>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056" v="6201" actId="2696"/>
        <pc:sldMkLst>
          <pc:docMk/>
          <pc:sldMk cId="1602887355" sldId="308"/>
        </pc:sldMkLst>
        <pc:spChg chg="mod ord">
          <ac:chgData name="LIN, Zhiqiang" userId="d4683ff3-f281-4b56-a745-6a46db3b5018" providerId="ADAL" clId="{5B1B89B3-4E96-49D5-8176-67500AA7B227}" dt="2021-03-11T03:01:43.543" v="1372"/>
          <ac:spMkLst>
            <pc:docMk/>
            <pc:sldMk cId="1602887355" sldId="308"/>
            <ac:spMk id="5" creationId="{1EA6E4B7-0E1F-475E-A7E8-5081A2C039E8}"/>
          </ac:spMkLst>
        </pc:spChg>
        <pc:spChg chg="mod ord">
          <ac:chgData name="LIN, Zhiqiang" userId="d4683ff3-f281-4b56-a745-6a46db3b5018" providerId="ADAL" clId="{5B1B89B3-4E96-49D5-8176-67500AA7B227}" dt="2021-03-11T03:01:43.543" v="1376"/>
          <ac:spMkLst>
            <pc:docMk/>
            <pc:sldMk cId="1602887355" sldId="308"/>
            <ac:spMk id="7" creationId="{ACF08085-C507-4436-A671-94E7BC2241F3}"/>
          </ac:spMkLst>
        </pc:spChg>
        <pc:spChg chg="mod ord">
          <ac:chgData name="LIN, Zhiqiang" userId="d4683ff3-f281-4b56-a745-6a46db3b5018" providerId="ADAL" clId="{5B1B89B3-4E96-49D5-8176-67500AA7B227}" dt="2021-03-11T03:01:43.544" v="1380"/>
          <ac:spMkLst>
            <pc:docMk/>
            <pc:sldMk cId="1602887355" sldId="308"/>
            <ac:spMk id="8" creationId="{8B8D55DA-BC35-4821-8932-0DFDC47F5E02}"/>
          </ac:spMkLst>
        </pc:spChg>
        <pc:spChg chg="mod ord">
          <ac:chgData name="LIN, Zhiqiang" userId="d4683ff3-f281-4b56-a745-6a46db3b5018" providerId="ADAL" clId="{5B1B89B3-4E96-49D5-8176-67500AA7B227}" dt="2021-03-11T03:01:43.544" v="1378"/>
          <ac:spMkLst>
            <pc:docMk/>
            <pc:sldMk cId="1602887355" sldId="308"/>
            <ac:spMk id="9" creationId="{7E81ED30-5E3B-4DEF-A107-D399E4C6E609}"/>
          </ac:spMkLst>
        </pc:spChg>
        <pc:spChg chg="mod ord">
          <ac:chgData name="LIN, Zhiqiang" userId="d4683ff3-f281-4b56-a745-6a46db3b5018" providerId="ADAL" clId="{5B1B89B3-4E96-49D5-8176-67500AA7B227}" dt="2021-03-11T03:01:43.545" v="1384"/>
          <ac:spMkLst>
            <pc:docMk/>
            <pc:sldMk cId="1602887355" sldId="308"/>
            <ac:spMk id="10" creationId="{9A76C79E-75F4-403A-B5DE-7E5F9C1955E7}"/>
          </ac:spMkLst>
        </pc:spChg>
        <pc:spChg chg="mod ord">
          <ac:chgData name="LIN, Zhiqiang" userId="d4683ff3-f281-4b56-a745-6a46db3b5018" providerId="ADAL" clId="{5B1B89B3-4E96-49D5-8176-67500AA7B227}" dt="2021-03-11T03:01:43.545" v="1386"/>
          <ac:spMkLst>
            <pc:docMk/>
            <pc:sldMk cId="1602887355" sldId="308"/>
            <ac:spMk id="11" creationId="{4D6B7AD1-A77C-44AD-8032-3D82F3E79B3B}"/>
          </ac:spMkLst>
        </pc:spChg>
        <pc:spChg chg="mod ord">
          <ac:chgData name="LIN, Zhiqiang" userId="d4683ff3-f281-4b56-a745-6a46db3b5018" providerId="ADAL" clId="{5B1B89B3-4E96-49D5-8176-67500AA7B227}" dt="2021-03-11T03:01:43.546" v="1388"/>
          <ac:spMkLst>
            <pc:docMk/>
            <pc:sldMk cId="1602887355" sldId="308"/>
            <ac:spMk id="12" creationId="{46140A6D-E5BE-4308-9702-03BCB9BF56CF}"/>
          </ac:spMkLst>
        </pc:spChg>
        <pc:spChg chg="mod ord">
          <ac:chgData name="LIN, Zhiqiang" userId="d4683ff3-f281-4b56-a745-6a46db3b5018" providerId="ADAL" clId="{5B1B89B3-4E96-49D5-8176-67500AA7B227}" dt="2021-03-11T03:01:43.546" v="1392"/>
          <ac:spMkLst>
            <pc:docMk/>
            <pc:sldMk cId="1602887355" sldId="308"/>
            <ac:spMk id="14" creationId="{43451090-C776-4DC6-80F5-10F223A4F877}"/>
          </ac:spMkLst>
        </pc:spChg>
        <pc:spChg chg="mod ord">
          <ac:chgData name="LIN, Zhiqiang" userId="d4683ff3-f281-4b56-a745-6a46db3b5018" providerId="ADAL" clId="{5B1B89B3-4E96-49D5-8176-67500AA7B227}" dt="2021-03-11T03:01:43.542" v="1370"/>
          <ac:spMkLst>
            <pc:docMk/>
            <pc:sldMk cId="1602887355" sldId="308"/>
            <ac:spMk id="15" creationId="{28C42872-D6FF-4576-8660-2C1ADC120BA2}"/>
          </ac:spMkLst>
        </pc:spChg>
        <pc:spChg chg="mod ord">
          <ac:chgData name="LIN, Zhiqiang" userId="d4683ff3-f281-4b56-a745-6a46db3b5018" providerId="ADAL" clId="{5B1B89B3-4E96-49D5-8176-67500AA7B227}" dt="2021-03-11T03:01:43.541" v="1366"/>
          <ac:spMkLst>
            <pc:docMk/>
            <pc:sldMk cId="1602887355" sldId="308"/>
            <ac:spMk id="16" creationId="{ABADC342-6B4C-4F95-8722-C5427207EAF5}"/>
          </ac:spMkLst>
        </pc:spChg>
        <pc:spChg chg="mod ord">
          <ac:chgData name="LIN, Zhiqiang" userId="d4683ff3-f281-4b56-a745-6a46db3b5018" providerId="ADAL" clId="{5B1B89B3-4E96-49D5-8176-67500AA7B227}" dt="2021-03-11T03:01:43.541" v="1362"/>
          <ac:spMkLst>
            <pc:docMk/>
            <pc:sldMk cId="1602887355" sldId="308"/>
            <ac:spMk id="18" creationId="{248C21BC-5D9B-4D62-B0BF-D9E89F70179A}"/>
          </ac:spMkLst>
        </pc:spChg>
        <pc:spChg chg="mod ord">
          <ac:chgData name="LIN, Zhiqiang" userId="d4683ff3-f281-4b56-a745-6a46db3b5018" providerId="ADAL" clId="{5B1B89B3-4E96-49D5-8176-67500AA7B227}" dt="2021-03-11T03:01:43.541" v="1364"/>
          <ac:spMkLst>
            <pc:docMk/>
            <pc:sldMk cId="1602887355" sldId="308"/>
            <ac:spMk id="19" creationId="{5E2B4935-A3D1-4E44-90DF-3100AB9C1BA7}"/>
          </ac:spMkLst>
        </pc:spChg>
        <pc:spChg chg="mod ord">
          <ac:chgData name="LIN, Zhiqiang" userId="d4683ff3-f281-4b56-a745-6a46db3b5018" providerId="ADAL" clId="{5B1B89B3-4E96-49D5-8176-67500AA7B227}" dt="2021-03-11T03:01:43.540" v="1358"/>
          <ac:spMkLst>
            <pc:docMk/>
            <pc:sldMk cId="1602887355" sldId="308"/>
            <ac:spMk id="512" creationId="{00000000-0000-0000-0000-000000000000}"/>
          </ac:spMkLst>
        </pc:spChg>
        <pc:spChg chg="mod ord">
          <ac:chgData name="LIN, Zhiqiang" userId="d4683ff3-f281-4b56-a745-6a46db3b5018" providerId="ADAL" clId="{5B1B89B3-4E96-49D5-8176-67500AA7B227}" dt="2021-03-11T03:01:43.544" v="1382"/>
          <ac:spMkLst>
            <pc:docMk/>
            <pc:sldMk cId="1602887355" sldId="308"/>
            <ac:spMk id="557" creationId="{00000000-0000-0000-0000-000000000000}"/>
          </ac:spMkLst>
        </pc:spChg>
        <pc:grpChg chg="add mod ord">
          <ac:chgData name="LIN, Zhiqiang" userId="d4683ff3-f281-4b56-a745-6a46db3b5018" providerId="ADAL" clId="{5B1B89B3-4E96-49D5-8176-67500AA7B227}" dt="2021-03-11T03:01:43.547" v="1394"/>
          <ac:grpSpMkLst>
            <pc:docMk/>
            <pc:sldMk cId="1602887355" sldId="308"/>
            <ac:grpSpMk id="20" creationId="{2C253765-065A-4B80-B505-63E2824C39EC}"/>
          </ac:grpSpMkLst>
        </pc:grpChg>
        <pc:cxnChg chg="mod ord">
          <ac:chgData name="LIN, Zhiqiang" userId="d4683ff3-f281-4b56-a745-6a46db3b5018" providerId="ADAL" clId="{5B1B89B3-4E96-49D5-8176-67500AA7B227}" dt="2021-03-11T03:01:43.543" v="1374"/>
          <ac:cxnSpMkLst>
            <pc:docMk/>
            <pc:sldMk cId="1602887355" sldId="308"/>
            <ac:cxnSpMk id="6" creationId="{FE72824E-2E61-4833-AFD4-1F65E148F1F5}"/>
          </ac:cxnSpMkLst>
        </pc:cxnChg>
        <pc:cxnChg chg="mod ord">
          <ac:chgData name="LIN, Zhiqiang" userId="d4683ff3-f281-4b56-a745-6a46db3b5018" providerId="ADAL" clId="{5B1B89B3-4E96-49D5-8176-67500AA7B227}" dt="2021-03-11T03:01:43.546" v="1390"/>
          <ac:cxnSpMkLst>
            <pc:docMk/>
            <pc:sldMk cId="1602887355" sldId="308"/>
            <ac:cxnSpMk id="13" creationId="{CE06412C-D922-4F50-B2A8-6ECC73716D75}"/>
          </ac:cxnSpMkLst>
        </pc:cxnChg>
        <pc:cxnChg chg="mod ord">
          <ac:chgData name="LIN, Zhiqiang" userId="d4683ff3-f281-4b56-a745-6a46db3b5018" providerId="ADAL" clId="{5B1B89B3-4E96-49D5-8176-67500AA7B227}" dt="2021-03-11T03:01:43.542" v="1368"/>
          <ac:cxnSpMkLst>
            <pc:docMk/>
            <pc:sldMk cId="1602887355" sldId="308"/>
            <ac:cxnSpMk id="17" creationId="{2EDB2E09-E6EA-4568-8329-61C2C282BAB7}"/>
          </ac:cxnSpMkLst>
        </pc:cxnChg>
        <pc:cxnChg chg="mod ord">
          <ac:chgData name="LIN, Zhiqiang" userId="d4683ff3-f281-4b56-a745-6a46db3b5018" providerId="ADAL" clId="{5B1B89B3-4E96-49D5-8176-67500AA7B227}" dt="2021-03-11T03:01:43.540" v="1360"/>
          <ac:cxnSpMkLst>
            <pc:docMk/>
            <pc:sldMk cId="1602887355" sldId="308"/>
            <ac:cxnSpMk id="513" creationId="{00000000-0000-0000-0000-000000000000}"/>
          </ac:cxnSpMkLst>
        </pc:cxnChg>
      </pc:sldChg>
      <pc:sldChg chg="delSp modSp add del modTransition delAnim modAnim">
        <pc:chgData name="LIN, Zhiqiang" userId="d4683ff3-f281-4b56-a745-6a46db3b5018" providerId="ADAL" clId="{5B1B89B3-4E96-49D5-8176-67500AA7B227}" dt="2021-03-11T12:09:52.060" v="6202" actId="2696"/>
        <pc:sldMkLst>
          <pc:docMk/>
          <pc:sldMk cId="1604469343" sldId="309"/>
        </pc:sldMkLst>
        <pc:spChg chg="mod ord">
          <ac:chgData name="LIN, Zhiqiang" userId="d4683ff3-f281-4b56-a745-6a46db3b5018" providerId="ADAL" clId="{5B1B89B3-4E96-49D5-8176-67500AA7B227}" dt="2021-03-11T03:01:43.695" v="1416"/>
          <ac:spMkLst>
            <pc:docMk/>
            <pc:sldMk cId="1604469343" sldId="309"/>
            <ac:spMk id="5" creationId="{1EA6E4B7-0E1F-475E-A7E8-5081A2C039E8}"/>
          </ac:spMkLst>
        </pc:spChg>
        <pc:spChg chg="mod ord">
          <ac:chgData name="LIN, Zhiqiang" userId="d4683ff3-f281-4b56-a745-6a46db3b5018" providerId="ADAL" clId="{5B1B89B3-4E96-49D5-8176-67500AA7B227}" dt="2021-03-11T03:01:43.696" v="1420"/>
          <ac:spMkLst>
            <pc:docMk/>
            <pc:sldMk cId="1604469343" sldId="309"/>
            <ac:spMk id="7" creationId="{ACF08085-C507-4436-A671-94E7BC2241F3}"/>
          </ac:spMkLst>
        </pc:spChg>
        <pc:spChg chg="mod ord">
          <ac:chgData name="LIN, Zhiqiang" userId="d4683ff3-f281-4b56-a745-6a46db3b5018" providerId="ADAL" clId="{5B1B89B3-4E96-49D5-8176-67500AA7B227}" dt="2021-03-11T03:01:43.697" v="1424"/>
          <ac:spMkLst>
            <pc:docMk/>
            <pc:sldMk cId="1604469343" sldId="309"/>
            <ac:spMk id="8" creationId="{8B8D55DA-BC35-4821-8932-0DFDC47F5E02}"/>
          </ac:spMkLst>
        </pc:spChg>
        <pc:spChg chg="mod ord">
          <ac:chgData name="LIN, Zhiqiang" userId="d4683ff3-f281-4b56-a745-6a46db3b5018" providerId="ADAL" clId="{5B1B89B3-4E96-49D5-8176-67500AA7B227}" dt="2021-03-11T03:01:43.696" v="1422"/>
          <ac:spMkLst>
            <pc:docMk/>
            <pc:sldMk cId="1604469343" sldId="309"/>
            <ac:spMk id="9" creationId="{7E81ED30-5E3B-4DEF-A107-D399E4C6E609}"/>
          </ac:spMkLst>
        </pc:spChg>
        <pc:spChg chg="mod ord">
          <ac:chgData name="LIN, Zhiqiang" userId="d4683ff3-f281-4b56-a745-6a46db3b5018" providerId="ADAL" clId="{5B1B89B3-4E96-49D5-8176-67500AA7B227}" dt="2021-03-11T03:01:43.697" v="1428"/>
          <ac:spMkLst>
            <pc:docMk/>
            <pc:sldMk cId="1604469343" sldId="309"/>
            <ac:spMk id="10" creationId="{9A76C79E-75F4-403A-B5DE-7E5F9C1955E7}"/>
          </ac:spMkLst>
        </pc:spChg>
        <pc:spChg chg="mod ord">
          <ac:chgData name="LIN, Zhiqiang" userId="d4683ff3-f281-4b56-a745-6a46db3b5018" providerId="ADAL" clId="{5B1B89B3-4E96-49D5-8176-67500AA7B227}" dt="2021-03-11T03:01:43.698" v="1430"/>
          <ac:spMkLst>
            <pc:docMk/>
            <pc:sldMk cId="1604469343" sldId="309"/>
            <ac:spMk id="11" creationId="{4D6B7AD1-A77C-44AD-8032-3D82F3E79B3B}"/>
          </ac:spMkLst>
        </pc:spChg>
        <pc:spChg chg="mod ord">
          <ac:chgData name="LIN, Zhiqiang" userId="d4683ff3-f281-4b56-a745-6a46db3b5018" providerId="ADAL" clId="{5B1B89B3-4E96-49D5-8176-67500AA7B227}" dt="2021-03-11T03:01:43.698" v="1432"/>
          <ac:spMkLst>
            <pc:docMk/>
            <pc:sldMk cId="1604469343" sldId="309"/>
            <ac:spMk id="12" creationId="{46140A6D-E5BE-4308-9702-03BCB9BF56CF}"/>
          </ac:spMkLst>
        </pc:spChg>
        <pc:spChg chg="mod ord">
          <ac:chgData name="LIN, Zhiqiang" userId="d4683ff3-f281-4b56-a745-6a46db3b5018" providerId="ADAL" clId="{5B1B89B3-4E96-49D5-8176-67500AA7B227}" dt="2021-03-11T03:01:43.699" v="1436"/>
          <ac:spMkLst>
            <pc:docMk/>
            <pc:sldMk cId="1604469343" sldId="309"/>
            <ac:spMk id="14" creationId="{43451090-C776-4DC6-80F5-10F223A4F877}"/>
          </ac:spMkLst>
        </pc:spChg>
        <pc:spChg chg="mod ord">
          <ac:chgData name="LIN, Zhiqiang" userId="d4683ff3-f281-4b56-a745-6a46db3b5018" providerId="ADAL" clId="{5B1B89B3-4E96-49D5-8176-67500AA7B227}" dt="2021-03-11T03:01:43.695" v="1414"/>
          <ac:spMkLst>
            <pc:docMk/>
            <pc:sldMk cId="1604469343" sldId="309"/>
            <ac:spMk id="15" creationId="{28C42872-D6FF-4576-8660-2C1ADC120BA2}"/>
          </ac:spMkLst>
        </pc:spChg>
        <pc:spChg chg="mod ord">
          <ac:chgData name="LIN, Zhiqiang" userId="d4683ff3-f281-4b56-a745-6a46db3b5018" providerId="ADAL" clId="{5B1B89B3-4E96-49D5-8176-67500AA7B227}" dt="2021-03-11T03:01:43.694" v="1410"/>
          <ac:spMkLst>
            <pc:docMk/>
            <pc:sldMk cId="1604469343" sldId="309"/>
            <ac:spMk id="16" creationId="{ABADC342-6B4C-4F95-8722-C5427207EAF5}"/>
          </ac:spMkLst>
        </pc:spChg>
        <pc:spChg chg="mod ord">
          <ac:chgData name="LIN, Zhiqiang" userId="d4683ff3-f281-4b56-a745-6a46db3b5018" providerId="ADAL" clId="{5B1B89B3-4E96-49D5-8176-67500AA7B227}" dt="2021-03-11T03:01:43.693" v="1406"/>
          <ac:spMkLst>
            <pc:docMk/>
            <pc:sldMk cId="1604469343" sldId="309"/>
            <ac:spMk id="18" creationId="{248C21BC-5D9B-4D62-B0BF-D9E89F70179A}"/>
          </ac:spMkLst>
        </pc:spChg>
        <pc:spChg chg="mod ord">
          <ac:chgData name="LIN, Zhiqiang" userId="d4683ff3-f281-4b56-a745-6a46db3b5018" providerId="ADAL" clId="{5B1B89B3-4E96-49D5-8176-67500AA7B227}" dt="2021-03-11T03:01:43.694" v="1408"/>
          <ac:spMkLst>
            <pc:docMk/>
            <pc:sldMk cId="1604469343" sldId="309"/>
            <ac:spMk id="19" creationId="{5E2B4935-A3D1-4E44-90DF-3100AB9C1BA7}"/>
          </ac:spMkLst>
        </pc:spChg>
        <pc:spChg chg="mod ord">
          <ac:chgData name="LIN, Zhiqiang" userId="d4683ff3-f281-4b56-a745-6a46db3b5018" providerId="ADAL" clId="{5B1B89B3-4E96-49D5-8176-67500AA7B227}" dt="2021-03-11T03:01:43.692" v="1402"/>
          <ac:spMkLst>
            <pc:docMk/>
            <pc:sldMk cId="1604469343" sldId="309"/>
            <ac:spMk id="512" creationId="{00000000-0000-0000-0000-000000000000}"/>
          </ac:spMkLst>
        </pc:spChg>
        <pc:spChg chg="mod ord">
          <ac:chgData name="LIN, Zhiqiang" userId="d4683ff3-f281-4b56-a745-6a46db3b5018" providerId="ADAL" clId="{5B1B89B3-4E96-49D5-8176-67500AA7B227}" dt="2021-03-11T03:01:43.697" v="1426"/>
          <ac:spMkLst>
            <pc:docMk/>
            <pc:sldMk cId="1604469343" sldId="309"/>
            <ac:spMk id="557" creationId="{00000000-0000-0000-0000-000000000000}"/>
          </ac:spMkLst>
        </pc:spChg>
        <pc:grpChg chg="del">
          <ac:chgData name="LIN, Zhiqiang" userId="d4683ff3-f281-4b56-a745-6a46db3b5018" providerId="ADAL" clId="{5B1B89B3-4E96-49D5-8176-67500AA7B227}" dt="2021-03-11T03:01:43.554" v="1399"/>
          <ac:grpSpMkLst>
            <pc:docMk/>
            <pc:sldMk cId="1604469343" sldId="309"/>
            <ac:grpSpMk id="20" creationId="{2C253765-065A-4B80-B505-63E2824C39EC}"/>
          </ac:grpSpMkLst>
        </pc:grpChg>
        <pc:cxnChg chg="mod ord">
          <ac:chgData name="LIN, Zhiqiang" userId="d4683ff3-f281-4b56-a745-6a46db3b5018" providerId="ADAL" clId="{5B1B89B3-4E96-49D5-8176-67500AA7B227}" dt="2021-03-11T03:01:43.695" v="1418"/>
          <ac:cxnSpMkLst>
            <pc:docMk/>
            <pc:sldMk cId="1604469343" sldId="309"/>
            <ac:cxnSpMk id="6" creationId="{FE72824E-2E61-4833-AFD4-1F65E148F1F5}"/>
          </ac:cxnSpMkLst>
        </pc:cxnChg>
        <pc:cxnChg chg="mod ord">
          <ac:chgData name="LIN, Zhiqiang" userId="d4683ff3-f281-4b56-a745-6a46db3b5018" providerId="ADAL" clId="{5B1B89B3-4E96-49D5-8176-67500AA7B227}" dt="2021-03-11T03:01:43.698" v="1434"/>
          <ac:cxnSpMkLst>
            <pc:docMk/>
            <pc:sldMk cId="1604469343" sldId="309"/>
            <ac:cxnSpMk id="13" creationId="{CE06412C-D922-4F50-B2A8-6ECC73716D75}"/>
          </ac:cxnSpMkLst>
        </pc:cxnChg>
        <pc:cxnChg chg="mod ord">
          <ac:chgData name="LIN, Zhiqiang" userId="d4683ff3-f281-4b56-a745-6a46db3b5018" providerId="ADAL" clId="{5B1B89B3-4E96-49D5-8176-67500AA7B227}" dt="2021-03-11T03:01:43.694" v="1412"/>
          <ac:cxnSpMkLst>
            <pc:docMk/>
            <pc:sldMk cId="1604469343" sldId="309"/>
            <ac:cxnSpMk id="17" creationId="{2EDB2E09-E6EA-4568-8329-61C2C282BAB7}"/>
          </ac:cxnSpMkLst>
        </pc:cxnChg>
        <pc:cxnChg chg="mod ord">
          <ac:chgData name="LIN, Zhiqiang" userId="d4683ff3-f281-4b56-a745-6a46db3b5018" providerId="ADAL" clId="{5B1B89B3-4E96-49D5-8176-67500AA7B227}" dt="2021-03-11T03:01:43.693" v="1404"/>
          <ac:cxnSpMkLst>
            <pc:docMk/>
            <pc:sldMk cId="1604469343" sldId="309"/>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091" v="6203" actId="2696"/>
        <pc:sldMkLst>
          <pc:docMk/>
          <pc:sldMk cId="3182779688" sldId="310"/>
        </pc:sldMkLst>
        <pc:spChg chg="mod ord">
          <ac:chgData name="LIN, Zhiqiang" userId="d4683ff3-f281-4b56-a745-6a46db3b5018" providerId="ADAL" clId="{5B1B89B3-4E96-49D5-8176-67500AA7B227}" dt="2021-03-11T03:01:44.239" v="1524"/>
          <ac:spMkLst>
            <pc:docMk/>
            <pc:sldMk cId="3182779688" sldId="310"/>
            <ac:spMk id="5" creationId="{1EA6E4B7-0E1F-475E-A7E8-5081A2C039E8}"/>
          </ac:spMkLst>
        </pc:spChg>
        <pc:spChg chg="mod ord">
          <ac:chgData name="LIN, Zhiqiang" userId="d4683ff3-f281-4b56-a745-6a46db3b5018" providerId="ADAL" clId="{5B1B89B3-4E96-49D5-8176-67500AA7B227}" dt="2021-03-11T03:01:44.240" v="1528"/>
          <ac:spMkLst>
            <pc:docMk/>
            <pc:sldMk cId="3182779688" sldId="310"/>
            <ac:spMk id="7" creationId="{ACF08085-C507-4436-A671-94E7BC2241F3}"/>
          </ac:spMkLst>
        </pc:spChg>
        <pc:spChg chg="mod ord">
          <ac:chgData name="LIN, Zhiqiang" userId="d4683ff3-f281-4b56-a745-6a46db3b5018" providerId="ADAL" clId="{5B1B89B3-4E96-49D5-8176-67500AA7B227}" dt="2021-03-11T03:01:44.241" v="1532"/>
          <ac:spMkLst>
            <pc:docMk/>
            <pc:sldMk cId="3182779688" sldId="310"/>
            <ac:spMk id="8" creationId="{8B8D55DA-BC35-4821-8932-0DFDC47F5E02}"/>
          </ac:spMkLst>
        </pc:spChg>
        <pc:spChg chg="mod ord">
          <ac:chgData name="LIN, Zhiqiang" userId="d4683ff3-f281-4b56-a745-6a46db3b5018" providerId="ADAL" clId="{5B1B89B3-4E96-49D5-8176-67500AA7B227}" dt="2021-03-11T03:01:44.241" v="1530"/>
          <ac:spMkLst>
            <pc:docMk/>
            <pc:sldMk cId="3182779688" sldId="310"/>
            <ac:spMk id="9" creationId="{7E81ED30-5E3B-4DEF-A107-D399E4C6E609}"/>
          </ac:spMkLst>
        </pc:spChg>
        <pc:spChg chg="mod ord">
          <ac:chgData name="LIN, Zhiqiang" userId="d4683ff3-f281-4b56-a745-6a46db3b5018" providerId="ADAL" clId="{5B1B89B3-4E96-49D5-8176-67500AA7B227}" dt="2021-03-11T03:01:44.242" v="1536"/>
          <ac:spMkLst>
            <pc:docMk/>
            <pc:sldMk cId="3182779688" sldId="310"/>
            <ac:spMk id="10" creationId="{9A76C79E-75F4-403A-B5DE-7E5F9C1955E7}"/>
          </ac:spMkLst>
        </pc:spChg>
        <pc:spChg chg="mod ord">
          <ac:chgData name="LIN, Zhiqiang" userId="d4683ff3-f281-4b56-a745-6a46db3b5018" providerId="ADAL" clId="{5B1B89B3-4E96-49D5-8176-67500AA7B227}" dt="2021-03-11T03:01:44.242" v="1538"/>
          <ac:spMkLst>
            <pc:docMk/>
            <pc:sldMk cId="3182779688" sldId="310"/>
            <ac:spMk id="11" creationId="{4D6B7AD1-A77C-44AD-8032-3D82F3E79B3B}"/>
          </ac:spMkLst>
        </pc:spChg>
        <pc:spChg chg="mod ord">
          <ac:chgData name="LIN, Zhiqiang" userId="d4683ff3-f281-4b56-a745-6a46db3b5018" providerId="ADAL" clId="{5B1B89B3-4E96-49D5-8176-67500AA7B227}" dt="2021-03-11T03:01:44.242" v="1540"/>
          <ac:spMkLst>
            <pc:docMk/>
            <pc:sldMk cId="3182779688" sldId="310"/>
            <ac:spMk id="12" creationId="{46140A6D-E5BE-4308-9702-03BCB9BF56CF}"/>
          </ac:spMkLst>
        </pc:spChg>
        <pc:spChg chg="mod ord">
          <ac:chgData name="LIN, Zhiqiang" userId="d4683ff3-f281-4b56-a745-6a46db3b5018" providerId="ADAL" clId="{5B1B89B3-4E96-49D5-8176-67500AA7B227}" dt="2021-03-11T03:01:44.243" v="1544"/>
          <ac:spMkLst>
            <pc:docMk/>
            <pc:sldMk cId="3182779688" sldId="310"/>
            <ac:spMk id="14" creationId="{43451090-C776-4DC6-80F5-10F223A4F877}"/>
          </ac:spMkLst>
        </pc:spChg>
        <pc:spChg chg="mod ord">
          <ac:chgData name="LIN, Zhiqiang" userId="d4683ff3-f281-4b56-a745-6a46db3b5018" providerId="ADAL" clId="{5B1B89B3-4E96-49D5-8176-67500AA7B227}" dt="2021-03-11T03:01:44.238" v="1518"/>
          <ac:spMkLst>
            <pc:docMk/>
            <pc:sldMk cId="3182779688" sldId="310"/>
            <ac:spMk id="15" creationId="{28C42872-D6FF-4576-8660-2C1ADC120BA2}"/>
          </ac:spMkLst>
        </pc:spChg>
        <pc:spChg chg="mod ord">
          <ac:chgData name="LIN, Zhiqiang" userId="d4683ff3-f281-4b56-a745-6a46db3b5018" providerId="ADAL" clId="{5B1B89B3-4E96-49D5-8176-67500AA7B227}" dt="2021-03-11T03:01:44.236" v="1508"/>
          <ac:spMkLst>
            <pc:docMk/>
            <pc:sldMk cId="3182779688" sldId="310"/>
            <ac:spMk id="16" creationId="{ABADC342-6B4C-4F95-8722-C5427207EAF5}"/>
          </ac:spMkLst>
        </pc:spChg>
        <pc:spChg chg="mod ord">
          <ac:chgData name="LIN, Zhiqiang" userId="d4683ff3-f281-4b56-a745-6a46db3b5018" providerId="ADAL" clId="{5B1B89B3-4E96-49D5-8176-67500AA7B227}" dt="2021-03-11T03:01:44.236" v="1504"/>
          <ac:spMkLst>
            <pc:docMk/>
            <pc:sldMk cId="3182779688" sldId="310"/>
            <ac:spMk id="18" creationId="{248C21BC-5D9B-4D62-B0BF-D9E89F70179A}"/>
          </ac:spMkLst>
        </pc:spChg>
        <pc:spChg chg="mod ord">
          <ac:chgData name="LIN, Zhiqiang" userId="d4683ff3-f281-4b56-a745-6a46db3b5018" providerId="ADAL" clId="{5B1B89B3-4E96-49D5-8176-67500AA7B227}" dt="2021-03-11T03:01:44.236" v="1506"/>
          <ac:spMkLst>
            <pc:docMk/>
            <pc:sldMk cId="3182779688" sldId="310"/>
            <ac:spMk id="19" creationId="{5E2B4935-A3D1-4E44-90DF-3100AB9C1BA7}"/>
          </ac:spMkLst>
        </pc:spChg>
        <pc:spChg chg="add mod ord">
          <ac:chgData name="LIN, Zhiqiang" userId="d4683ff3-f281-4b56-a745-6a46db3b5018" providerId="ADAL" clId="{5B1B89B3-4E96-49D5-8176-67500AA7B227}" dt="2021-03-11T03:01:44.239" v="1520"/>
          <ac:spMkLst>
            <pc:docMk/>
            <pc:sldMk cId="3182779688" sldId="310"/>
            <ac:spMk id="20" creationId="{1D0D0031-2C0F-4912-9214-3F38A5E072C1}"/>
          </ac:spMkLst>
        </pc:spChg>
        <pc:spChg chg="add mod ord">
          <ac:chgData name="LIN, Zhiqiang" userId="d4683ff3-f281-4b56-a745-6a46db3b5018" providerId="ADAL" clId="{5B1B89B3-4E96-49D5-8176-67500AA7B227}" dt="2021-03-11T03:01:44.237" v="1512"/>
          <ac:spMkLst>
            <pc:docMk/>
            <pc:sldMk cId="3182779688" sldId="310"/>
            <ac:spMk id="21" creationId="{E39D0F34-6079-40BB-893F-5AD6F78E8DD2}"/>
          </ac:spMkLst>
        </pc:spChg>
        <pc:spChg chg="add mod ord">
          <ac:chgData name="LIN, Zhiqiang" userId="d4683ff3-f281-4b56-a745-6a46db3b5018" providerId="ADAL" clId="{5B1B89B3-4E96-49D5-8176-67500AA7B227}" dt="2021-03-11T03:01:44.238" v="1516"/>
          <ac:spMkLst>
            <pc:docMk/>
            <pc:sldMk cId="3182779688" sldId="310"/>
            <ac:spMk id="23" creationId="{EFB21D3B-6EA8-4552-B60A-AF1B5138E437}"/>
          </ac:spMkLst>
        </pc:spChg>
        <pc:spChg chg="add mod ord">
          <ac:chgData name="LIN, Zhiqiang" userId="d4683ff3-f281-4b56-a745-6a46db3b5018" providerId="ADAL" clId="{5B1B89B3-4E96-49D5-8176-67500AA7B227}" dt="2021-03-11T03:01:44.239" v="1522"/>
          <ac:spMkLst>
            <pc:docMk/>
            <pc:sldMk cId="3182779688" sldId="310"/>
            <ac:spMk id="24" creationId="{2538F2A6-0271-4677-ACD5-B0E86AA5E871}"/>
          </ac:spMkLst>
        </pc:spChg>
        <pc:spChg chg="mod ord">
          <ac:chgData name="LIN, Zhiqiang" userId="d4683ff3-f281-4b56-a745-6a46db3b5018" providerId="ADAL" clId="{5B1B89B3-4E96-49D5-8176-67500AA7B227}" dt="2021-03-11T03:01:44.235" v="1500"/>
          <ac:spMkLst>
            <pc:docMk/>
            <pc:sldMk cId="3182779688" sldId="310"/>
            <ac:spMk id="512" creationId="{00000000-0000-0000-0000-000000000000}"/>
          </ac:spMkLst>
        </pc:spChg>
        <pc:spChg chg="mod ord">
          <ac:chgData name="LIN, Zhiqiang" userId="d4683ff3-f281-4b56-a745-6a46db3b5018" providerId="ADAL" clId="{5B1B89B3-4E96-49D5-8176-67500AA7B227}" dt="2021-03-11T03:01:44.241" v="1534"/>
          <ac:spMkLst>
            <pc:docMk/>
            <pc:sldMk cId="3182779688" sldId="310"/>
            <ac:spMk id="557" creationId="{00000000-0000-0000-0000-000000000000}"/>
          </ac:spMkLst>
        </pc:spChg>
        <pc:cxnChg chg="mod ord">
          <ac:chgData name="LIN, Zhiqiang" userId="d4683ff3-f281-4b56-a745-6a46db3b5018" providerId="ADAL" clId="{5B1B89B3-4E96-49D5-8176-67500AA7B227}" dt="2021-03-11T03:01:44.240" v="1526"/>
          <ac:cxnSpMkLst>
            <pc:docMk/>
            <pc:sldMk cId="3182779688" sldId="310"/>
            <ac:cxnSpMk id="6" creationId="{FE72824E-2E61-4833-AFD4-1F65E148F1F5}"/>
          </ac:cxnSpMkLst>
        </pc:cxnChg>
        <pc:cxnChg chg="mod ord">
          <ac:chgData name="LIN, Zhiqiang" userId="d4683ff3-f281-4b56-a745-6a46db3b5018" providerId="ADAL" clId="{5B1B89B3-4E96-49D5-8176-67500AA7B227}" dt="2021-03-11T03:01:44.243" v="1542"/>
          <ac:cxnSpMkLst>
            <pc:docMk/>
            <pc:sldMk cId="3182779688" sldId="310"/>
            <ac:cxnSpMk id="13" creationId="{CE06412C-D922-4F50-B2A8-6ECC73716D75}"/>
          </ac:cxnSpMkLst>
        </pc:cxnChg>
        <pc:cxnChg chg="mod ord">
          <ac:chgData name="LIN, Zhiqiang" userId="d4683ff3-f281-4b56-a745-6a46db3b5018" providerId="ADAL" clId="{5B1B89B3-4E96-49D5-8176-67500AA7B227}" dt="2021-03-11T03:01:44.237" v="1510"/>
          <ac:cxnSpMkLst>
            <pc:docMk/>
            <pc:sldMk cId="3182779688" sldId="310"/>
            <ac:cxnSpMk id="17" creationId="{2EDB2E09-E6EA-4568-8329-61C2C282BAB7}"/>
          </ac:cxnSpMkLst>
        </pc:cxnChg>
        <pc:cxnChg chg="add mod ord">
          <ac:chgData name="LIN, Zhiqiang" userId="d4683ff3-f281-4b56-a745-6a46db3b5018" providerId="ADAL" clId="{5B1B89B3-4E96-49D5-8176-67500AA7B227}" dt="2021-03-11T03:01:44.238" v="1514"/>
          <ac:cxnSpMkLst>
            <pc:docMk/>
            <pc:sldMk cId="3182779688" sldId="310"/>
            <ac:cxnSpMk id="22" creationId="{93F8B50A-5528-4EE7-8B98-34F45BE88879}"/>
          </ac:cxnSpMkLst>
        </pc:cxnChg>
        <pc:cxnChg chg="mod ord">
          <ac:chgData name="LIN, Zhiqiang" userId="d4683ff3-f281-4b56-a745-6a46db3b5018" providerId="ADAL" clId="{5B1B89B3-4E96-49D5-8176-67500AA7B227}" dt="2021-03-11T03:01:44.235" v="1502"/>
          <ac:cxnSpMkLst>
            <pc:docMk/>
            <pc:sldMk cId="3182779688" sldId="310"/>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107" v="6204" actId="2696"/>
        <pc:sldMkLst>
          <pc:docMk/>
          <pc:sldMk cId="1050774955" sldId="311"/>
        </pc:sldMkLst>
        <pc:spChg chg="mod ord">
          <ac:chgData name="LIN, Zhiqiang" userId="d4683ff3-f281-4b56-a745-6a46db3b5018" providerId="ADAL" clId="{5B1B89B3-4E96-49D5-8176-67500AA7B227}" dt="2021-03-11T03:01:44.631" v="1610"/>
          <ac:spMkLst>
            <pc:docMk/>
            <pc:sldMk cId="1050774955" sldId="311"/>
            <ac:spMk id="5" creationId="{1EA6E4B7-0E1F-475E-A7E8-5081A2C039E8}"/>
          </ac:spMkLst>
        </pc:spChg>
        <pc:spChg chg="mod ord">
          <ac:chgData name="LIN, Zhiqiang" userId="d4683ff3-f281-4b56-a745-6a46db3b5018" providerId="ADAL" clId="{5B1B89B3-4E96-49D5-8176-67500AA7B227}" dt="2021-03-11T03:01:44.632" v="1614"/>
          <ac:spMkLst>
            <pc:docMk/>
            <pc:sldMk cId="1050774955" sldId="311"/>
            <ac:spMk id="7" creationId="{ACF08085-C507-4436-A671-94E7BC2241F3}"/>
          </ac:spMkLst>
        </pc:spChg>
        <pc:spChg chg="mod ord">
          <ac:chgData name="LIN, Zhiqiang" userId="d4683ff3-f281-4b56-a745-6a46db3b5018" providerId="ADAL" clId="{5B1B89B3-4E96-49D5-8176-67500AA7B227}" dt="2021-03-11T03:01:44.633" v="1618"/>
          <ac:spMkLst>
            <pc:docMk/>
            <pc:sldMk cId="1050774955" sldId="311"/>
            <ac:spMk id="8" creationId="{8B8D55DA-BC35-4821-8932-0DFDC47F5E02}"/>
          </ac:spMkLst>
        </pc:spChg>
        <pc:spChg chg="mod ord">
          <ac:chgData name="LIN, Zhiqiang" userId="d4683ff3-f281-4b56-a745-6a46db3b5018" providerId="ADAL" clId="{5B1B89B3-4E96-49D5-8176-67500AA7B227}" dt="2021-03-11T03:01:44.633" v="1616"/>
          <ac:spMkLst>
            <pc:docMk/>
            <pc:sldMk cId="1050774955" sldId="311"/>
            <ac:spMk id="9" creationId="{7E81ED30-5E3B-4DEF-A107-D399E4C6E609}"/>
          </ac:spMkLst>
        </pc:spChg>
        <pc:spChg chg="mod ord">
          <ac:chgData name="LIN, Zhiqiang" userId="d4683ff3-f281-4b56-a745-6a46db3b5018" providerId="ADAL" clId="{5B1B89B3-4E96-49D5-8176-67500AA7B227}" dt="2021-03-11T03:01:44.634" v="1622"/>
          <ac:spMkLst>
            <pc:docMk/>
            <pc:sldMk cId="1050774955" sldId="311"/>
            <ac:spMk id="10" creationId="{9A76C79E-75F4-403A-B5DE-7E5F9C1955E7}"/>
          </ac:spMkLst>
        </pc:spChg>
        <pc:spChg chg="mod ord">
          <ac:chgData name="LIN, Zhiqiang" userId="d4683ff3-f281-4b56-a745-6a46db3b5018" providerId="ADAL" clId="{5B1B89B3-4E96-49D5-8176-67500AA7B227}" dt="2021-03-11T03:01:44.634" v="1624"/>
          <ac:spMkLst>
            <pc:docMk/>
            <pc:sldMk cId="1050774955" sldId="311"/>
            <ac:spMk id="11" creationId="{4D6B7AD1-A77C-44AD-8032-3D82F3E79B3B}"/>
          </ac:spMkLst>
        </pc:spChg>
        <pc:spChg chg="mod ord">
          <ac:chgData name="LIN, Zhiqiang" userId="d4683ff3-f281-4b56-a745-6a46db3b5018" providerId="ADAL" clId="{5B1B89B3-4E96-49D5-8176-67500AA7B227}" dt="2021-03-11T03:01:44.635" v="1626"/>
          <ac:spMkLst>
            <pc:docMk/>
            <pc:sldMk cId="1050774955" sldId="311"/>
            <ac:spMk id="12" creationId="{46140A6D-E5BE-4308-9702-03BCB9BF56CF}"/>
          </ac:spMkLst>
        </pc:spChg>
        <pc:spChg chg="mod ord">
          <ac:chgData name="LIN, Zhiqiang" userId="d4683ff3-f281-4b56-a745-6a46db3b5018" providerId="ADAL" clId="{5B1B89B3-4E96-49D5-8176-67500AA7B227}" dt="2021-03-11T03:01:44.635" v="1630"/>
          <ac:spMkLst>
            <pc:docMk/>
            <pc:sldMk cId="1050774955" sldId="311"/>
            <ac:spMk id="14" creationId="{43451090-C776-4DC6-80F5-10F223A4F877}"/>
          </ac:spMkLst>
        </pc:spChg>
        <pc:spChg chg="mod ord">
          <ac:chgData name="LIN, Zhiqiang" userId="d4683ff3-f281-4b56-a745-6a46db3b5018" providerId="ADAL" clId="{5B1B89B3-4E96-49D5-8176-67500AA7B227}" dt="2021-03-11T03:01:44.630" v="1604"/>
          <ac:spMkLst>
            <pc:docMk/>
            <pc:sldMk cId="1050774955" sldId="311"/>
            <ac:spMk id="15" creationId="{28C42872-D6FF-4576-8660-2C1ADC120BA2}"/>
          </ac:spMkLst>
        </pc:spChg>
        <pc:spChg chg="mod ord">
          <ac:chgData name="LIN, Zhiqiang" userId="d4683ff3-f281-4b56-a745-6a46db3b5018" providerId="ADAL" clId="{5B1B89B3-4E96-49D5-8176-67500AA7B227}" dt="2021-03-11T03:01:44.628" v="1594"/>
          <ac:spMkLst>
            <pc:docMk/>
            <pc:sldMk cId="1050774955" sldId="311"/>
            <ac:spMk id="16" creationId="{ABADC342-6B4C-4F95-8722-C5427207EAF5}"/>
          </ac:spMkLst>
        </pc:spChg>
        <pc:spChg chg="mod ord">
          <ac:chgData name="LIN, Zhiqiang" userId="d4683ff3-f281-4b56-a745-6a46db3b5018" providerId="ADAL" clId="{5B1B89B3-4E96-49D5-8176-67500AA7B227}" dt="2021-03-11T03:01:44.627" v="1590"/>
          <ac:spMkLst>
            <pc:docMk/>
            <pc:sldMk cId="1050774955" sldId="311"/>
            <ac:spMk id="18" creationId="{248C21BC-5D9B-4D62-B0BF-D9E89F70179A}"/>
          </ac:spMkLst>
        </pc:spChg>
        <pc:spChg chg="mod ord">
          <ac:chgData name="LIN, Zhiqiang" userId="d4683ff3-f281-4b56-a745-6a46db3b5018" providerId="ADAL" clId="{5B1B89B3-4E96-49D5-8176-67500AA7B227}" dt="2021-03-11T03:01:44.628" v="1592"/>
          <ac:spMkLst>
            <pc:docMk/>
            <pc:sldMk cId="1050774955" sldId="311"/>
            <ac:spMk id="19" creationId="{5E2B4935-A3D1-4E44-90DF-3100AB9C1BA7}"/>
          </ac:spMkLst>
        </pc:spChg>
        <pc:spChg chg="mod ord">
          <ac:chgData name="LIN, Zhiqiang" userId="d4683ff3-f281-4b56-a745-6a46db3b5018" providerId="ADAL" clId="{5B1B89B3-4E96-49D5-8176-67500AA7B227}" dt="2021-03-11T03:01:44.630" v="1606"/>
          <ac:spMkLst>
            <pc:docMk/>
            <pc:sldMk cId="1050774955" sldId="311"/>
            <ac:spMk id="20" creationId="{1D0D0031-2C0F-4912-9214-3F38A5E072C1}"/>
          </ac:spMkLst>
        </pc:spChg>
        <pc:spChg chg="mod ord">
          <ac:chgData name="LIN, Zhiqiang" userId="d4683ff3-f281-4b56-a745-6a46db3b5018" providerId="ADAL" clId="{5B1B89B3-4E96-49D5-8176-67500AA7B227}" dt="2021-03-11T03:01:44.629" v="1598"/>
          <ac:spMkLst>
            <pc:docMk/>
            <pc:sldMk cId="1050774955" sldId="311"/>
            <ac:spMk id="21" creationId="{E39D0F34-6079-40BB-893F-5AD6F78E8DD2}"/>
          </ac:spMkLst>
        </pc:spChg>
        <pc:spChg chg="mod ord">
          <ac:chgData name="LIN, Zhiqiang" userId="d4683ff3-f281-4b56-a745-6a46db3b5018" providerId="ADAL" clId="{5B1B89B3-4E96-49D5-8176-67500AA7B227}" dt="2021-03-11T03:01:44.630" v="1602"/>
          <ac:spMkLst>
            <pc:docMk/>
            <pc:sldMk cId="1050774955" sldId="311"/>
            <ac:spMk id="23" creationId="{EFB21D3B-6EA8-4552-B60A-AF1B5138E437}"/>
          </ac:spMkLst>
        </pc:spChg>
        <pc:spChg chg="mod ord">
          <ac:chgData name="LIN, Zhiqiang" userId="d4683ff3-f281-4b56-a745-6a46db3b5018" providerId="ADAL" clId="{5B1B89B3-4E96-49D5-8176-67500AA7B227}" dt="2021-03-11T03:01:44.631" v="1608"/>
          <ac:spMkLst>
            <pc:docMk/>
            <pc:sldMk cId="1050774955" sldId="311"/>
            <ac:spMk id="24" creationId="{2538F2A6-0271-4677-ACD5-B0E86AA5E871}"/>
          </ac:spMkLst>
        </pc:spChg>
        <pc:spChg chg="add mod ord">
          <ac:chgData name="LIN, Zhiqiang" userId="d4683ff3-f281-4b56-a745-6a46db3b5018" providerId="ADAL" clId="{5B1B89B3-4E96-49D5-8176-67500AA7B227}" dt="2021-03-11T03:01:44.636" v="1634"/>
          <ac:spMkLst>
            <pc:docMk/>
            <pc:sldMk cId="1050774955" sldId="311"/>
            <ac:spMk id="26" creationId="{ACE6F640-AD19-4512-B5E6-A18FB3585EC8}"/>
          </ac:spMkLst>
        </pc:spChg>
        <pc:spChg chg="add mod ord">
          <ac:chgData name="LIN, Zhiqiang" userId="d4683ff3-f281-4b56-a745-6a46db3b5018" providerId="ADAL" clId="{5B1B89B3-4E96-49D5-8176-67500AA7B227}" dt="2021-03-11T03:01:44.636" v="1632"/>
          <ac:spMkLst>
            <pc:docMk/>
            <pc:sldMk cId="1050774955" sldId="311"/>
            <ac:spMk id="27" creationId="{07EEB618-907A-4964-A3EC-A7EC7F21B18C}"/>
          </ac:spMkLst>
        </pc:spChg>
        <pc:spChg chg="mod ord">
          <ac:chgData name="LIN, Zhiqiang" userId="d4683ff3-f281-4b56-a745-6a46db3b5018" providerId="ADAL" clId="{5B1B89B3-4E96-49D5-8176-67500AA7B227}" dt="2021-03-11T03:01:44.626" v="1586"/>
          <ac:spMkLst>
            <pc:docMk/>
            <pc:sldMk cId="1050774955" sldId="311"/>
            <ac:spMk id="512" creationId="{00000000-0000-0000-0000-000000000000}"/>
          </ac:spMkLst>
        </pc:spChg>
        <pc:spChg chg="mod ord">
          <ac:chgData name="LIN, Zhiqiang" userId="d4683ff3-f281-4b56-a745-6a46db3b5018" providerId="ADAL" clId="{5B1B89B3-4E96-49D5-8176-67500AA7B227}" dt="2021-03-11T03:01:44.633" v="1620"/>
          <ac:spMkLst>
            <pc:docMk/>
            <pc:sldMk cId="1050774955" sldId="311"/>
            <ac:spMk id="557" creationId="{00000000-0000-0000-0000-000000000000}"/>
          </ac:spMkLst>
        </pc:spChg>
        <pc:picChg chg="add mod ord">
          <ac:chgData name="LIN, Zhiqiang" userId="d4683ff3-f281-4b56-a745-6a46db3b5018" providerId="ADAL" clId="{5B1B89B3-4E96-49D5-8176-67500AA7B227}" dt="2021-03-11T03:01:44.636" v="1636"/>
          <ac:picMkLst>
            <pc:docMk/>
            <pc:sldMk cId="1050774955" sldId="311"/>
            <ac:picMk id="25" creationId="{507E0455-F4C1-44AA-A35C-BED9B47984C2}"/>
          </ac:picMkLst>
        </pc:picChg>
        <pc:cxnChg chg="mod ord">
          <ac:chgData name="LIN, Zhiqiang" userId="d4683ff3-f281-4b56-a745-6a46db3b5018" providerId="ADAL" clId="{5B1B89B3-4E96-49D5-8176-67500AA7B227}" dt="2021-03-11T03:01:44.632" v="1612"/>
          <ac:cxnSpMkLst>
            <pc:docMk/>
            <pc:sldMk cId="1050774955" sldId="311"/>
            <ac:cxnSpMk id="6" creationId="{FE72824E-2E61-4833-AFD4-1F65E148F1F5}"/>
          </ac:cxnSpMkLst>
        </pc:cxnChg>
        <pc:cxnChg chg="mod ord">
          <ac:chgData name="LIN, Zhiqiang" userId="d4683ff3-f281-4b56-a745-6a46db3b5018" providerId="ADAL" clId="{5B1B89B3-4E96-49D5-8176-67500AA7B227}" dt="2021-03-11T03:01:44.635" v="1628"/>
          <ac:cxnSpMkLst>
            <pc:docMk/>
            <pc:sldMk cId="1050774955" sldId="311"/>
            <ac:cxnSpMk id="13" creationId="{CE06412C-D922-4F50-B2A8-6ECC73716D75}"/>
          </ac:cxnSpMkLst>
        </pc:cxnChg>
        <pc:cxnChg chg="mod ord">
          <ac:chgData name="LIN, Zhiqiang" userId="d4683ff3-f281-4b56-a745-6a46db3b5018" providerId="ADAL" clId="{5B1B89B3-4E96-49D5-8176-67500AA7B227}" dt="2021-03-11T03:01:44.628" v="1596"/>
          <ac:cxnSpMkLst>
            <pc:docMk/>
            <pc:sldMk cId="1050774955" sldId="311"/>
            <ac:cxnSpMk id="17" creationId="{2EDB2E09-E6EA-4568-8329-61C2C282BAB7}"/>
          </ac:cxnSpMkLst>
        </pc:cxnChg>
        <pc:cxnChg chg="mod ord">
          <ac:chgData name="LIN, Zhiqiang" userId="d4683ff3-f281-4b56-a745-6a46db3b5018" providerId="ADAL" clId="{5B1B89B3-4E96-49D5-8176-67500AA7B227}" dt="2021-03-11T03:01:44.629" v="1600"/>
          <ac:cxnSpMkLst>
            <pc:docMk/>
            <pc:sldMk cId="1050774955" sldId="311"/>
            <ac:cxnSpMk id="22" creationId="{93F8B50A-5528-4EE7-8B98-34F45BE88879}"/>
          </ac:cxnSpMkLst>
        </pc:cxnChg>
        <pc:cxnChg chg="mod ord">
          <ac:chgData name="LIN, Zhiqiang" userId="d4683ff3-f281-4b56-a745-6a46db3b5018" providerId="ADAL" clId="{5B1B89B3-4E96-49D5-8176-67500AA7B227}" dt="2021-03-11T03:01:44.627" v="1588"/>
          <ac:cxnSpMkLst>
            <pc:docMk/>
            <pc:sldMk cId="1050774955" sldId="311"/>
            <ac:cxnSpMk id="513" creationId="{00000000-0000-0000-0000-000000000000}"/>
          </ac:cxnSpMkLst>
        </pc:cxnChg>
      </pc:sldChg>
      <pc:sldChg chg="delSp modSp add del modTransition delAnim modAnim">
        <pc:chgData name="LIN, Zhiqiang" userId="d4683ff3-f281-4b56-a745-6a46db3b5018" providerId="ADAL" clId="{5B1B89B3-4E96-49D5-8176-67500AA7B227}" dt="2021-03-11T12:09:52.123" v="6205" actId="2696"/>
        <pc:sldMkLst>
          <pc:docMk/>
          <pc:sldMk cId="54059122" sldId="312"/>
        </pc:sldMkLst>
        <pc:spChg chg="mod ord">
          <ac:chgData name="LIN, Zhiqiang" userId="d4683ff3-f281-4b56-a745-6a46db3b5018" providerId="ADAL" clId="{5B1B89B3-4E96-49D5-8176-67500AA7B227}" dt="2021-03-11T03:01:44.788" v="1674"/>
          <ac:spMkLst>
            <pc:docMk/>
            <pc:sldMk cId="54059122" sldId="312"/>
            <ac:spMk id="5" creationId="{1EA6E4B7-0E1F-475E-A7E8-5081A2C039E8}"/>
          </ac:spMkLst>
        </pc:spChg>
        <pc:spChg chg="mod ord">
          <ac:chgData name="LIN, Zhiqiang" userId="d4683ff3-f281-4b56-a745-6a46db3b5018" providerId="ADAL" clId="{5B1B89B3-4E96-49D5-8176-67500AA7B227}" dt="2021-03-11T03:01:44.789" v="1678"/>
          <ac:spMkLst>
            <pc:docMk/>
            <pc:sldMk cId="54059122" sldId="312"/>
            <ac:spMk id="7" creationId="{ACF08085-C507-4436-A671-94E7BC2241F3}"/>
          </ac:spMkLst>
        </pc:spChg>
        <pc:spChg chg="mod ord">
          <ac:chgData name="LIN, Zhiqiang" userId="d4683ff3-f281-4b56-a745-6a46db3b5018" providerId="ADAL" clId="{5B1B89B3-4E96-49D5-8176-67500AA7B227}" dt="2021-03-11T03:01:44.790" v="1682"/>
          <ac:spMkLst>
            <pc:docMk/>
            <pc:sldMk cId="54059122" sldId="312"/>
            <ac:spMk id="8" creationId="{8B8D55DA-BC35-4821-8932-0DFDC47F5E02}"/>
          </ac:spMkLst>
        </pc:spChg>
        <pc:spChg chg="mod ord">
          <ac:chgData name="LIN, Zhiqiang" userId="d4683ff3-f281-4b56-a745-6a46db3b5018" providerId="ADAL" clId="{5B1B89B3-4E96-49D5-8176-67500AA7B227}" dt="2021-03-11T03:01:44.790" v="1680"/>
          <ac:spMkLst>
            <pc:docMk/>
            <pc:sldMk cId="54059122" sldId="312"/>
            <ac:spMk id="9" creationId="{7E81ED30-5E3B-4DEF-A107-D399E4C6E609}"/>
          </ac:spMkLst>
        </pc:spChg>
        <pc:spChg chg="mod ord">
          <ac:chgData name="LIN, Zhiqiang" userId="d4683ff3-f281-4b56-a745-6a46db3b5018" providerId="ADAL" clId="{5B1B89B3-4E96-49D5-8176-67500AA7B227}" dt="2021-03-11T03:01:44.791" v="1686"/>
          <ac:spMkLst>
            <pc:docMk/>
            <pc:sldMk cId="54059122" sldId="312"/>
            <ac:spMk id="10" creationId="{9A76C79E-75F4-403A-B5DE-7E5F9C1955E7}"/>
          </ac:spMkLst>
        </pc:spChg>
        <pc:spChg chg="mod ord">
          <ac:chgData name="LIN, Zhiqiang" userId="d4683ff3-f281-4b56-a745-6a46db3b5018" providerId="ADAL" clId="{5B1B89B3-4E96-49D5-8176-67500AA7B227}" dt="2021-03-11T03:01:44.791" v="1688"/>
          <ac:spMkLst>
            <pc:docMk/>
            <pc:sldMk cId="54059122" sldId="312"/>
            <ac:spMk id="11" creationId="{4D6B7AD1-A77C-44AD-8032-3D82F3E79B3B}"/>
          </ac:spMkLst>
        </pc:spChg>
        <pc:spChg chg="mod ord">
          <ac:chgData name="LIN, Zhiqiang" userId="d4683ff3-f281-4b56-a745-6a46db3b5018" providerId="ADAL" clId="{5B1B89B3-4E96-49D5-8176-67500AA7B227}" dt="2021-03-11T03:01:44.792" v="1690"/>
          <ac:spMkLst>
            <pc:docMk/>
            <pc:sldMk cId="54059122" sldId="312"/>
            <ac:spMk id="12" creationId="{46140A6D-E5BE-4308-9702-03BCB9BF56CF}"/>
          </ac:spMkLst>
        </pc:spChg>
        <pc:spChg chg="mod ord">
          <ac:chgData name="LIN, Zhiqiang" userId="d4683ff3-f281-4b56-a745-6a46db3b5018" providerId="ADAL" clId="{5B1B89B3-4E96-49D5-8176-67500AA7B227}" dt="2021-03-11T03:01:44.792" v="1694"/>
          <ac:spMkLst>
            <pc:docMk/>
            <pc:sldMk cId="54059122" sldId="312"/>
            <ac:spMk id="14" creationId="{43451090-C776-4DC6-80F5-10F223A4F877}"/>
          </ac:spMkLst>
        </pc:spChg>
        <pc:spChg chg="mod ord">
          <ac:chgData name="LIN, Zhiqiang" userId="d4683ff3-f281-4b56-a745-6a46db3b5018" providerId="ADAL" clId="{5B1B89B3-4E96-49D5-8176-67500AA7B227}" dt="2021-03-11T03:01:44.787" v="1668"/>
          <ac:spMkLst>
            <pc:docMk/>
            <pc:sldMk cId="54059122" sldId="312"/>
            <ac:spMk id="15" creationId="{28C42872-D6FF-4576-8660-2C1ADC120BA2}"/>
          </ac:spMkLst>
        </pc:spChg>
        <pc:spChg chg="mod ord">
          <ac:chgData name="LIN, Zhiqiang" userId="d4683ff3-f281-4b56-a745-6a46db3b5018" providerId="ADAL" clId="{5B1B89B3-4E96-49D5-8176-67500AA7B227}" dt="2021-03-11T03:01:44.785" v="1658"/>
          <ac:spMkLst>
            <pc:docMk/>
            <pc:sldMk cId="54059122" sldId="312"/>
            <ac:spMk id="16" creationId="{ABADC342-6B4C-4F95-8722-C5427207EAF5}"/>
          </ac:spMkLst>
        </pc:spChg>
        <pc:spChg chg="mod ord">
          <ac:chgData name="LIN, Zhiqiang" userId="d4683ff3-f281-4b56-a745-6a46db3b5018" providerId="ADAL" clId="{5B1B89B3-4E96-49D5-8176-67500AA7B227}" dt="2021-03-11T03:01:44.784" v="1654"/>
          <ac:spMkLst>
            <pc:docMk/>
            <pc:sldMk cId="54059122" sldId="312"/>
            <ac:spMk id="18" creationId="{248C21BC-5D9B-4D62-B0BF-D9E89F70179A}"/>
          </ac:spMkLst>
        </pc:spChg>
        <pc:spChg chg="mod ord">
          <ac:chgData name="LIN, Zhiqiang" userId="d4683ff3-f281-4b56-a745-6a46db3b5018" providerId="ADAL" clId="{5B1B89B3-4E96-49D5-8176-67500AA7B227}" dt="2021-03-11T03:01:44.785" v="1656"/>
          <ac:spMkLst>
            <pc:docMk/>
            <pc:sldMk cId="54059122" sldId="312"/>
            <ac:spMk id="19" creationId="{5E2B4935-A3D1-4E44-90DF-3100AB9C1BA7}"/>
          </ac:spMkLst>
        </pc:spChg>
        <pc:spChg chg="mod ord">
          <ac:chgData name="LIN, Zhiqiang" userId="d4683ff3-f281-4b56-a745-6a46db3b5018" providerId="ADAL" clId="{5B1B89B3-4E96-49D5-8176-67500AA7B227}" dt="2021-03-11T03:01:44.788" v="1670"/>
          <ac:spMkLst>
            <pc:docMk/>
            <pc:sldMk cId="54059122" sldId="312"/>
            <ac:spMk id="20" creationId="{1D0D0031-2C0F-4912-9214-3F38A5E072C1}"/>
          </ac:spMkLst>
        </pc:spChg>
        <pc:spChg chg="mod ord">
          <ac:chgData name="LIN, Zhiqiang" userId="d4683ff3-f281-4b56-a745-6a46db3b5018" providerId="ADAL" clId="{5B1B89B3-4E96-49D5-8176-67500AA7B227}" dt="2021-03-11T03:01:44.786" v="1662"/>
          <ac:spMkLst>
            <pc:docMk/>
            <pc:sldMk cId="54059122" sldId="312"/>
            <ac:spMk id="21" creationId="{E39D0F34-6079-40BB-893F-5AD6F78E8DD2}"/>
          </ac:spMkLst>
        </pc:spChg>
        <pc:spChg chg="mod ord">
          <ac:chgData name="LIN, Zhiqiang" userId="d4683ff3-f281-4b56-a745-6a46db3b5018" providerId="ADAL" clId="{5B1B89B3-4E96-49D5-8176-67500AA7B227}" dt="2021-03-11T03:01:44.787" v="1666"/>
          <ac:spMkLst>
            <pc:docMk/>
            <pc:sldMk cId="54059122" sldId="312"/>
            <ac:spMk id="23" creationId="{EFB21D3B-6EA8-4552-B60A-AF1B5138E437}"/>
          </ac:spMkLst>
        </pc:spChg>
        <pc:spChg chg="mod ord">
          <ac:chgData name="LIN, Zhiqiang" userId="d4683ff3-f281-4b56-a745-6a46db3b5018" providerId="ADAL" clId="{5B1B89B3-4E96-49D5-8176-67500AA7B227}" dt="2021-03-11T03:01:44.788" v="1672"/>
          <ac:spMkLst>
            <pc:docMk/>
            <pc:sldMk cId="54059122" sldId="312"/>
            <ac:spMk id="24" creationId="{2538F2A6-0271-4677-ACD5-B0E86AA5E871}"/>
          </ac:spMkLst>
        </pc:spChg>
        <pc:spChg chg="del">
          <ac:chgData name="LIN, Zhiqiang" userId="d4683ff3-f281-4b56-a745-6a46db3b5018" providerId="ADAL" clId="{5B1B89B3-4E96-49D5-8176-67500AA7B227}" dt="2021-03-11T03:01:44.646" v="1644"/>
          <ac:spMkLst>
            <pc:docMk/>
            <pc:sldMk cId="54059122" sldId="312"/>
            <ac:spMk id="26" creationId="{ACE6F640-AD19-4512-B5E6-A18FB3585EC8}"/>
          </ac:spMkLst>
        </pc:spChg>
        <pc:spChg chg="del">
          <ac:chgData name="LIN, Zhiqiang" userId="d4683ff3-f281-4b56-a745-6a46db3b5018" providerId="ADAL" clId="{5B1B89B3-4E96-49D5-8176-67500AA7B227}" dt="2021-03-11T03:01:44.651" v="1647"/>
          <ac:spMkLst>
            <pc:docMk/>
            <pc:sldMk cId="54059122" sldId="312"/>
            <ac:spMk id="27" creationId="{07EEB618-907A-4964-A3EC-A7EC7F21B18C}"/>
          </ac:spMkLst>
        </pc:spChg>
        <pc:spChg chg="mod ord">
          <ac:chgData name="LIN, Zhiqiang" userId="d4683ff3-f281-4b56-a745-6a46db3b5018" providerId="ADAL" clId="{5B1B89B3-4E96-49D5-8176-67500AA7B227}" dt="2021-03-11T03:01:44.783" v="1650"/>
          <ac:spMkLst>
            <pc:docMk/>
            <pc:sldMk cId="54059122" sldId="312"/>
            <ac:spMk id="512" creationId="{00000000-0000-0000-0000-000000000000}"/>
          </ac:spMkLst>
        </pc:spChg>
        <pc:spChg chg="mod ord">
          <ac:chgData name="LIN, Zhiqiang" userId="d4683ff3-f281-4b56-a745-6a46db3b5018" providerId="ADAL" clId="{5B1B89B3-4E96-49D5-8176-67500AA7B227}" dt="2021-03-11T03:01:44.790" v="1684"/>
          <ac:spMkLst>
            <pc:docMk/>
            <pc:sldMk cId="54059122" sldId="312"/>
            <ac:spMk id="557" creationId="{00000000-0000-0000-0000-000000000000}"/>
          </ac:spMkLst>
        </pc:spChg>
        <pc:picChg chg="del">
          <ac:chgData name="LIN, Zhiqiang" userId="d4683ff3-f281-4b56-a745-6a46db3b5018" providerId="ADAL" clId="{5B1B89B3-4E96-49D5-8176-67500AA7B227}" dt="2021-03-11T03:01:44.643" v="1641"/>
          <ac:picMkLst>
            <pc:docMk/>
            <pc:sldMk cId="54059122" sldId="312"/>
            <ac:picMk id="25" creationId="{507E0455-F4C1-44AA-A35C-BED9B47984C2}"/>
          </ac:picMkLst>
        </pc:picChg>
        <pc:cxnChg chg="mod ord">
          <ac:chgData name="LIN, Zhiqiang" userId="d4683ff3-f281-4b56-a745-6a46db3b5018" providerId="ADAL" clId="{5B1B89B3-4E96-49D5-8176-67500AA7B227}" dt="2021-03-11T03:01:44.789" v="1676"/>
          <ac:cxnSpMkLst>
            <pc:docMk/>
            <pc:sldMk cId="54059122" sldId="312"/>
            <ac:cxnSpMk id="6" creationId="{FE72824E-2E61-4833-AFD4-1F65E148F1F5}"/>
          </ac:cxnSpMkLst>
        </pc:cxnChg>
        <pc:cxnChg chg="mod ord">
          <ac:chgData name="LIN, Zhiqiang" userId="d4683ff3-f281-4b56-a745-6a46db3b5018" providerId="ADAL" clId="{5B1B89B3-4E96-49D5-8176-67500AA7B227}" dt="2021-03-11T03:01:44.792" v="1692"/>
          <ac:cxnSpMkLst>
            <pc:docMk/>
            <pc:sldMk cId="54059122" sldId="312"/>
            <ac:cxnSpMk id="13" creationId="{CE06412C-D922-4F50-B2A8-6ECC73716D75}"/>
          </ac:cxnSpMkLst>
        </pc:cxnChg>
        <pc:cxnChg chg="mod ord">
          <ac:chgData name="LIN, Zhiqiang" userId="d4683ff3-f281-4b56-a745-6a46db3b5018" providerId="ADAL" clId="{5B1B89B3-4E96-49D5-8176-67500AA7B227}" dt="2021-03-11T03:01:44.786" v="1660"/>
          <ac:cxnSpMkLst>
            <pc:docMk/>
            <pc:sldMk cId="54059122" sldId="312"/>
            <ac:cxnSpMk id="17" creationId="{2EDB2E09-E6EA-4568-8329-61C2C282BAB7}"/>
          </ac:cxnSpMkLst>
        </pc:cxnChg>
        <pc:cxnChg chg="mod ord">
          <ac:chgData name="LIN, Zhiqiang" userId="d4683ff3-f281-4b56-a745-6a46db3b5018" providerId="ADAL" clId="{5B1B89B3-4E96-49D5-8176-67500AA7B227}" dt="2021-03-11T03:01:44.786" v="1664"/>
          <ac:cxnSpMkLst>
            <pc:docMk/>
            <pc:sldMk cId="54059122" sldId="312"/>
            <ac:cxnSpMk id="22" creationId="{93F8B50A-5528-4EE7-8B98-34F45BE88879}"/>
          </ac:cxnSpMkLst>
        </pc:cxnChg>
        <pc:cxnChg chg="mod ord">
          <ac:chgData name="LIN, Zhiqiang" userId="d4683ff3-f281-4b56-a745-6a46db3b5018" providerId="ADAL" clId="{5B1B89B3-4E96-49D5-8176-67500AA7B227}" dt="2021-03-11T03:01:44.784" v="1652"/>
          <ac:cxnSpMkLst>
            <pc:docMk/>
            <pc:sldMk cId="54059122" sldId="312"/>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160" v="6206" actId="2696"/>
        <pc:sldMkLst>
          <pc:docMk/>
          <pc:sldMk cId="289652776" sldId="313"/>
        </pc:sldMkLst>
        <pc:spChg chg="mod ord">
          <ac:chgData name="LIN, Zhiqiang" userId="d4683ff3-f281-4b56-a745-6a46db3b5018" providerId="ADAL" clId="{5B1B89B3-4E96-49D5-8176-67500AA7B227}" dt="2021-03-11T03:01:45.365" v="1790"/>
          <ac:spMkLst>
            <pc:docMk/>
            <pc:sldMk cId="289652776" sldId="313"/>
            <ac:spMk id="5" creationId="{1EA6E4B7-0E1F-475E-A7E8-5081A2C039E8}"/>
          </ac:spMkLst>
        </pc:spChg>
        <pc:spChg chg="mod ord">
          <ac:chgData name="LIN, Zhiqiang" userId="d4683ff3-f281-4b56-a745-6a46db3b5018" providerId="ADAL" clId="{5B1B89B3-4E96-49D5-8176-67500AA7B227}" dt="2021-03-11T03:01:45.365" v="1794"/>
          <ac:spMkLst>
            <pc:docMk/>
            <pc:sldMk cId="289652776" sldId="313"/>
            <ac:spMk id="7" creationId="{ACF08085-C507-4436-A671-94E7BC2241F3}"/>
          </ac:spMkLst>
        </pc:spChg>
        <pc:spChg chg="mod ord">
          <ac:chgData name="LIN, Zhiqiang" userId="d4683ff3-f281-4b56-a745-6a46db3b5018" providerId="ADAL" clId="{5B1B89B3-4E96-49D5-8176-67500AA7B227}" dt="2021-03-11T03:01:45.366" v="1798"/>
          <ac:spMkLst>
            <pc:docMk/>
            <pc:sldMk cId="289652776" sldId="313"/>
            <ac:spMk id="8" creationId="{8B8D55DA-BC35-4821-8932-0DFDC47F5E02}"/>
          </ac:spMkLst>
        </pc:spChg>
        <pc:spChg chg="mod ord">
          <ac:chgData name="LIN, Zhiqiang" userId="d4683ff3-f281-4b56-a745-6a46db3b5018" providerId="ADAL" clId="{5B1B89B3-4E96-49D5-8176-67500AA7B227}" dt="2021-03-11T03:01:45.366" v="1796"/>
          <ac:spMkLst>
            <pc:docMk/>
            <pc:sldMk cId="289652776" sldId="313"/>
            <ac:spMk id="9" creationId="{7E81ED30-5E3B-4DEF-A107-D399E4C6E609}"/>
          </ac:spMkLst>
        </pc:spChg>
        <pc:spChg chg="mod ord">
          <ac:chgData name="LIN, Zhiqiang" userId="d4683ff3-f281-4b56-a745-6a46db3b5018" providerId="ADAL" clId="{5B1B89B3-4E96-49D5-8176-67500AA7B227}" dt="2021-03-11T03:01:45.367" v="1802"/>
          <ac:spMkLst>
            <pc:docMk/>
            <pc:sldMk cId="289652776" sldId="313"/>
            <ac:spMk id="10" creationId="{9A76C79E-75F4-403A-B5DE-7E5F9C1955E7}"/>
          </ac:spMkLst>
        </pc:spChg>
        <pc:spChg chg="mod ord">
          <ac:chgData name="LIN, Zhiqiang" userId="d4683ff3-f281-4b56-a745-6a46db3b5018" providerId="ADAL" clId="{5B1B89B3-4E96-49D5-8176-67500AA7B227}" dt="2021-03-11T03:01:45.367" v="1804"/>
          <ac:spMkLst>
            <pc:docMk/>
            <pc:sldMk cId="289652776" sldId="313"/>
            <ac:spMk id="11" creationId="{4D6B7AD1-A77C-44AD-8032-3D82F3E79B3B}"/>
          </ac:spMkLst>
        </pc:spChg>
        <pc:spChg chg="mod ord">
          <ac:chgData name="LIN, Zhiqiang" userId="d4683ff3-f281-4b56-a745-6a46db3b5018" providerId="ADAL" clId="{5B1B89B3-4E96-49D5-8176-67500AA7B227}" dt="2021-03-11T03:01:45.368" v="1806"/>
          <ac:spMkLst>
            <pc:docMk/>
            <pc:sldMk cId="289652776" sldId="313"/>
            <ac:spMk id="12" creationId="{46140A6D-E5BE-4308-9702-03BCB9BF56CF}"/>
          </ac:spMkLst>
        </pc:spChg>
        <pc:spChg chg="mod ord">
          <ac:chgData name="LIN, Zhiqiang" userId="d4683ff3-f281-4b56-a745-6a46db3b5018" providerId="ADAL" clId="{5B1B89B3-4E96-49D5-8176-67500AA7B227}" dt="2021-03-11T03:01:45.368" v="1810"/>
          <ac:spMkLst>
            <pc:docMk/>
            <pc:sldMk cId="289652776" sldId="313"/>
            <ac:spMk id="14" creationId="{43451090-C776-4DC6-80F5-10F223A4F877}"/>
          </ac:spMkLst>
        </pc:spChg>
        <pc:spChg chg="mod ord">
          <ac:chgData name="LIN, Zhiqiang" userId="d4683ff3-f281-4b56-a745-6a46db3b5018" providerId="ADAL" clId="{5B1B89B3-4E96-49D5-8176-67500AA7B227}" dt="2021-03-11T03:01:45.362" v="1776"/>
          <ac:spMkLst>
            <pc:docMk/>
            <pc:sldMk cId="289652776" sldId="313"/>
            <ac:spMk id="15" creationId="{28C42872-D6FF-4576-8660-2C1ADC120BA2}"/>
          </ac:spMkLst>
        </pc:spChg>
        <pc:spChg chg="mod ord">
          <ac:chgData name="LIN, Zhiqiang" userId="d4683ff3-f281-4b56-a745-6a46db3b5018" providerId="ADAL" clId="{5B1B89B3-4E96-49D5-8176-67500AA7B227}" dt="2021-03-11T03:01:45.360" v="1766"/>
          <ac:spMkLst>
            <pc:docMk/>
            <pc:sldMk cId="289652776" sldId="313"/>
            <ac:spMk id="16" creationId="{ABADC342-6B4C-4F95-8722-C5427207EAF5}"/>
          </ac:spMkLst>
        </pc:spChg>
        <pc:spChg chg="mod ord">
          <ac:chgData name="LIN, Zhiqiang" userId="d4683ff3-f281-4b56-a745-6a46db3b5018" providerId="ADAL" clId="{5B1B89B3-4E96-49D5-8176-67500AA7B227}" dt="2021-03-11T03:01:45.359" v="1762"/>
          <ac:spMkLst>
            <pc:docMk/>
            <pc:sldMk cId="289652776" sldId="313"/>
            <ac:spMk id="18" creationId="{248C21BC-5D9B-4D62-B0BF-D9E89F70179A}"/>
          </ac:spMkLst>
        </pc:spChg>
        <pc:spChg chg="mod ord">
          <ac:chgData name="LIN, Zhiqiang" userId="d4683ff3-f281-4b56-a745-6a46db3b5018" providerId="ADAL" clId="{5B1B89B3-4E96-49D5-8176-67500AA7B227}" dt="2021-03-11T03:01:45.360" v="1764"/>
          <ac:spMkLst>
            <pc:docMk/>
            <pc:sldMk cId="289652776" sldId="313"/>
            <ac:spMk id="19" creationId="{5E2B4935-A3D1-4E44-90DF-3100AB9C1BA7}"/>
          </ac:spMkLst>
        </pc:spChg>
        <pc:spChg chg="mod ord">
          <ac:chgData name="LIN, Zhiqiang" userId="d4683ff3-f281-4b56-a745-6a46db3b5018" providerId="ADAL" clId="{5B1B89B3-4E96-49D5-8176-67500AA7B227}" dt="2021-03-11T03:01:45.362" v="1778"/>
          <ac:spMkLst>
            <pc:docMk/>
            <pc:sldMk cId="289652776" sldId="313"/>
            <ac:spMk id="20" creationId="{1D0D0031-2C0F-4912-9214-3F38A5E072C1}"/>
          </ac:spMkLst>
        </pc:spChg>
        <pc:spChg chg="mod ord">
          <ac:chgData name="LIN, Zhiqiang" userId="d4683ff3-f281-4b56-a745-6a46db3b5018" providerId="ADAL" clId="{5B1B89B3-4E96-49D5-8176-67500AA7B227}" dt="2021-03-11T03:01:45.361" v="1770"/>
          <ac:spMkLst>
            <pc:docMk/>
            <pc:sldMk cId="289652776" sldId="313"/>
            <ac:spMk id="21" creationId="{E39D0F34-6079-40BB-893F-5AD6F78E8DD2}"/>
          </ac:spMkLst>
        </pc:spChg>
        <pc:spChg chg="mod ord">
          <ac:chgData name="LIN, Zhiqiang" userId="d4683ff3-f281-4b56-a745-6a46db3b5018" providerId="ADAL" clId="{5B1B89B3-4E96-49D5-8176-67500AA7B227}" dt="2021-03-11T03:01:45.362" v="1774"/>
          <ac:spMkLst>
            <pc:docMk/>
            <pc:sldMk cId="289652776" sldId="313"/>
            <ac:spMk id="23" creationId="{EFB21D3B-6EA8-4552-B60A-AF1B5138E437}"/>
          </ac:spMkLst>
        </pc:spChg>
        <pc:spChg chg="mod ord">
          <ac:chgData name="LIN, Zhiqiang" userId="d4683ff3-f281-4b56-a745-6a46db3b5018" providerId="ADAL" clId="{5B1B89B3-4E96-49D5-8176-67500AA7B227}" dt="2021-03-11T03:01:45.363" v="1780"/>
          <ac:spMkLst>
            <pc:docMk/>
            <pc:sldMk cId="289652776" sldId="313"/>
            <ac:spMk id="24" creationId="{2538F2A6-0271-4677-ACD5-B0E86AA5E871}"/>
          </ac:spMkLst>
        </pc:spChg>
        <pc:spChg chg="add mod ord">
          <ac:chgData name="LIN, Zhiqiang" userId="d4683ff3-f281-4b56-a745-6a46db3b5018" providerId="ADAL" clId="{5B1B89B3-4E96-49D5-8176-67500AA7B227}" dt="2021-03-11T03:01:45.364" v="1788"/>
          <ac:spMkLst>
            <pc:docMk/>
            <pc:sldMk cId="289652776" sldId="313"/>
            <ac:spMk id="25" creationId="{8C76570A-D737-490E-8D9C-2179BA28774B}"/>
          </ac:spMkLst>
        </pc:spChg>
        <pc:spChg chg="add mod ord">
          <ac:chgData name="LIN, Zhiqiang" userId="d4683ff3-f281-4b56-a745-6a46db3b5018" providerId="ADAL" clId="{5B1B89B3-4E96-49D5-8176-67500AA7B227}" dt="2021-03-11T03:01:45.363" v="1782"/>
          <ac:spMkLst>
            <pc:docMk/>
            <pc:sldMk cId="289652776" sldId="313"/>
            <ac:spMk id="27" creationId="{11BA9FD4-3C2D-4129-B5DF-9BF40FD1F9D1}"/>
          </ac:spMkLst>
        </pc:spChg>
        <pc:spChg chg="add mod ord">
          <ac:chgData name="LIN, Zhiqiang" userId="d4683ff3-f281-4b56-a745-6a46db3b5018" providerId="ADAL" clId="{5B1B89B3-4E96-49D5-8176-67500AA7B227}" dt="2021-03-11T03:01:45.364" v="1786"/>
          <ac:spMkLst>
            <pc:docMk/>
            <pc:sldMk cId="289652776" sldId="313"/>
            <ac:spMk id="28" creationId="{C474691E-AAFF-4392-A8F3-16CA68C4AF5F}"/>
          </ac:spMkLst>
        </pc:spChg>
        <pc:spChg chg="add mod ord">
          <ac:chgData name="LIN, Zhiqiang" userId="d4683ff3-f281-4b56-a745-6a46db3b5018" providerId="ADAL" clId="{5B1B89B3-4E96-49D5-8176-67500AA7B227}" dt="2021-03-11T03:01:45.369" v="1812"/>
          <ac:spMkLst>
            <pc:docMk/>
            <pc:sldMk cId="289652776" sldId="313"/>
            <ac:spMk id="29" creationId="{F423865A-F888-4A6F-A44A-0141D1368600}"/>
          </ac:spMkLst>
        </pc:spChg>
        <pc:spChg chg="mod ord">
          <ac:chgData name="LIN, Zhiqiang" userId="d4683ff3-f281-4b56-a745-6a46db3b5018" providerId="ADAL" clId="{5B1B89B3-4E96-49D5-8176-67500AA7B227}" dt="2021-03-11T03:01:45.358" v="1758"/>
          <ac:spMkLst>
            <pc:docMk/>
            <pc:sldMk cId="289652776" sldId="313"/>
            <ac:spMk id="512" creationId="{00000000-0000-0000-0000-000000000000}"/>
          </ac:spMkLst>
        </pc:spChg>
        <pc:spChg chg="mod ord">
          <ac:chgData name="LIN, Zhiqiang" userId="d4683ff3-f281-4b56-a745-6a46db3b5018" providerId="ADAL" clId="{5B1B89B3-4E96-49D5-8176-67500AA7B227}" dt="2021-03-11T03:01:45.367" v="1800"/>
          <ac:spMkLst>
            <pc:docMk/>
            <pc:sldMk cId="289652776" sldId="313"/>
            <ac:spMk id="557" creationId="{00000000-0000-0000-0000-000000000000}"/>
          </ac:spMkLst>
        </pc:spChg>
        <pc:cxnChg chg="mod ord">
          <ac:chgData name="LIN, Zhiqiang" userId="d4683ff3-f281-4b56-a745-6a46db3b5018" providerId="ADAL" clId="{5B1B89B3-4E96-49D5-8176-67500AA7B227}" dt="2021-03-11T03:01:45.365" v="1792"/>
          <ac:cxnSpMkLst>
            <pc:docMk/>
            <pc:sldMk cId="289652776" sldId="313"/>
            <ac:cxnSpMk id="6" creationId="{FE72824E-2E61-4833-AFD4-1F65E148F1F5}"/>
          </ac:cxnSpMkLst>
        </pc:cxnChg>
        <pc:cxnChg chg="mod ord">
          <ac:chgData name="LIN, Zhiqiang" userId="d4683ff3-f281-4b56-a745-6a46db3b5018" providerId="ADAL" clId="{5B1B89B3-4E96-49D5-8176-67500AA7B227}" dt="2021-03-11T03:01:45.368" v="1808"/>
          <ac:cxnSpMkLst>
            <pc:docMk/>
            <pc:sldMk cId="289652776" sldId="313"/>
            <ac:cxnSpMk id="13" creationId="{CE06412C-D922-4F50-B2A8-6ECC73716D75}"/>
          </ac:cxnSpMkLst>
        </pc:cxnChg>
        <pc:cxnChg chg="mod ord">
          <ac:chgData name="LIN, Zhiqiang" userId="d4683ff3-f281-4b56-a745-6a46db3b5018" providerId="ADAL" clId="{5B1B89B3-4E96-49D5-8176-67500AA7B227}" dt="2021-03-11T03:01:45.360" v="1768"/>
          <ac:cxnSpMkLst>
            <pc:docMk/>
            <pc:sldMk cId="289652776" sldId="313"/>
            <ac:cxnSpMk id="17" creationId="{2EDB2E09-E6EA-4568-8329-61C2C282BAB7}"/>
          </ac:cxnSpMkLst>
        </pc:cxnChg>
        <pc:cxnChg chg="mod ord">
          <ac:chgData name="LIN, Zhiqiang" userId="d4683ff3-f281-4b56-a745-6a46db3b5018" providerId="ADAL" clId="{5B1B89B3-4E96-49D5-8176-67500AA7B227}" dt="2021-03-11T03:01:45.361" v="1772"/>
          <ac:cxnSpMkLst>
            <pc:docMk/>
            <pc:sldMk cId="289652776" sldId="313"/>
            <ac:cxnSpMk id="22" creationId="{93F8B50A-5528-4EE7-8B98-34F45BE88879}"/>
          </ac:cxnSpMkLst>
        </pc:cxnChg>
        <pc:cxnChg chg="add mod ord">
          <ac:chgData name="LIN, Zhiqiang" userId="d4683ff3-f281-4b56-a745-6a46db3b5018" providerId="ADAL" clId="{5B1B89B3-4E96-49D5-8176-67500AA7B227}" dt="2021-03-11T03:01:45.364" v="1784"/>
          <ac:cxnSpMkLst>
            <pc:docMk/>
            <pc:sldMk cId="289652776" sldId="313"/>
            <ac:cxnSpMk id="26" creationId="{350E7201-8B44-406A-81EC-49A7A51787EA}"/>
          </ac:cxnSpMkLst>
        </pc:cxnChg>
        <pc:cxnChg chg="mod ord">
          <ac:chgData name="LIN, Zhiqiang" userId="d4683ff3-f281-4b56-a745-6a46db3b5018" providerId="ADAL" clId="{5B1B89B3-4E96-49D5-8176-67500AA7B227}" dt="2021-03-11T03:01:45.359" v="1760"/>
          <ac:cxnSpMkLst>
            <pc:docMk/>
            <pc:sldMk cId="289652776" sldId="313"/>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176" v="6207" actId="2696"/>
        <pc:sldMkLst>
          <pc:docMk/>
          <pc:sldMk cId="2903899786" sldId="314"/>
        </pc:sldMkLst>
        <pc:spChg chg="mod ord">
          <ac:chgData name="LIN, Zhiqiang" userId="d4683ff3-f281-4b56-a745-6a46db3b5018" providerId="ADAL" clId="{5B1B89B3-4E96-49D5-8176-67500AA7B227}" dt="2021-03-11T03:01:45.766" v="1886"/>
          <ac:spMkLst>
            <pc:docMk/>
            <pc:sldMk cId="2903899786" sldId="314"/>
            <ac:spMk id="5" creationId="{1EA6E4B7-0E1F-475E-A7E8-5081A2C039E8}"/>
          </ac:spMkLst>
        </pc:spChg>
        <pc:spChg chg="mod ord">
          <ac:chgData name="LIN, Zhiqiang" userId="d4683ff3-f281-4b56-a745-6a46db3b5018" providerId="ADAL" clId="{5B1B89B3-4E96-49D5-8176-67500AA7B227}" dt="2021-03-11T03:01:45.767" v="1890"/>
          <ac:spMkLst>
            <pc:docMk/>
            <pc:sldMk cId="2903899786" sldId="314"/>
            <ac:spMk id="7" creationId="{ACF08085-C507-4436-A671-94E7BC2241F3}"/>
          </ac:spMkLst>
        </pc:spChg>
        <pc:spChg chg="mod ord">
          <ac:chgData name="LIN, Zhiqiang" userId="d4683ff3-f281-4b56-a745-6a46db3b5018" providerId="ADAL" clId="{5B1B89B3-4E96-49D5-8176-67500AA7B227}" dt="2021-03-11T03:01:45.768" v="1894"/>
          <ac:spMkLst>
            <pc:docMk/>
            <pc:sldMk cId="2903899786" sldId="314"/>
            <ac:spMk id="8" creationId="{8B8D55DA-BC35-4821-8932-0DFDC47F5E02}"/>
          </ac:spMkLst>
        </pc:spChg>
        <pc:spChg chg="mod ord">
          <ac:chgData name="LIN, Zhiqiang" userId="d4683ff3-f281-4b56-a745-6a46db3b5018" providerId="ADAL" clId="{5B1B89B3-4E96-49D5-8176-67500AA7B227}" dt="2021-03-11T03:01:45.767" v="1892"/>
          <ac:spMkLst>
            <pc:docMk/>
            <pc:sldMk cId="2903899786" sldId="314"/>
            <ac:spMk id="9" creationId="{7E81ED30-5E3B-4DEF-A107-D399E4C6E609}"/>
          </ac:spMkLst>
        </pc:spChg>
        <pc:spChg chg="mod ord">
          <ac:chgData name="LIN, Zhiqiang" userId="d4683ff3-f281-4b56-a745-6a46db3b5018" providerId="ADAL" clId="{5B1B89B3-4E96-49D5-8176-67500AA7B227}" dt="2021-03-11T03:01:45.768" v="1898"/>
          <ac:spMkLst>
            <pc:docMk/>
            <pc:sldMk cId="2903899786" sldId="314"/>
            <ac:spMk id="10" creationId="{9A76C79E-75F4-403A-B5DE-7E5F9C1955E7}"/>
          </ac:spMkLst>
        </pc:spChg>
        <pc:spChg chg="mod ord">
          <ac:chgData name="LIN, Zhiqiang" userId="d4683ff3-f281-4b56-a745-6a46db3b5018" providerId="ADAL" clId="{5B1B89B3-4E96-49D5-8176-67500AA7B227}" dt="2021-03-11T03:01:45.769" v="1900"/>
          <ac:spMkLst>
            <pc:docMk/>
            <pc:sldMk cId="2903899786" sldId="314"/>
            <ac:spMk id="11" creationId="{4D6B7AD1-A77C-44AD-8032-3D82F3E79B3B}"/>
          </ac:spMkLst>
        </pc:spChg>
        <pc:spChg chg="mod ord">
          <ac:chgData name="LIN, Zhiqiang" userId="d4683ff3-f281-4b56-a745-6a46db3b5018" providerId="ADAL" clId="{5B1B89B3-4E96-49D5-8176-67500AA7B227}" dt="2021-03-11T03:01:45.769" v="1902"/>
          <ac:spMkLst>
            <pc:docMk/>
            <pc:sldMk cId="2903899786" sldId="314"/>
            <ac:spMk id="12" creationId="{46140A6D-E5BE-4308-9702-03BCB9BF56CF}"/>
          </ac:spMkLst>
        </pc:spChg>
        <pc:spChg chg="mod ord">
          <ac:chgData name="LIN, Zhiqiang" userId="d4683ff3-f281-4b56-a745-6a46db3b5018" providerId="ADAL" clId="{5B1B89B3-4E96-49D5-8176-67500AA7B227}" dt="2021-03-11T03:01:45.770" v="1906"/>
          <ac:spMkLst>
            <pc:docMk/>
            <pc:sldMk cId="2903899786" sldId="314"/>
            <ac:spMk id="14" creationId="{43451090-C776-4DC6-80F5-10F223A4F877}"/>
          </ac:spMkLst>
        </pc:spChg>
        <pc:spChg chg="mod ord">
          <ac:chgData name="LIN, Zhiqiang" userId="d4683ff3-f281-4b56-a745-6a46db3b5018" providerId="ADAL" clId="{5B1B89B3-4E96-49D5-8176-67500AA7B227}" dt="2021-03-11T03:01:45.763" v="1872"/>
          <ac:spMkLst>
            <pc:docMk/>
            <pc:sldMk cId="2903899786" sldId="314"/>
            <ac:spMk id="15" creationId="{28C42872-D6FF-4576-8660-2C1ADC120BA2}"/>
          </ac:spMkLst>
        </pc:spChg>
        <pc:spChg chg="mod ord">
          <ac:chgData name="LIN, Zhiqiang" userId="d4683ff3-f281-4b56-a745-6a46db3b5018" providerId="ADAL" clId="{5B1B89B3-4E96-49D5-8176-67500AA7B227}" dt="2021-03-11T03:01:45.761" v="1862"/>
          <ac:spMkLst>
            <pc:docMk/>
            <pc:sldMk cId="2903899786" sldId="314"/>
            <ac:spMk id="16" creationId="{ABADC342-6B4C-4F95-8722-C5427207EAF5}"/>
          </ac:spMkLst>
        </pc:spChg>
        <pc:spChg chg="mod ord">
          <ac:chgData name="LIN, Zhiqiang" userId="d4683ff3-f281-4b56-a745-6a46db3b5018" providerId="ADAL" clId="{5B1B89B3-4E96-49D5-8176-67500AA7B227}" dt="2021-03-11T03:01:45.760" v="1858"/>
          <ac:spMkLst>
            <pc:docMk/>
            <pc:sldMk cId="2903899786" sldId="314"/>
            <ac:spMk id="18" creationId="{248C21BC-5D9B-4D62-B0BF-D9E89F70179A}"/>
          </ac:spMkLst>
        </pc:spChg>
        <pc:spChg chg="mod ord">
          <ac:chgData name="LIN, Zhiqiang" userId="d4683ff3-f281-4b56-a745-6a46db3b5018" providerId="ADAL" clId="{5B1B89B3-4E96-49D5-8176-67500AA7B227}" dt="2021-03-11T03:01:45.760" v="1860"/>
          <ac:spMkLst>
            <pc:docMk/>
            <pc:sldMk cId="2903899786" sldId="314"/>
            <ac:spMk id="19" creationId="{5E2B4935-A3D1-4E44-90DF-3100AB9C1BA7}"/>
          </ac:spMkLst>
        </pc:spChg>
        <pc:spChg chg="mod ord">
          <ac:chgData name="LIN, Zhiqiang" userId="d4683ff3-f281-4b56-a745-6a46db3b5018" providerId="ADAL" clId="{5B1B89B3-4E96-49D5-8176-67500AA7B227}" dt="2021-03-11T03:01:45.763" v="1874"/>
          <ac:spMkLst>
            <pc:docMk/>
            <pc:sldMk cId="2903899786" sldId="314"/>
            <ac:spMk id="20" creationId="{1D0D0031-2C0F-4912-9214-3F38A5E072C1}"/>
          </ac:spMkLst>
        </pc:spChg>
        <pc:spChg chg="mod ord">
          <ac:chgData name="LIN, Zhiqiang" userId="d4683ff3-f281-4b56-a745-6a46db3b5018" providerId="ADAL" clId="{5B1B89B3-4E96-49D5-8176-67500AA7B227}" dt="2021-03-11T03:01:45.761" v="1866"/>
          <ac:spMkLst>
            <pc:docMk/>
            <pc:sldMk cId="2903899786" sldId="314"/>
            <ac:spMk id="21" creationId="{E39D0F34-6079-40BB-893F-5AD6F78E8DD2}"/>
          </ac:spMkLst>
        </pc:spChg>
        <pc:spChg chg="mod ord">
          <ac:chgData name="LIN, Zhiqiang" userId="d4683ff3-f281-4b56-a745-6a46db3b5018" providerId="ADAL" clId="{5B1B89B3-4E96-49D5-8176-67500AA7B227}" dt="2021-03-11T03:01:45.762" v="1870"/>
          <ac:spMkLst>
            <pc:docMk/>
            <pc:sldMk cId="2903899786" sldId="314"/>
            <ac:spMk id="23" creationId="{EFB21D3B-6EA8-4552-B60A-AF1B5138E437}"/>
          </ac:spMkLst>
        </pc:spChg>
        <pc:spChg chg="mod ord">
          <ac:chgData name="LIN, Zhiqiang" userId="d4683ff3-f281-4b56-a745-6a46db3b5018" providerId="ADAL" clId="{5B1B89B3-4E96-49D5-8176-67500AA7B227}" dt="2021-03-11T03:01:45.764" v="1876"/>
          <ac:spMkLst>
            <pc:docMk/>
            <pc:sldMk cId="2903899786" sldId="314"/>
            <ac:spMk id="24" creationId="{2538F2A6-0271-4677-ACD5-B0E86AA5E871}"/>
          </ac:spMkLst>
        </pc:spChg>
        <pc:spChg chg="mod ord">
          <ac:chgData name="LIN, Zhiqiang" userId="d4683ff3-f281-4b56-a745-6a46db3b5018" providerId="ADAL" clId="{5B1B89B3-4E96-49D5-8176-67500AA7B227}" dt="2021-03-11T03:01:45.765" v="1884"/>
          <ac:spMkLst>
            <pc:docMk/>
            <pc:sldMk cId="2903899786" sldId="314"/>
            <ac:spMk id="25" creationId="{8C76570A-D737-490E-8D9C-2179BA28774B}"/>
          </ac:spMkLst>
        </pc:spChg>
        <pc:spChg chg="mod ord">
          <ac:chgData name="LIN, Zhiqiang" userId="d4683ff3-f281-4b56-a745-6a46db3b5018" providerId="ADAL" clId="{5B1B89B3-4E96-49D5-8176-67500AA7B227}" dt="2021-03-11T03:01:45.764" v="1878"/>
          <ac:spMkLst>
            <pc:docMk/>
            <pc:sldMk cId="2903899786" sldId="314"/>
            <ac:spMk id="27" creationId="{11BA9FD4-3C2D-4129-B5DF-9BF40FD1F9D1}"/>
          </ac:spMkLst>
        </pc:spChg>
        <pc:spChg chg="mod ord">
          <ac:chgData name="LIN, Zhiqiang" userId="d4683ff3-f281-4b56-a745-6a46db3b5018" providerId="ADAL" clId="{5B1B89B3-4E96-49D5-8176-67500AA7B227}" dt="2021-03-11T03:01:45.765" v="1882"/>
          <ac:spMkLst>
            <pc:docMk/>
            <pc:sldMk cId="2903899786" sldId="314"/>
            <ac:spMk id="28" creationId="{C474691E-AAFF-4392-A8F3-16CA68C4AF5F}"/>
          </ac:spMkLst>
        </pc:spChg>
        <pc:spChg chg="mod ord">
          <ac:chgData name="LIN, Zhiqiang" userId="d4683ff3-f281-4b56-a745-6a46db3b5018" providerId="ADAL" clId="{5B1B89B3-4E96-49D5-8176-67500AA7B227}" dt="2021-03-11T03:01:45.770" v="1908"/>
          <ac:spMkLst>
            <pc:docMk/>
            <pc:sldMk cId="2903899786" sldId="314"/>
            <ac:spMk id="29" creationId="{F423865A-F888-4A6F-A44A-0141D1368600}"/>
          </ac:spMkLst>
        </pc:spChg>
        <pc:spChg chg="add mod ord">
          <ac:chgData name="LIN, Zhiqiang" userId="d4683ff3-f281-4b56-a745-6a46db3b5018" providerId="ADAL" clId="{5B1B89B3-4E96-49D5-8176-67500AA7B227}" dt="2021-03-11T03:01:45.771" v="1912"/>
          <ac:spMkLst>
            <pc:docMk/>
            <pc:sldMk cId="2903899786" sldId="314"/>
            <ac:spMk id="31" creationId="{82FB54AF-D14C-4DDE-B112-04367313FD0C}"/>
          </ac:spMkLst>
        </pc:spChg>
        <pc:spChg chg="add mod ord">
          <ac:chgData name="LIN, Zhiqiang" userId="d4683ff3-f281-4b56-a745-6a46db3b5018" providerId="ADAL" clId="{5B1B89B3-4E96-49D5-8176-67500AA7B227}" dt="2021-03-11T03:01:45.771" v="1910"/>
          <ac:spMkLst>
            <pc:docMk/>
            <pc:sldMk cId="2903899786" sldId="314"/>
            <ac:spMk id="32" creationId="{E8A91DE4-8E63-4533-8CC6-6727A547B031}"/>
          </ac:spMkLst>
        </pc:spChg>
        <pc:spChg chg="mod ord">
          <ac:chgData name="LIN, Zhiqiang" userId="d4683ff3-f281-4b56-a745-6a46db3b5018" providerId="ADAL" clId="{5B1B89B3-4E96-49D5-8176-67500AA7B227}" dt="2021-03-11T03:01:45.759" v="1854"/>
          <ac:spMkLst>
            <pc:docMk/>
            <pc:sldMk cId="2903899786" sldId="314"/>
            <ac:spMk id="512" creationId="{00000000-0000-0000-0000-000000000000}"/>
          </ac:spMkLst>
        </pc:spChg>
        <pc:spChg chg="mod ord">
          <ac:chgData name="LIN, Zhiqiang" userId="d4683ff3-f281-4b56-a745-6a46db3b5018" providerId="ADAL" clId="{5B1B89B3-4E96-49D5-8176-67500AA7B227}" dt="2021-03-11T03:01:45.768" v="1896"/>
          <ac:spMkLst>
            <pc:docMk/>
            <pc:sldMk cId="2903899786" sldId="314"/>
            <ac:spMk id="557" creationId="{00000000-0000-0000-0000-000000000000}"/>
          </ac:spMkLst>
        </pc:spChg>
        <pc:picChg chg="add mod ord">
          <ac:chgData name="LIN, Zhiqiang" userId="d4683ff3-f281-4b56-a745-6a46db3b5018" providerId="ADAL" clId="{5B1B89B3-4E96-49D5-8176-67500AA7B227}" dt="2021-03-11T03:01:45.772" v="1914"/>
          <ac:picMkLst>
            <pc:docMk/>
            <pc:sldMk cId="2903899786" sldId="314"/>
            <ac:picMk id="30" creationId="{1354E97B-29C1-463E-8356-37A9F583F932}"/>
          </ac:picMkLst>
        </pc:picChg>
        <pc:cxnChg chg="mod ord">
          <ac:chgData name="LIN, Zhiqiang" userId="d4683ff3-f281-4b56-a745-6a46db3b5018" providerId="ADAL" clId="{5B1B89B3-4E96-49D5-8176-67500AA7B227}" dt="2021-03-11T03:01:45.766" v="1888"/>
          <ac:cxnSpMkLst>
            <pc:docMk/>
            <pc:sldMk cId="2903899786" sldId="314"/>
            <ac:cxnSpMk id="6" creationId="{FE72824E-2E61-4833-AFD4-1F65E148F1F5}"/>
          </ac:cxnSpMkLst>
        </pc:cxnChg>
        <pc:cxnChg chg="mod ord">
          <ac:chgData name="LIN, Zhiqiang" userId="d4683ff3-f281-4b56-a745-6a46db3b5018" providerId="ADAL" clId="{5B1B89B3-4E96-49D5-8176-67500AA7B227}" dt="2021-03-11T03:01:45.770" v="1904"/>
          <ac:cxnSpMkLst>
            <pc:docMk/>
            <pc:sldMk cId="2903899786" sldId="314"/>
            <ac:cxnSpMk id="13" creationId="{CE06412C-D922-4F50-B2A8-6ECC73716D75}"/>
          </ac:cxnSpMkLst>
        </pc:cxnChg>
        <pc:cxnChg chg="mod ord">
          <ac:chgData name="LIN, Zhiqiang" userId="d4683ff3-f281-4b56-a745-6a46db3b5018" providerId="ADAL" clId="{5B1B89B3-4E96-49D5-8176-67500AA7B227}" dt="2021-03-11T03:01:45.761" v="1864"/>
          <ac:cxnSpMkLst>
            <pc:docMk/>
            <pc:sldMk cId="2903899786" sldId="314"/>
            <ac:cxnSpMk id="17" creationId="{2EDB2E09-E6EA-4568-8329-61C2C282BAB7}"/>
          </ac:cxnSpMkLst>
        </pc:cxnChg>
        <pc:cxnChg chg="mod ord">
          <ac:chgData name="LIN, Zhiqiang" userId="d4683ff3-f281-4b56-a745-6a46db3b5018" providerId="ADAL" clId="{5B1B89B3-4E96-49D5-8176-67500AA7B227}" dt="2021-03-11T03:01:45.762" v="1868"/>
          <ac:cxnSpMkLst>
            <pc:docMk/>
            <pc:sldMk cId="2903899786" sldId="314"/>
            <ac:cxnSpMk id="22" creationId="{93F8B50A-5528-4EE7-8B98-34F45BE88879}"/>
          </ac:cxnSpMkLst>
        </pc:cxnChg>
        <pc:cxnChg chg="mod ord">
          <ac:chgData name="LIN, Zhiqiang" userId="d4683ff3-f281-4b56-a745-6a46db3b5018" providerId="ADAL" clId="{5B1B89B3-4E96-49D5-8176-67500AA7B227}" dt="2021-03-11T03:01:45.764" v="1880"/>
          <ac:cxnSpMkLst>
            <pc:docMk/>
            <pc:sldMk cId="2903899786" sldId="314"/>
            <ac:cxnSpMk id="26" creationId="{350E7201-8B44-406A-81EC-49A7A51787EA}"/>
          </ac:cxnSpMkLst>
        </pc:cxnChg>
        <pc:cxnChg chg="mod ord">
          <ac:chgData name="LIN, Zhiqiang" userId="d4683ff3-f281-4b56-a745-6a46db3b5018" providerId="ADAL" clId="{5B1B89B3-4E96-49D5-8176-67500AA7B227}" dt="2021-03-11T03:01:45.759" v="1856"/>
          <ac:cxnSpMkLst>
            <pc:docMk/>
            <pc:sldMk cId="2903899786" sldId="314"/>
            <ac:cxnSpMk id="513" creationId="{00000000-0000-0000-0000-000000000000}"/>
          </ac:cxnSpMkLst>
        </pc:cxnChg>
      </pc:sldChg>
      <pc:sldChg chg="delSp modSp add del modTransition delAnim modAnim">
        <pc:chgData name="LIN, Zhiqiang" userId="d4683ff3-f281-4b56-a745-6a46db3b5018" providerId="ADAL" clId="{5B1B89B3-4E96-49D5-8176-67500AA7B227}" dt="2021-03-11T12:09:52.207" v="6208" actId="2696"/>
        <pc:sldMkLst>
          <pc:docMk/>
          <pc:sldMk cId="927121587" sldId="315"/>
        </pc:sldMkLst>
        <pc:spChg chg="mod ord">
          <ac:chgData name="LIN, Zhiqiang" userId="d4683ff3-f281-4b56-a745-6a46db3b5018" providerId="ADAL" clId="{5B1B89B3-4E96-49D5-8176-67500AA7B227}" dt="2021-03-11T03:01:45.934" v="1960"/>
          <ac:spMkLst>
            <pc:docMk/>
            <pc:sldMk cId="927121587" sldId="315"/>
            <ac:spMk id="5" creationId="{1EA6E4B7-0E1F-475E-A7E8-5081A2C039E8}"/>
          </ac:spMkLst>
        </pc:spChg>
        <pc:spChg chg="mod ord">
          <ac:chgData name="LIN, Zhiqiang" userId="d4683ff3-f281-4b56-a745-6a46db3b5018" providerId="ADAL" clId="{5B1B89B3-4E96-49D5-8176-67500AA7B227}" dt="2021-03-11T03:01:45.935" v="1964"/>
          <ac:spMkLst>
            <pc:docMk/>
            <pc:sldMk cId="927121587" sldId="315"/>
            <ac:spMk id="7" creationId="{ACF08085-C507-4436-A671-94E7BC2241F3}"/>
          </ac:spMkLst>
        </pc:spChg>
        <pc:spChg chg="mod ord">
          <ac:chgData name="LIN, Zhiqiang" userId="d4683ff3-f281-4b56-a745-6a46db3b5018" providerId="ADAL" clId="{5B1B89B3-4E96-49D5-8176-67500AA7B227}" dt="2021-03-11T03:01:45.936" v="1968"/>
          <ac:spMkLst>
            <pc:docMk/>
            <pc:sldMk cId="927121587" sldId="315"/>
            <ac:spMk id="8" creationId="{8B8D55DA-BC35-4821-8932-0DFDC47F5E02}"/>
          </ac:spMkLst>
        </pc:spChg>
        <pc:spChg chg="mod ord">
          <ac:chgData name="LIN, Zhiqiang" userId="d4683ff3-f281-4b56-a745-6a46db3b5018" providerId="ADAL" clId="{5B1B89B3-4E96-49D5-8176-67500AA7B227}" dt="2021-03-11T03:01:45.935" v="1966"/>
          <ac:spMkLst>
            <pc:docMk/>
            <pc:sldMk cId="927121587" sldId="315"/>
            <ac:spMk id="9" creationId="{7E81ED30-5E3B-4DEF-A107-D399E4C6E609}"/>
          </ac:spMkLst>
        </pc:spChg>
        <pc:spChg chg="mod ord">
          <ac:chgData name="LIN, Zhiqiang" userId="d4683ff3-f281-4b56-a745-6a46db3b5018" providerId="ADAL" clId="{5B1B89B3-4E96-49D5-8176-67500AA7B227}" dt="2021-03-11T03:01:45.936" v="1972"/>
          <ac:spMkLst>
            <pc:docMk/>
            <pc:sldMk cId="927121587" sldId="315"/>
            <ac:spMk id="10" creationId="{9A76C79E-75F4-403A-B5DE-7E5F9C1955E7}"/>
          </ac:spMkLst>
        </pc:spChg>
        <pc:spChg chg="mod ord">
          <ac:chgData name="LIN, Zhiqiang" userId="d4683ff3-f281-4b56-a745-6a46db3b5018" providerId="ADAL" clId="{5B1B89B3-4E96-49D5-8176-67500AA7B227}" dt="2021-03-11T03:01:45.937" v="1974"/>
          <ac:spMkLst>
            <pc:docMk/>
            <pc:sldMk cId="927121587" sldId="315"/>
            <ac:spMk id="11" creationId="{4D6B7AD1-A77C-44AD-8032-3D82F3E79B3B}"/>
          </ac:spMkLst>
        </pc:spChg>
        <pc:spChg chg="mod ord">
          <ac:chgData name="LIN, Zhiqiang" userId="d4683ff3-f281-4b56-a745-6a46db3b5018" providerId="ADAL" clId="{5B1B89B3-4E96-49D5-8176-67500AA7B227}" dt="2021-03-11T03:01:45.937" v="1976"/>
          <ac:spMkLst>
            <pc:docMk/>
            <pc:sldMk cId="927121587" sldId="315"/>
            <ac:spMk id="12" creationId="{46140A6D-E5BE-4308-9702-03BCB9BF56CF}"/>
          </ac:spMkLst>
        </pc:spChg>
        <pc:spChg chg="mod ord">
          <ac:chgData name="LIN, Zhiqiang" userId="d4683ff3-f281-4b56-a745-6a46db3b5018" providerId="ADAL" clId="{5B1B89B3-4E96-49D5-8176-67500AA7B227}" dt="2021-03-11T03:01:45.938" v="1980"/>
          <ac:spMkLst>
            <pc:docMk/>
            <pc:sldMk cId="927121587" sldId="315"/>
            <ac:spMk id="14" creationId="{43451090-C776-4DC6-80F5-10F223A4F877}"/>
          </ac:spMkLst>
        </pc:spChg>
        <pc:spChg chg="mod ord">
          <ac:chgData name="LIN, Zhiqiang" userId="d4683ff3-f281-4b56-a745-6a46db3b5018" providerId="ADAL" clId="{5B1B89B3-4E96-49D5-8176-67500AA7B227}" dt="2021-03-11T03:01:45.931" v="1946"/>
          <ac:spMkLst>
            <pc:docMk/>
            <pc:sldMk cId="927121587" sldId="315"/>
            <ac:spMk id="15" creationId="{28C42872-D6FF-4576-8660-2C1ADC120BA2}"/>
          </ac:spMkLst>
        </pc:spChg>
        <pc:spChg chg="mod ord">
          <ac:chgData name="LIN, Zhiqiang" userId="d4683ff3-f281-4b56-a745-6a46db3b5018" providerId="ADAL" clId="{5B1B89B3-4E96-49D5-8176-67500AA7B227}" dt="2021-03-11T03:01:45.929" v="1936"/>
          <ac:spMkLst>
            <pc:docMk/>
            <pc:sldMk cId="927121587" sldId="315"/>
            <ac:spMk id="16" creationId="{ABADC342-6B4C-4F95-8722-C5427207EAF5}"/>
          </ac:spMkLst>
        </pc:spChg>
        <pc:spChg chg="mod ord">
          <ac:chgData name="LIN, Zhiqiang" userId="d4683ff3-f281-4b56-a745-6a46db3b5018" providerId="ADAL" clId="{5B1B89B3-4E96-49D5-8176-67500AA7B227}" dt="2021-03-11T03:01:45.928" v="1932"/>
          <ac:spMkLst>
            <pc:docMk/>
            <pc:sldMk cId="927121587" sldId="315"/>
            <ac:spMk id="18" creationId="{248C21BC-5D9B-4D62-B0BF-D9E89F70179A}"/>
          </ac:spMkLst>
        </pc:spChg>
        <pc:spChg chg="mod ord">
          <ac:chgData name="LIN, Zhiqiang" userId="d4683ff3-f281-4b56-a745-6a46db3b5018" providerId="ADAL" clId="{5B1B89B3-4E96-49D5-8176-67500AA7B227}" dt="2021-03-11T03:01:45.928" v="1934"/>
          <ac:spMkLst>
            <pc:docMk/>
            <pc:sldMk cId="927121587" sldId="315"/>
            <ac:spMk id="19" creationId="{5E2B4935-A3D1-4E44-90DF-3100AB9C1BA7}"/>
          </ac:spMkLst>
        </pc:spChg>
        <pc:spChg chg="mod ord">
          <ac:chgData name="LIN, Zhiqiang" userId="d4683ff3-f281-4b56-a745-6a46db3b5018" providerId="ADAL" clId="{5B1B89B3-4E96-49D5-8176-67500AA7B227}" dt="2021-03-11T03:01:45.931" v="1948"/>
          <ac:spMkLst>
            <pc:docMk/>
            <pc:sldMk cId="927121587" sldId="315"/>
            <ac:spMk id="20" creationId="{1D0D0031-2C0F-4912-9214-3F38A5E072C1}"/>
          </ac:spMkLst>
        </pc:spChg>
        <pc:spChg chg="mod ord">
          <ac:chgData name="LIN, Zhiqiang" userId="d4683ff3-f281-4b56-a745-6a46db3b5018" providerId="ADAL" clId="{5B1B89B3-4E96-49D5-8176-67500AA7B227}" dt="2021-03-11T03:01:45.929" v="1940"/>
          <ac:spMkLst>
            <pc:docMk/>
            <pc:sldMk cId="927121587" sldId="315"/>
            <ac:spMk id="21" creationId="{E39D0F34-6079-40BB-893F-5AD6F78E8DD2}"/>
          </ac:spMkLst>
        </pc:spChg>
        <pc:spChg chg="mod ord">
          <ac:chgData name="LIN, Zhiqiang" userId="d4683ff3-f281-4b56-a745-6a46db3b5018" providerId="ADAL" clId="{5B1B89B3-4E96-49D5-8176-67500AA7B227}" dt="2021-03-11T03:01:45.930" v="1944"/>
          <ac:spMkLst>
            <pc:docMk/>
            <pc:sldMk cId="927121587" sldId="315"/>
            <ac:spMk id="23" creationId="{EFB21D3B-6EA8-4552-B60A-AF1B5138E437}"/>
          </ac:spMkLst>
        </pc:spChg>
        <pc:spChg chg="mod ord">
          <ac:chgData name="LIN, Zhiqiang" userId="d4683ff3-f281-4b56-a745-6a46db3b5018" providerId="ADAL" clId="{5B1B89B3-4E96-49D5-8176-67500AA7B227}" dt="2021-03-11T03:01:45.931" v="1950"/>
          <ac:spMkLst>
            <pc:docMk/>
            <pc:sldMk cId="927121587" sldId="315"/>
            <ac:spMk id="24" creationId="{2538F2A6-0271-4677-ACD5-B0E86AA5E871}"/>
          </ac:spMkLst>
        </pc:spChg>
        <pc:spChg chg="mod ord">
          <ac:chgData name="LIN, Zhiqiang" userId="d4683ff3-f281-4b56-a745-6a46db3b5018" providerId="ADAL" clId="{5B1B89B3-4E96-49D5-8176-67500AA7B227}" dt="2021-03-11T03:01:45.933" v="1958"/>
          <ac:spMkLst>
            <pc:docMk/>
            <pc:sldMk cId="927121587" sldId="315"/>
            <ac:spMk id="25" creationId="{8C76570A-D737-490E-8D9C-2179BA28774B}"/>
          </ac:spMkLst>
        </pc:spChg>
        <pc:spChg chg="mod ord">
          <ac:chgData name="LIN, Zhiqiang" userId="d4683ff3-f281-4b56-a745-6a46db3b5018" providerId="ADAL" clId="{5B1B89B3-4E96-49D5-8176-67500AA7B227}" dt="2021-03-11T03:01:45.932" v="1952"/>
          <ac:spMkLst>
            <pc:docMk/>
            <pc:sldMk cId="927121587" sldId="315"/>
            <ac:spMk id="27" creationId="{11BA9FD4-3C2D-4129-B5DF-9BF40FD1F9D1}"/>
          </ac:spMkLst>
        </pc:spChg>
        <pc:spChg chg="mod ord">
          <ac:chgData name="LIN, Zhiqiang" userId="d4683ff3-f281-4b56-a745-6a46db3b5018" providerId="ADAL" clId="{5B1B89B3-4E96-49D5-8176-67500AA7B227}" dt="2021-03-11T03:01:45.933" v="1956"/>
          <ac:spMkLst>
            <pc:docMk/>
            <pc:sldMk cId="927121587" sldId="315"/>
            <ac:spMk id="28" creationId="{C474691E-AAFF-4392-A8F3-16CA68C4AF5F}"/>
          </ac:spMkLst>
        </pc:spChg>
        <pc:spChg chg="mod ord">
          <ac:chgData name="LIN, Zhiqiang" userId="d4683ff3-f281-4b56-a745-6a46db3b5018" providerId="ADAL" clId="{5B1B89B3-4E96-49D5-8176-67500AA7B227}" dt="2021-03-11T03:01:45.938" v="1982"/>
          <ac:spMkLst>
            <pc:docMk/>
            <pc:sldMk cId="927121587" sldId="315"/>
            <ac:spMk id="29" creationId="{F423865A-F888-4A6F-A44A-0141D1368600}"/>
          </ac:spMkLst>
        </pc:spChg>
        <pc:spChg chg="del">
          <ac:chgData name="LIN, Zhiqiang" userId="d4683ff3-f281-4b56-a745-6a46db3b5018" providerId="ADAL" clId="{5B1B89B3-4E96-49D5-8176-67500AA7B227}" dt="2021-03-11T03:01:45.785" v="1922"/>
          <ac:spMkLst>
            <pc:docMk/>
            <pc:sldMk cId="927121587" sldId="315"/>
            <ac:spMk id="31" creationId="{82FB54AF-D14C-4DDE-B112-04367313FD0C}"/>
          </ac:spMkLst>
        </pc:spChg>
        <pc:spChg chg="del">
          <ac:chgData name="LIN, Zhiqiang" userId="d4683ff3-f281-4b56-a745-6a46db3b5018" providerId="ADAL" clId="{5B1B89B3-4E96-49D5-8176-67500AA7B227}" dt="2021-03-11T03:01:45.790" v="1925"/>
          <ac:spMkLst>
            <pc:docMk/>
            <pc:sldMk cId="927121587" sldId="315"/>
            <ac:spMk id="32" creationId="{E8A91DE4-8E63-4533-8CC6-6727A547B031}"/>
          </ac:spMkLst>
        </pc:spChg>
        <pc:spChg chg="mod ord">
          <ac:chgData name="LIN, Zhiqiang" userId="d4683ff3-f281-4b56-a745-6a46db3b5018" providerId="ADAL" clId="{5B1B89B3-4E96-49D5-8176-67500AA7B227}" dt="2021-03-11T03:01:45.927" v="1928"/>
          <ac:spMkLst>
            <pc:docMk/>
            <pc:sldMk cId="927121587" sldId="315"/>
            <ac:spMk id="512" creationId="{00000000-0000-0000-0000-000000000000}"/>
          </ac:spMkLst>
        </pc:spChg>
        <pc:spChg chg="mod ord">
          <ac:chgData name="LIN, Zhiqiang" userId="d4683ff3-f281-4b56-a745-6a46db3b5018" providerId="ADAL" clId="{5B1B89B3-4E96-49D5-8176-67500AA7B227}" dt="2021-03-11T03:01:45.936" v="1970"/>
          <ac:spMkLst>
            <pc:docMk/>
            <pc:sldMk cId="927121587" sldId="315"/>
            <ac:spMk id="557" creationId="{00000000-0000-0000-0000-000000000000}"/>
          </ac:spMkLst>
        </pc:spChg>
        <pc:picChg chg="del">
          <ac:chgData name="LIN, Zhiqiang" userId="d4683ff3-f281-4b56-a745-6a46db3b5018" providerId="ADAL" clId="{5B1B89B3-4E96-49D5-8176-67500AA7B227}" dt="2021-03-11T03:01:45.779" v="1919"/>
          <ac:picMkLst>
            <pc:docMk/>
            <pc:sldMk cId="927121587" sldId="315"/>
            <ac:picMk id="30" creationId="{1354E97B-29C1-463E-8356-37A9F583F932}"/>
          </ac:picMkLst>
        </pc:picChg>
        <pc:cxnChg chg="mod ord">
          <ac:chgData name="LIN, Zhiqiang" userId="d4683ff3-f281-4b56-a745-6a46db3b5018" providerId="ADAL" clId="{5B1B89B3-4E96-49D5-8176-67500AA7B227}" dt="2021-03-11T03:01:45.934" v="1962"/>
          <ac:cxnSpMkLst>
            <pc:docMk/>
            <pc:sldMk cId="927121587" sldId="315"/>
            <ac:cxnSpMk id="6" creationId="{FE72824E-2E61-4833-AFD4-1F65E148F1F5}"/>
          </ac:cxnSpMkLst>
        </pc:cxnChg>
        <pc:cxnChg chg="mod ord">
          <ac:chgData name="LIN, Zhiqiang" userId="d4683ff3-f281-4b56-a745-6a46db3b5018" providerId="ADAL" clId="{5B1B89B3-4E96-49D5-8176-67500AA7B227}" dt="2021-03-11T03:01:45.938" v="1978"/>
          <ac:cxnSpMkLst>
            <pc:docMk/>
            <pc:sldMk cId="927121587" sldId="315"/>
            <ac:cxnSpMk id="13" creationId="{CE06412C-D922-4F50-B2A8-6ECC73716D75}"/>
          </ac:cxnSpMkLst>
        </pc:cxnChg>
        <pc:cxnChg chg="mod ord">
          <ac:chgData name="LIN, Zhiqiang" userId="d4683ff3-f281-4b56-a745-6a46db3b5018" providerId="ADAL" clId="{5B1B89B3-4E96-49D5-8176-67500AA7B227}" dt="2021-03-11T03:01:45.929" v="1938"/>
          <ac:cxnSpMkLst>
            <pc:docMk/>
            <pc:sldMk cId="927121587" sldId="315"/>
            <ac:cxnSpMk id="17" creationId="{2EDB2E09-E6EA-4568-8329-61C2C282BAB7}"/>
          </ac:cxnSpMkLst>
        </pc:cxnChg>
        <pc:cxnChg chg="mod ord">
          <ac:chgData name="LIN, Zhiqiang" userId="d4683ff3-f281-4b56-a745-6a46db3b5018" providerId="ADAL" clId="{5B1B89B3-4E96-49D5-8176-67500AA7B227}" dt="2021-03-11T03:01:45.930" v="1942"/>
          <ac:cxnSpMkLst>
            <pc:docMk/>
            <pc:sldMk cId="927121587" sldId="315"/>
            <ac:cxnSpMk id="22" creationId="{93F8B50A-5528-4EE7-8B98-34F45BE88879}"/>
          </ac:cxnSpMkLst>
        </pc:cxnChg>
        <pc:cxnChg chg="mod ord">
          <ac:chgData name="LIN, Zhiqiang" userId="d4683ff3-f281-4b56-a745-6a46db3b5018" providerId="ADAL" clId="{5B1B89B3-4E96-49D5-8176-67500AA7B227}" dt="2021-03-11T03:01:45.932" v="1954"/>
          <ac:cxnSpMkLst>
            <pc:docMk/>
            <pc:sldMk cId="927121587" sldId="315"/>
            <ac:cxnSpMk id="26" creationId="{350E7201-8B44-406A-81EC-49A7A51787EA}"/>
          </ac:cxnSpMkLst>
        </pc:cxnChg>
        <pc:cxnChg chg="mod ord">
          <ac:chgData name="LIN, Zhiqiang" userId="d4683ff3-f281-4b56-a745-6a46db3b5018" providerId="ADAL" clId="{5B1B89B3-4E96-49D5-8176-67500AA7B227}" dt="2021-03-11T03:01:45.927" v="1930"/>
          <ac:cxnSpMkLst>
            <pc:docMk/>
            <pc:sldMk cId="927121587" sldId="315"/>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239" v="6209" actId="2696"/>
        <pc:sldMkLst>
          <pc:docMk/>
          <pc:sldMk cId="538339114" sldId="316"/>
        </pc:sldMkLst>
        <pc:spChg chg="mod ord">
          <ac:chgData name="LIN, Zhiqiang" userId="d4683ff3-f281-4b56-a745-6a46db3b5018" providerId="ADAL" clId="{5B1B89B3-4E96-49D5-8176-67500AA7B227}" dt="2021-03-11T03:01:46.484" v="2088"/>
          <ac:spMkLst>
            <pc:docMk/>
            <pc:sldMk cId="538339114" sldId="316"/>
            <ac:spMk id="5" creationId="{1EA6E4B7-0E1F-475E-A7E8-5081A2C039E8}"/>
          </ac:spMkLst>
        </pc:spChg>
        <pc:spChg chg="mod ord">
          <ac:chgData name="LIN, Zhiqiang" userId="d4683ff3-f281-4b56-a745-6a46db3b5018" providerId="ADAL" clId="{5B1B89B3-4E96-49D5-8176-67500AA7B227}" dt="2021-03-11T03:01:46.485" v="2092"/>
          <ac:spMkLst>
            <pc:docMk/>
            <pc:sldMk cId="538339114" sldId="316"/>
            <ac:spMk id="7" creationId="{ACF08085-C507-4436-A671-94E7BC2241F3}"/>
          </ac:spMkLst>
        </pc:spChg>
        <pc:spChg chg="mod ord">
          <ac:chgData name="LIN, Zhiqiang" userId="d4683ff3-f281-4b56-a745-6a46db3b5018" providerId="ADAL" clId="{5B1B89B3-4E96-49D5-8176-67500AA7B227}" dt="2021-03-11T03:01:46.486" v="2096"/>
          <ac:spMkLst>
            <pc:docMk/>
            <pc:sldMk cId="538339114" sldId="316"/>
            <ac:spMk id="8" creationId="{8B8D55DA-BC35-4821-8932-0DFDC47F5E02}"/>
          </ac:spMkLst>
        </pc:spChg>
        <pc:spChg chg="mod ord">
          <ac:chgData name="LIN, Zhiqiang" userId="d4683ff3-f281-4b56-a745-6a46db3b5018" providerId="ADAL" clId="{5B1B89B3-4E96-49D5-8176-67500AA7B227}" dt="2021-03-11T03:01:46.485" v="2094"/>
          <ac:spMkLst>
            <pc:docMk/>
            <pc:sldMk cId="538339114" sldId="316"/>
            <ac:spMk id="9" creationId="{7E81ED30-5E3B-4DEF-A107-D399E4C6E609}"/>
          </ac:spMkLst>
        </pc:spChg>
        <pc:spChg chg="mod ord">
          <ac:chgData name="LIN, Zhiqiang" userId="d4683ff3-f281-4b56-a745-6a46db3b5018" providerId="ADAL" clId="{5B1B89B3-4E96-49D5-8176-67500AA7B227}" dt="2021-03-11T03:01:46.486" v="2100"/>
          <ac:spMkLst>
            <pc:docMk/>
            <pc:sldMk cId="538339114" sldId="316"/>
            <ac:spMk id="10" creationId="{9A76C79E-75F4-403A-B5DE-7E5F9C1955E7}"/>
          </ac:spMkLst>
        </pc:spChg>
        <pc:spChg chg="mod ord">
          <ac:chgData name="LIN, Zhiqiang" userId="d4683ff3-f281-4b56-a745-6a46db3b5018" providerId="ADAL" clId="{5B1B89B3-4E96-49D5-8176-67500AA7B227}" dt="2021-03-11T03:01:46.487" v="2102"/>
          <ac:spMkLst>
            <pc:docMk/>
            <pc:sldMk cId="538339114" sldId="316"/>
            <ac:spMk id="11" creationId="{4D6B7AD1-A77C-44AD-8032-3D82F3E79B3B}"/>
          </ac:spMkLst>
        </pc:spChg>
        <pc:spChg chg="mod ord">
          <ac:chgData name="LIN, Zhiqiang" userId="d4683ff3-f281-4b56-a745-6a46db3b5018" providerId="ADAL" clId="{5B1B89B3-4E96-49D5-8176-67500AA7B227}" dt="2021-03-11T03:01:46.487" v="2104"/>
          <ac:spMkLst>
            <pc:docMk/>
            <pc:sldMk cId="538339114" sldId="316"/>
            <ac:spMk id="12" creationId="{46140A6D-E5BE-4308-9702-03BCB9BF56CF}"/>
          </ac:spMkLst>
        </pc:spChg>
        <pc:spChg chg="mod ord">
          <ac:chgData name="LIN, Zhiqiang" userId="d4683ff3-f281-4b56-a745-6a46db3b5018" providerId="ADAL" clId="{5B1B89B3-4E96-49D5-8176-67500AA7B227}" dt="2021-03-11T03:01:46.488" v="2108"/>
          <ac:spMkLst>
            <pc:docMk/>
            <pc:sldMk cId="538339114" sldId="316"/>
            <ac:spMk id="14" creationId="{43451090-C776-4DC6-80F5-10F223A4F877}"/>
          </ac:spMkLst>
        </pc:spChg>
        <pc:spChg chg="mod ord">
          <ac:chgData name="LIN, Zhiqiang" userId="d4683ff3-f281-4b56-a745-6a46db3b5018" providerId="ADAL" clId="{5B1B89B3-4E96-49D5-8176-67500AA7B227}" dt="2021-03-11T03:01:46.479" v="2064"/>
          <ac:spMkLst>
            <pc:docMk/>
            <pc:sldMk cId="538339114" sldId="316"/>
            <ac:spMk id="15" creationId="{28C42872-D6FF-4576-8660-2C1ADC120BA2}"/>
          </ac:spMkLst>
        </pc:spChg>
        <pc:spChg chg="mod ord">
          <ac:chgData name="LIN, Zhiqiang" userId="d4683ff3-f281-4b56-a745-6a46db3b5018" providerId="ADAL" clId="{5B1B89B3-4E96-49D5-8176-67500AA7B227}" dt="2021-03-11T03:01:46.477" v="2054"/>
          <ac:spMkLst>
            <pc:docMk/>
            <pc:sldMk cId="538339114" sldId="316"/>
            <ac:spMk id="16" creationId="{ABADC342-6B4C-4F95-8722-C5427207EAF5}"/>
          </ac:spMkLst>
        </pc:spChg>
        <pc:spChg chg="mod ord">
          <ac:chgData name="LIN, Zhiqiang" userId="d4683ff3-f281-4b56-a745-6a46db3b5018" providerId="ADAL" clId="{5B1B89B3-4E96-49D5-8176-67500AA7B227}" dt="2021-03-11T03:01:46.476" v="2050"/>
          <ac:spMkLst>
            <pc:docMk/>
            <pc:sldMk cId="538339114" sldId="316"/>
            <ac:spMk id="18" creationId="{248C21BC-5D9B-4D62-B0BF-D9E89F70179A}"/>
          </ac:spMkLst>
        </pc:spChg>
        <pc:spChg chg="mod ord">
          <ac:chgData name="LIN, Zhiqiang" userId="d4683ff3-f281-4b56-a745-6a46db3b5018" providerId="ADAL" clId="{5B1B89B3-4E96-49D5-8176-67500AA7B227}" dt="2021-03-11T03:01:46.477" v="2052"/>
          <ac:spMkLst>
            <pc:docMk/>
            <pc:sldMk cId="538339114" sldId="316"/>
            <ac:spMk id="19" creationId="{5E2B4935-A3D1-4E44-90DF-3100AB9C1BA7}"/>
          </ac:spMkLst>
        </pc:spChg>
        <pc:spChg chg="mod ord">
          <ac:chgData name="LIN, Zhiqiang" userId="d4683ff3-f281-4b56-a745-6a46db3b5018" providerId="ADAL" clId="{5B1B89B3-4E96-49D5-8176-67500AA7B227}" dt="2021-03-11T03:01:46.479" v="2066"/>
          <ac:spMkLst>
            <pc:docMk/>
            <pc:sldMk cId="538339114" sldId="316"/>
            <ac:spMk id="20" creationId="{1D0D0031-2C0F-4912-9214-3F38A5E072C1}"/>
          </ac:spMkLst>
        </pc:spChg>
        <pc:spChg chg="mod ord">
          <ac:chgData name="LIN, Zhiqiang" userId="d4683ff3-f281-4b56-a745-6a46db3b5018" providerId="ADAL" clId="{5B1B89B3-4E96-49D5-8176-67500AA7B227}" dt="2021-03-11T03:01:46.478" v="2058"/>
          <ac:spMkLst>
            <pc:docMk/>
            <pc:sldMk cId="538339114" sldId="316"/>
            <ac:spMk id="21" creationId="{E39D0F34-6079-40BB-893F-5AD6F78E8DD2}"/>
          </ac:spMkLst>
        </pc:spChg>
        <pc:spChg chg="mod ord">
          <ac:chgData name="LIN, Zhiqiang" userId="d4683ff3-f281-4b56-a745-6a46db3b5018" providerId="ADAL" clId="{5B1B89B3-4E96-49D5-8176-67500AA7B227}" dt="2021-03-11T03:01:46.479" v="2062"/>
          <ac:spMkLst>
            <pc:docMk/>
            <pc:sldMk cId="538339114" sldId="316"/>
            <ac:spMk id="23" creationId="{EFB21D3B-6EA8-4552-B60A-AF1B5138E437}"/>
          </ac:spMkLst>
        </pc:spChg>
        <pc:spChg chg="mod ord">
          <ac:chgData name="LIN, Zhiqiang" userId="d4683ff3-f281-4b56-a745-6a46db3b5018" providerId="ADAL" clId="{5B1B89B3-4E96-49D5-8176-67500AA7B227}" dt="2021-03-11T03:01:46.480" v="2068"/>
          <ac:spMkLst>
            <pc:docMk/>
            <pc:sldMk cId="538339114" sldId="316"/>
            <ac:spMk id="24" creationId="{2538F2A6-0271-4677-ACD5-B0E86AA5E871}"/>
          </ac:spMkLst>
        </pc:spChg>
        <pc:spChg chg="mod ord">
          <ac:chgData name="LIN, Zhiqiang" userId="d4683ff3-f281-4b56-a745-6a46db3b5018" providerId="ADAL" clId="{5B1B89B3-4E96-49D5-8176-67500AA7B227}" dt="2021-03-11T03:01:46.482" v="2078"/>
          <ac:spMkLst>
            <pc:docMk/>
            <pc:sldMk cId="538339114" sldId="316"/>
            <ac:spMk id="25" creationId="{8C76570A-D737-490E-8D9C-2179BA28774B}"/>
          </ac:spMkLst>
        </pc:spChg>
        <pc:spChg chg="mod ord">
          <ac:chgData name="LIN, Zhiqiang" userId="d4683ff3-f281-4b56-a745-6a46db3b5018" providerId="ADAL" clId="{5B1B89B3-4E96-49D5-8176-67500AA7B227}" dt="2021-03-11T03:01:46.480" v="2070"/>
          <ac:spMkLst>
            <pc:docMk/>
            <pc:sldMk cId="538339114" sldId="316"/>
            <ac:spMk id="27" creationId="{11BA9FD4-3C2D-4129-B5DF-9BF40FD1F9D1}"/>
          </ac:spMkLst>
        </pc:spChg>
        <pc:spChg chg="mod ord">
          <ac:chgData name="LIN, Zhiqiang" userId="d4683ff3-f281-4b56-a745-6a46db3b5018" providerId="ADAL" clId="{5B1B89B3-4E96-49D5-8176-67500AA7B227}" dt="2021-03-11T03:01:46.481" v="2076"/>
          <ac:spMkLst>
            <pc:docMk/>
            <pc:sldMk cId="538339114" sldId="316"/>
            <ac:spMk id="28" creationId="{C474691E-AAFF-4392-A8F3-16CA68C4AF5F}"/>
          </ac:spMkLst>
        </pc:spChg>
        <pc:spChg chg="mod ord">
          <ac:chgData name="LIN, Zhiqiang" userId="d4683ff3-f281-4b56-a745-6a46db3b5018" providerId="ADAL" clId="{5B1B89B3-4E96-49D5-8176-67500AA7B227}" dt="2021-03-11T03:01:46.488" v="2110"/>
          <ac:spMkLst>
            <pc:docMk/>
            <pc:sldMk cId="538339114" sldId="316"/>
            <ac:spMk id="29" creationId="{F423865A-F888-4A6F-A44A-0141D1368600}"/>
          </ac:spMkLst>
        </pc:spChg>
        <pc:spChg chg="add mod ord">
          <ac:chgData name="LIN, Zhiqiang" userId="d4683ff3-f281-4b56-a745-6a46db3b5018" providerId="ADAL" clId="{5B1B89B3-4E96-49D5-8176-67500AA7B227}" dt="2021-03-11T03:01:46.483" v="2084"/>
          <ac:spMkLst>
            <pc:docMk/>
            <pc:sldMk cId="538339114" sldId="316"/>
            <ac:spMk id="30" creationId="{459AF047-9031-4429-92A3-5DD527E1CB99}"/>
          </ac:spMkLst>
        </pc:spChg>
        <pc:spChg chg="add mod ord">
          <ac:chgData name="LIN, Zhiqiang" userId="d4683ff3-f281-4b56-a745-6a46db3b5018" providerId="ADAL" clId="{5B1B89B3-4E96-49D5-8176-67500AA7B227}" dt="2021-03-11T03:01:46.481" v="2072"/>
          <ac:spMkLst>
            <pc:docMk/>
            <pc:sldMk cId="538339114" sldId="316"/>
            <ac:spMk id="31" creationId="{1E4F210D-0607-44EA-A744-9E99E1C7C654}"/>
          </ac:spMkLst>
        </pc:spChg>
        <pc:spChg chg="add mod ord">
          <ac:chgData name="LIN, Zhiqiang" userId="d4683ff3-f281-4b56-a745-6a46db3b5018" providerId="ADAL" clId="{5B1B89B3-4E96-49D5-8176-67500AA7B227}" dt="2021-03-11T03:01:46.483" v="2082"/>
          <ac:spMkLst>
            <pc:docMk/>
            <pc:sldMk cId="538339114" sldId="316"/>
            <ac:spMk id="33" creationId="{ADEE2FFD-0C94-4416-845E-193913C64E00}"/>
          </ac:spMkLst>
        </pc:spChg>
        <pc:spChg chg="add mod ord">
          <ac:chgData name="LIN, Zhiqiang" userId="d4683ff3-f281-4b56-a745-6a46db3b5018" providerId="ADAL" clId="{5B1B89B3-4E96-49D5-8176-67500AA7B227}" dt="2021-03-11T03:01:46.483" v="2086"/>
          <ac:spMkLst>
            <pc:docMk/>
            <pc:sldMk cId="538339114" sldId="316"/>
            <ac:spMk id="34" creationId="{C7FF35A9-7635-45CC-8248-90662101B9AA}"/>
          </ac:spMkLst>
        </pc:spChg>
        <pc:spChg chg="mod ord">
          <ac:chgData name="LIN, Zhiqiang" userId="d4683ff3-f281-4b56-a745-6a46db3b5018" providerId="ADAL" clId="{5B1B89B3-4E96-49D5-8176-67500AA7B227}" dt="2021-03-11T03:01:46.475" v="2046"/>
          <ac:spMkLst>
            <pc:docMk/>
            <pc:sldMk cId="538339114" sldId="316"/>
            <ac:spMk id="512" creationId="{00000000-0000-0000-0000-000000000000}"/>
          </ac:spMkLst>
        </pc:spChg>
        <pc:spChg chg="mod ord">
          <ac:chgData name="LIN, Zhiqiang" userId="d4683ff3-f281-4b56-a745-6a46db3b5018" providerId="ADAL" clId="{5B1B89B3-4E96-49D5-8176-67500AA7B227}" dt="2021-03-11T03:01:46.486" v="2098"/>
          <ac:spMkLst>
            <pc:docMk/>
            <pc:sldMk cId="538339114" sldId="316"/>
            <ac:spMk id="557" creationId="{00000000-0000-0000-0000-000000000000}"/>
          </ac:spMkLst>
        </pc:spChg>
        <pc:cxnChg chg="mod ord">
          <ac:chgData name="LIN, Zhiqiang" userId="d4683ff3-f281-4b56-a745-6a46db3b5018" providerId="ADAL" clId="{5B1B89B3-4E96-49D5-8176-67500AA7B227}" dt="2021-03-11T03:01:46.484" v="2090"/>
          <ac:cxnSpMkLst>
            <pc:docMk/>
            <pc:sldMk cId="538339114" sldId="316"/>
            <ac:cxnSpMk id="6" creationId="{FE72824E-2E61-4833-AFD4-1F65E148F1F5}"/>
          </ac:cxnSpMkLst>
        </pc:cxnChg>
        <pc:cxnChg chg="mod ord">
          <ac:chgData name="LIN, Zhiqiang" userId="d4683ff3-f281-4b56-a745-6a46db3b5018" providerId="ADAL" clId="{5B1B89B3-4E96-49D5-8176-67500AA7B227}" dt="2021-03-11T03:01:46.487" v="2106"/>
          <ac:cxnSpMkLst>
            <pc:docMk/>
            <pc:sldMk cId="538339114" sldId="316"/>
            <ac:cxnSpMk id="13" creationId="{CE06412C-D922-4F50-B2A8-6ECC73716D75}"/>
          </ac:cxnSpMkLst>
        </pc:cxnChg>
        <pc:cxnChg chg="mod ord">
          <ac:chgData name="LIN, Zhiqiang" userId="d4683ff3-f281-4b56-a745-6a46db3b5018" providerId="ADAL" clId="{5B1B89B3-4E96-49D5-8176-67500AA7B227}" dt="2021-03-11T03:01:46.477" v="2056"/>
          <ac:cxnSpMkLst>
            <pc:docMk/>
            <pc:sldMk cId="538339114" sldId="316"/>
            <ac:cxnSpMk id="17" creationId="{2EDB2E09-E6EA-4568-8329-61C2C282BAB7}"/>
          </ac:cxnSpMkLst>
        </pc:cxnChg>
        <pc:cxnChg chg="mod ord">
          <ac:chgData name="LIN, Zhiqiang" userId="d4683ff3-f281-4b56-a745-6a46db3b5018" providerId="ADAL" clId="{5B1B89B3-4E96-49D5-8176-67500AA7B227}" dt="2021-03-11T03:01:46.478" v="2060"/>
          <ac:cxnSpMkLst>
            <pc:docMk/>
            <pc:sldMk cId="538339114" sldId="316"/>
            <ac:cxnSpMk id="22" creationId="{93F8B50A-5528-4EE7-8B98-34F45BE88879}"/>
          </ac:cxnSpMkLst>
        </pc:cxnChg>
        <pc:cxnChg chg="mod ord">
          <ac:chgData name="LIN, Zhiqiang" userId="d4683ff3-f281-4b56-a745-6a46db3b5018" providerId="ADAL" clId="{5B1B89B3-4E96-49D5-8176-67500AA7B227}" dt="2021-03-11T03:01:46.481" v="2074"/>
          <ac:cxnSpMkLst>
            <pc:docMk/>
            <pc:sldMk cId="538339114" sldId="316"/>
            <ac:cxnSpMk id="26" creationId="{350E7201-8B44-406A-81EC-49A7A51787EA}"/>
          </ac:cxnSpMkLst>
        </pc:cxnChg>
        <pc:cxnChg chg="add mod ord">
          <ac:chgData name="LIN, Zhiqiang" userId="d4683ff3-f281-4b56-a745-6a46db3b5018" providerId="ADAL" clId="{5B1B89B3-4E96-49D5-8176-67500AA7B227}" dt="2021-03-11T03:01:46.482" v="2080"/>
          <ac:cxnSpMkLst>
            <pc:docMk/>
            <pc:sldMk cId="538339114" sldId="316"/>
            <ac:cxnSpMk id="32" creationId="{C56A60C7-92CA-43BD-90F1-5B7CCEC73A4D}"/>
          </ac:cxnSpMkLst>
        </pc:cxnChg>
        <pc:cxnChg chg="mod ord">
          <ac:chgData name="LIN, Zhiqiang" userId="d4683ff3-f281-4b56-a745-6a46db3b5018" providerId="ADAL" clId="{5B1B89B3-4E96-49D5-8176-67500AA7B227}" dt="2021-03-11T03:01:46.476" v="2048"/>
          <ac:cxnSpMkLst>
            <pc:docMk/>
            <pc:sldMk cId="538339114" sldId="316"/>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261" v="6210" actId="2696"/>
        <pc:sldMkLst>
          <pc:docMk/>
          <pc:sldMk cId="3309185882" sldId="317"/>
        </pc:sldMkLst>
        <pc:spChg chg="mod ord">
          <ac:chgData name="LIN, Zhiqiang" userId="d4683ff3-f281-4b56-a745-6a46db3b5018" providerId="ADAL" clId="{5B1B89B3-4E96-49D5-8176-67500AA7B227}" dt="2021-03-11T03:01:46.908" v="2194"/>
          <ac:spMkLst>
            <pc:docMk/>
            <pc:sldMk cId="3309185882" sldId="317"/>
            <ac:spMk id="5" creationId="{1EA6E4B7-0E1F-475E-A7E8-5081A2C039E8}"/>
          </ac:spMkLst>
        </pc:spChg>
        <pc:spChg chg="mod ord">
          <ac:chgData name="LIN, Zhiqiang" userId="d4683ff3-f281-4b56-a745-6a46db3b5018" providerId="ADAL" clId="{5B1B89B3-4E96-49D5-8176-67500AA7B227}" dt="2021-03-11T03:01:46.908" v="2198"/>
          <ac:spMkLst>
            <pc:docMk/>
            <pc:sldMk cId="3309185882" sldId="317"/>
            <ac:spMk id="7" creationId="{ACF08085-C507-4436-A671-94E7BC2241F3}"/>
          </ac:spMkLst>
        </pc:spChg>
        <pc:spChg chg="mod ord">
          <ac:chgData name="LIN, Zhiqiang" userId="d4683ff3-f281-4b56-a745-6a46db3b5018" providerId="ADAL" clId="{5B1B89B3-4E96-49D5-8176-67500AA7B227}" dt="2021-03-11T03:01:46.909" v="2202"/>
          <ac:spMkLst>
            <pc:docMk/>
            <pc:sldMk cId="3309185882" sldId="317"/>
            <ac:spMk id="8" creationId="{8B8D55DA-BC35-4821-8932-0DFDC47F5E02}"/>
          </ac:spMkLst>
        </pc:spChg>
        <pc:spChg chg="mod ord">
          <ac:chgData name="LIN, Zhiqiang" userId="d4683ff3-f281-4b56-a745-6a46db3b5018" providerId="ADAL" clId="{5B1B89B3-4E96-49D5-8176-67500AA7B227}" dt="2021-03-11T03:01:46.909" v="2200"/>
          <ac:spMkLst>
            <pc:docMk/>
            <pc:sldMk cId="3309185882" sldId="317"/>
            <ac:spMk id="9" creationId="{7E81ED30-5E3B-4DEF-A107-D399E4C6E609}"/>
          </ac:spMkLst>
        </pc:spChg>
        <pc:spChg chg="mod ord">
          <ac:chgData name="LIN, Zhiqiang" userId="d4683ff3-f281-4b56-a745-6a46db3b5018" providerId="ADAL" clId="{5B1B89B3-4E96-49D5-8176-67500AA7B227}" dt="2021-03-11T03:01:46.910" v="2206"/>
          <ac:spMkLst>
            <pc:docMk/>
            <pc:sldMk cId="3309185882" sldId="317"/>
            <ac:spMk id="10" creationId="{9A76C79E-75F4-403A-B5DE-7E5F9C1955E7}"/>
          </ac:spMkLst>
        </pc:spChg>
        <pc:spChg chg="mod ord">
          <ac:chgData name="LIN, Zhiqiang" userId="d4683ff3-f281-4b56-a745-6a46db3b5018" providerId="ADAL" clId="{5B1B89B3-4E96-49D5-8176-67500AA7B227}" dt="2021-03-11T03:01:46.910" v="2208"/>
          <ac:spMkLst>
            <pc:docMk/>
            <pc:sldMk cId="3309185882" sldId="317"/>
            <ac:spMk id="11" creationId="{4D6B7AD1-A77C-44AD-8032-3D82F3E79B3B}"/>
          </ac:spMkLst>
        </pc:spChg>
        <pc:spChg chg="mod ord">
          <ac:chgData name="LIN, Zhiqiang" userId="d4683ff3-f281-4b56-a745-6a46db3b5018" providerId="ADAL" clId="{5B1B89B3-4E96-49D5-8176-67500AA7B227}" dt="2021-03-11T03:01:46.911" v="2210"/>
          <ac:spMkLst>
            <pc:docMk/>
            <pc:sldMk cId="3309185882" sldId="317"/>
            <ac:spMk id="12" creationId="{46140A6D-E5BE-4308-9702-03BCB9BF56CF}"/>
          </ac:spMkLst>
        </pc:spChg>
        <pc:spChg chg="mod ord">
          <ac:chgData name="LIN, Zhiqiang" userId="d4683ff3-f281-4b56-a745-6a46db3b5018" providerId="ADAL" clId="{5B1B89B3-4E96-49D5-8176-67500AA7B227}" dt="2021-03-11T03:01:46.911" v="2214"/>
          <ac:spMkLst>
            <pc:docMk/>
            <pc:sldMk cId="3309185882" sldId="317"/>
            <ac:spMk id="14" creationId="{43451090-C776-4DC6-80F5-10F223A4F877}"/>
          </ac:spMkLst>
        </pc:spChg>
        <pc:spChg chg="mod ord">
          <ac:chgData name="LIN, Zhiqiang" userId="d4683ff3-f281-4b56-a745-6a46db3b5018" providerId="ADAL" clId="{5B1B89B3-4E96-49D5-8176-67500AA7B227}" dt="2021-03-11T03:01:46.903" v="2170"/>
          <ac:spMkLst>
            <pc:docMk/>
            <pc:sldMk cId="3309185882" sldId="317"/>
            <ac:spMk id="15" creationId="{28C42872-D6FF-4576-8660-2C1ADC120BA2}"/>
          </ac:spMkLst>
        </pc:spChg>
        <pc:spChg chg="mod ord">
          <ac:chgData name="LIN, Zhiqiang" userId="d4683ff3-f281-4b56-a745-6a46db3b5018" providerId="ADAL" clId="{5B1B89B3-4E96-49D5-8176-67500AA7B227}" dt="2021-03-11T03:01:46.901" v="2160"/>
          <ac:spMkLst>
            <pc:docMk/>
            <pc:sldMk cId="3309185882" sldId="317"/>
            <ac:spMk id="16" creationId="{ABADC342-6B4C-4F95-8722-C5427207EAF5}"/>
          </ac:spMkLst>
        </pc:spChg>
        <pc:spChg chg="mod ord">
          <ac:chgData name="LIN, Zhiqiang" userId="d4683ff3-f281-4b56-a745-6a46db3b5018" providerId="ADAL" clId="{5B1B89B3-4E96-49D5-8176-67500AA7B227}" dt="2021-03-11T03:01:46.900" v="2156"/>
          <ac:spMkLst>
            <pc:docMk/>
            <pc:sldMk cId="3309185882" sldId="317"/>
            <ac:spMk id="18" creationId="{248C21BC-5D9B-4D62-B0BF-D9E89F70179A}"/>
          </ac:spMkLst>
        </pc:spChg>
        <pc:spChg chg="mod ord">
          <ac:chgData name="LIN, Zhiqiang" userId="d4683ff3-f281-4b56-a745-6a46db3b5018" providerId="ADAL" clId="{5B1B89B3-4E96-49D5-8176-67500AA7B227}" dt="2021-03-11T03:01:46.901" v="2158"/>
          <ac:spMkLst>
            <pc:docMk/>
            <pc:sldMk cId="3309185882" sldId="317"/>
            <ac:spMk id="19" creationId="{5E2B4935-A3D1-4E44-90DF-3100AB9C1BA7}"/>
          </ac:spMkLst>
        </pc:spChg>
        <pc:spChg chg="mod ord">
          <ac:chgData name="LIN, Zhiqiang" userId="d4683ff3-f281-4b56-a745-6a46db3b5018" providerId="ADAL" clId="{5B1B89B3-4E96-49D5-8176-67500AA7B227}" dt="2021-03-11T03:01:46.903" v="2172"/>
          <ac:spMkLst>
            <pc:docMk/>
            <pc:sldMk cId="3309185882" sldId="317"/>
            <ac:spMk id="20" creationId="{1D0D0031-2C0F-4912-9214-3F38A5E072C1}"/>
          </ac:spMkLst>
        </pc:spChg>
        <pc:spChg chg="mod ord">
          <ac:chgData name="LIN, Zhiqiang" userId="d4683ff3-f281-4b56-a745-6a46db3b5018" providerId="ADAL" clId="{5B1B89B3-4E96-49D5-8176-67500AA7B227}" dt="2021-03-11T03:01:46.902" v="2164"/>
          <ac:spMkLst>
            <pc:docMk/>
            <pc:sldMk cId="3309185882" sldId="317"/>
            <ac:spMk id="21" creationId="{E39D0F34-6079-40BB-893F-5AD6F78E8DD2}"/>
          </ac:spMkLst>
        </pc:spChg>
        <pc:spChg chg="mod ord">
          <ac:chgData name="LIN, Zhiqiang" userId="d4683ff3-f281-4b56-a745-6a46db3b5018" providerId="ADAL" clId="{5B1B89B3-4E96-49D5-8176-67500AA7B227}" dt="2021-03-11T03:01:46.903" v="2168"/>
          <ac:spMkLst>
            <pc:docMk/>
            <pc:sldMk cId="3309185882" sldId="317"/>
            <ac:spMk id="23" creationId="{EFB21D3B-6EA8-4552-B60A-AF1B5138E437}"/>
          </ac:spMkLst>
        </pc:spChg>
        <pc:spChg chg="mod ord">
          <ac:chgData name="LIN, Zhiqiang" userId="d4683ff3-f281-4b56-a745-6a46db3b5018" providerId="ADAL" clId="{5B1B89B3-4E96-49D5-8176-67500AA7B227}" dt="2021-03-11T03:01:46.904" v="2174"/>
          <ac:spMkLst>
            <pc:docMk/>
            <pc:sldMk cId="3309185882" sldId="317"/>
            <ac:spMk id="24" creationId="{2538F2A6-0271-4677-ACD5-B0E86AA5E871}"/>
          </ac:spMkLst>
        </pc:spChg>
        <pc:spChg chg="mod ord">
          <ac:chgData name="LIN, Zhiqiang" userId="d4683ff3-f281-4b56-a745-6a46db3b5018" providerId="ADAL" clId="{5B1B89B3-4E96-49D5-8176-67500AA7B227}" dt="2021-03-11T03:01:46.906" v="2184"/>
          <ac:spMkLst>
            <pc:docMk/>
            <pc:sldMk cId="3309185882" sldId="317"/>
            <ac:spMk id="25" creationId="{8C76570A-D737-490E-8D9C-2179BA28774B}"/>
          </ac:spMkLst>
        </pc:spChg>
        <pc:spChg chg="mod ord">
          <ac:chgData name="LIN, Zhiqiang" userId="d4683ff3-f281-4b56-a745-6a46db3b5018" providerId="ADAL" clId="{5B1B89B3-4E96-49D5-8176-67500AA7B227}" dt="2021-03-11T03:01:46.904" v="2176"/>
          <ac:spMkLst>
            <pc:docMk/>
            <pc:sldMk cId="3309185882" sldId="317"/>
            <ac:spMk id="27" creationId="{11BA9FD4-3C2D-4129-B5DF-9BF40FD1F9D1}"/>
          </ac:spMkLst>
        </pc:spChg>
        <pc:spChg chg="mod ord">
          <ac:chgData name="LIN, Zhiqiang" userId="d4683ff3-f281-4b56-a745-6a46db3b5018" providerId="ADAL" clId="{5B1B89B3-4E96-49D5-8176-67500AA7B227}" dt="2021-03-11T03:01:46.906" v="2182"/>
          <ac:spMkLst>
            <pc:docMk/>
            <pc:sldMk cId="3309185882" sldId="317"/>
            <ac:spMk id="28" creationId="{C474691E-AAFF-4392-A8F3-16CA68C4AF5F}"/>
          </ac:spMkLst>
        </pc:spChg>
        <pc:spChg chg="mod ord">
          <ac:chgData name="LIN, Zhiqiang" userId="d4683ff3-f281-4b56-a745-6a46db3b5018" providerId="ADAL" clId="{5B1B89B3-4E96-49D5-8176-67500AA7B227}" dt="2021-03-11T03:01:46.912" v="2216"/>
          <ac:spMkLst>
            <pc:docMk/>
            <pc:sldMk cId="3309185882" sldId="317"/>
            <ac:spMk id="29" creationId="{F423865A-F888-4A6F-A44A-0141D1368600}"/>
          </ac:spMkLst>
        </pc:spChg>
        <pc:spChg chg="mod ord">
          <ac:chgData name="LIN, Zhiqiang" userId="d4683ff3-f281-4b56-a745-6a46db3b5018" providerId="ADAL" clId="{5B1B89B3-4E96-49D5-8176-67500AA7B227}" dt="2021-03-11T03:01:46.907" v="2190"/>
          <ac:spMkLst>
            <pc:docMk/>
            <pc:sldMk cId="3309185882" sldId="317"/>
            <ac:spMk id="30" creationId="{459AF047-9031-4429-92A3-5DD527E1CB99}"/>
          </ac:spMkLst>
        </pc:spChg>
        <pc:spChg chg="mod ord">
          <ac:chgData name="LIN, Zhiqiang" userId="d4683ff3-f281-4b56-a745-6a46db3b5018" providerId="ADAL" clId="{5B1B89B3-4E96-49D5-8176-67500AA7B227}" dt="2021-03-11T03:01:46.905" v="2178"/>
          <ac:spMkLst>
            <pc:docMk/>
            <pc:sldMk cId="3309185882" sldId="317"/>
            <ac:spMk id="31" creationId="{1E4F210D-0607-44EA-A744-9E99E1C7C654}"/>
          </ac:spMkLst>
        </pc:spChg>
        <pc:spChg chg="mod ord">
          <ac:chgData name="LIN, Zhiqiang" userId="d4683ff3-f281-4b56-a745-6a46db3b5018" providerId="ADAL" clId="{5B1B89B3-4E96-49D5-8176-67500AA7B227}" dt="2021-03-11T03:01:46.907" v="2188"/>
          <ac:spMkLst>
            <pc:docMk/>
            <pc:sldMk cId="3309185882" sldId="317"/>
            <ac:spMk id="33" creationId="{ADEE2FFD-0C94-4416-845E-193913C64E00}"/>
          </ac:spMkLst>
        </pc:spChg>
        <pc:spChg chg="mod ord">
          <ac:chgData name="LIN, Zhiqiang" userId="d4683ff3-f281-4b56-a745-6a46db3b5018" providerId="ADAL" clId="{5B1B89B3-4E96-49D5-8176-67500AA7B227}" dt="2021-03-11T03:01:46.907" v="2192"/>
          <ac:spMkLst>
            <pc:docMk/>
            <pc:sldMk cId="3309185882" sldId="317"/>
            <ac:spMk id="34" creationId="{C7FF35A9-7635-45CC-8248-90662101B9AA}"/>
          </ac:spMkLst>
        </pc:spChg>
        <pc:spChg chg="add mod ord">
          <ac:chgData name="LIN, Zhiqiang" userId="d4683ff3-f281-4b56-a745-6a46db3b5018" providerId="ADAL" clId="{5B1B89B3-4E96-49D5-8176-67500AA7B227}" dt="2021-03-11T03:01:46.912" v="2218"/>
          <ac:spMkLst>
            <pc:docMk/>
            <pc:sldMk cId="3309185882" sldId="317"/>
            <ac:spMk id="35" creationId="{DFEB3FCE-66FA-4DB5-B7FB-334531140A12}"/>
          </ac:spMkLst>
        </pc:spChg>
        <pc:spChg chg="add mod ord">
          <ac:chgData name="LIN, Zhiqiang" userId="d4683ff3-f281-4b56-a745-6a46db3b5018" providerId="ADAL" clId="{5B1B89B3-4E96-49D5-8176-67500AA7B227}" dt="2021-03-11T03:01:46.913" v="2220"/>
          <ac:spMkLst>
            <pc:docMk/>
            <pc:sldMk cId="3309185882" sldId="317"/>
            <ac:spMk id="36" creationId="{7E9CEFEA-F0A1-4016-8FD5-E8DE225EFF44}"/>
          </ac:spMkLst>
        </pc:spChg>
        <pc:spChg chg="mod ord">
          <ac:chgData name="LIN, Zhiqiang" userId="d4683ff3-f281-4b56-a745-6a46db3b5018" providerId="ADAL" clId="{5B1B89B3-4E96-49D5-8176-67500AA7B227}" dt="2021-03-11T03:01:46.899" v="2152"/>
          <ac:spMkLst>
            <pc:docMk/>
            <pc:sldMk cId="3309185882" sldId="317"/>
            <ac:spMk id="512" creationId="{00000000-0000-0000-0000-000000000000}"/>
          </ac:spMkLst>
        </pc:spChg>
        <pc:spChg chg="mod ord">
          <ac:chgData name="LIN, Zhiqiang" userId="d4683ff3-f281-4b56-a745-6a46db3b5018" providerId="ADAL" clId="{5B1B89B3-4E96-49D5-8176-67500AA7B227}" dt="2021-03-11T03:01:46.910" v="2204"/>
          <ac:spMkLst>
            <pc:docMk/>
            <pc:sldMk cId="3309185882" sldId="317"/>
            <ac:spMk id="557" creationId="{00000000-0000-0000-0000-000000000000}"/>
          </ac:spMkLst>
        </pc:spChg>
        <pc:picChg chg="add mod ord">
          <ac:chgData name="LIN, Zhiqiang" userId="d4683ff3-f281-4b56-a745-6a46db3b5018" providerId="ADAL" clId="{5B1B89B3-4E96-49D5-8176-67500AA7B227}" dt="2021-03-11T03:01:46.913" v="2222"/>
          <ac:picMkLst>
            <pc:docMk/>
            <pc:sldMk cId="3309185882" sldId="317"/>
            <ac:picMk id="37" creationId="{D0AFFFDD-9A65-4FB2-AD05-3A03B7995FB2}"/>
          </ac:picMkLst>
        </pc:picChg>
        <pc:cxnChg chg="mod ord">
          <ac:chgData name="LIN, Zhiqiang" userId="d4683ff3-f281-4b56-a745-6a46db3b5018" providerId="ADAL" clId="{5B1B89B3-4E96-49D5-8176-67500AA7B227}" dt="2021-03-11T03:01:46.908" v="2196"/>
          <ac:cxnSpMkLst>
            <pc:docMk/>
            <pc:sldMk cId="3309185882" sldId="317"/>
            <ac:cxnSpMk id="6" creationId="{FE72824E-2E61-4833-AFD4-1F65E148F1F5}"/>
          </ac:cxnSpMkLst>
        </pc:cxnChg>
        <pc:cxnChg chg="mod ord">
          <ac:chgData name="LIN, Zhiqiang" userId="d4683ff3-f281-4b56-a745-6a46db3b5018" providerId="ADAL" clId="{5B1B89B3-4E96-49D5-8176-67500AA7B227}" dt="2021-03-11T03:01:46.911" v="2212"/>
          <ac:cxnSpMkLst>
            <pc:docMk/>
            <pc:sldMk cId="3309185882" sldId="317"/>
            <ac:cxnSpMk id="13" creationId="{CE06412C-D922-4F50-B2A8-6ECC73716D75}"/>
          </ac:cxnSpMkLst>
        </pc:cxnChg>
        <pc:cxnChg chg="mod ord">
          <ac:chgData name="LIN, Zhiqiang" userId="d4683ff3-f281-4b56-a745-6a46db3b5018" providerId="ADAL" clId="{5B1B89B3-4E96-49D5-8176-67500AA7B227}" dt="2021-03-11T03:01:46.902" v="2162"/>
          <ac:cxnSpMkLst>
            <pc:docMk/>
            <pc:sldMk cId="3309185882" sldId="317"/>
            <ac:cxnSpMk id="17" creationId="{2EDB2E09-E6EA-4568-8329-61C2C282BAB7}"/>
          </ac:cxnSpMkLst>
        </pc:cxnChg>
        <pc:cxnChg chg="mod ord">
          <ac:chgData name="LIN, Zhiqiang" userId="d4683ff3-f281-4b56-a745-6a46db3b5018" providerId="ADAL" clId="{5B1B89B3-4E96-49D5-8176-67500AA7B227}" dt="2021-03-11T03:01:46.902" v="2166"/>
          <ac:cxnSpMkLst>
            <pc:docMk/>
            <pc:sldMk cId="3309185882" sldId="317"/>
            <ac:cxnSpMk id="22" creationId="{93F8B50A-5528-4EE7-8B98-34F45BE88879}"/>
          </ac:cxnSpMkLst>
        </pc:cxnChg>
        <pc:cxnChg chg="mod ord">
          <ac:chgData name="LIN, Zhiqiang" userId="d4683ff3-f281-4b56-a745-6a46db3b5018" providerId="ADAL" clId="{5B1B89B3-4E96-49D5-8176-67500AA7B227}" dt="2021-03-11T03:01:46.905" v="2180"/>
          <ac:cxnSpMkLst>
            <pc:docMk/>
            <pc:sldMk cId="3309185882" sldId="317"/>
            <ac:cxnSpMk id="26" creationId="{350E7201-8B44-406A-81EC-49A7A51787EA}"/>
          </ac:cxnSpMkLst>
        </pc:cxnChg>
        <pc:cxnChg chg="mod ord">
          <ac:chgData name="LIN, Zhiqiang" userId="d4683ff3-f281-4b56-a745-6a46db3b5018" providerId="ADAL" clId="{5B1B89B3-4E96-49D5-8176-67500AA7B227}" dt="2021-03-11T03:01:46.906" v="2186"/>
          <ac:cxnSpMkLst>
            <pc:docMk/>
            <pc:sldMk cId="3309185882" sldId="317"/>
            <ac:cxnSpMk id="32" creationId="{C56A60C7-92CA-43BD-90F1-5B7CCEC73A4D}"/>
          </ac:cxnSpMkLst>
        </pc:cxnChg>
        <pc:cxnChg chg="mod ord">
          <ac:chgData name="LIN, Zhiqiang" userId="d4683ff3-f281-4b56-a745-6a46db3b5018" providerId="ADAL" clId="{5B1B89B3-4E96-49D5-8176-67500AA7B227}" dt="2021-03-11T03:01:46.899" v="2154"/>
          <ac:cxnSpMkLst>
            <pc:docMk/>
            <pc:sldMk cId="3309185882" sldId="317"/>
            <ac:cxnSpMk id="513" creationId="{00000000-0000-0000-0000-000000000000}"/>
          </ac:cxnSpMkLst>
        </pc:cxnChg>
      </pc:sldChg>
      <pc:sldChg chg="delSp modSp add del modTransition delAnim modAnim">
        <pc:chgData name="LIN, Zhiqiang" userId="d4683ff3-f281-4b56-a745-6a46db3b5018" providerId="ADAL" clId="{5B1B89B3-4E96-49D5-8176-67500AA7B227}" dt="2021-03-11T12:09:52.276" v="6211" actId="2696"/>
        <pc:sldMkLst>
          <pc:docMk/>
          <pc:sldMk cId="810351653" sldId="318"/>
        </pc:sldMkLst>
        <pc:spChg chg="mod ord">
          <ac:chgData name="LIN, Zhiqiang" userId="d4683ff3-f281-4b56-a745-6a46db3b5018" providerId="ADAL" clId="{5B1B89B3-4E96-49D5-8176-67500AA7B227}" dt="2021-03-11T03:01:47.081" v="2278"/>
          <ac:spMkLst>
            <pc:docMk/>
            <pc:sldMk cId="810351653" sldId="318"/>
            <ac:spMk id="5" creationId="{1EA6E4B7-0E1F-475E-A7E8-5081A2C039E8}"/>
          </ac:spMkLst>
        </pc:spChg>
        <pc:spChg chg="mod ord">
          <ac:chgData name="LIN, Zhiqiang" userId="d4683ff3-f281-4b56-a745-6a46db3b5018" providerId="ADAL" clId="{5B1B89B3-4E96-49D5-8176-67500AA7B227}" dt="2021-03-11T03:01:47.082" v="2282"/>
          <ac:spMkLst>
            <pc:docMk/>
            <pc:sldMk cId="810351653" sldId="318"/>
            <ac:spMk id="7" creationId="{ACF08085-C507-4436-A671-94E7BC2241F3}"/>
          </ac:spMkLst>
        </pc:spChg>
        <pc:spChg chg="mod ord">
          <ac:chgData name="LIN, Zhiqiang" userId="d4683ff3-f281-4b56-a745-6a46db3b5018" providerId="ADAL" clId="{5B1B89B3-4E96-49D5-8176-67500AA7B227}" dt="2021-03-11T03:01:47.083" v="2286"/>
          <ac:spMkLst>
            <pc:docMk/>
            <pc:sldMk cId="810351653" sldId="318"/>
            <ac:spMk id="8" creationId="{8B8D55DA-BC35-4821-8932-0DFDC47F5E02}"/>
          </ac:spMkLst>
        </pc:spChg>
        <pc:spChg chg="mod ord">
          <ac:chgData name="LIN, Zhiqiang" userId="d4683ff3-f281-4b56-a745-6a46db3b5018" providerId="ADAL" clId="{5B1B89B3-4E96-49D5-8176-67500AA7B227}" dt="2021-03-11T03:01:47.082" v="2284"/>
          <ac:spMkLst>
            <pc:docMk/>
            <pc:sldMk cId="810351653" sldId="318"/>
            <ac:spMk id="9" creationId="{7E81ED30-5E3B-4DEF-A107-D399E4C6E609}"/>
          </ac:spMkLst>
        </pc:spChg>
        <pc:spChg chg="mod ord">
          <ac:chgData name="LIN, Zhiqiang" userId="d4683ff3-f281-4b56-a745-6a46db3b5018" providerId="ADAL" clId="{5B1B89B3-4E96-49D5-8176-67500AA7B227}" dt="2021-03-11T03:01:47.084" v="2290"/>
          <ac:spMkLst>
            <pc:docMk/>
            <pc:sldMk cId="810351653" sldId="318"/>
            <ac:spMk id="10" creationId="{9A76C79E-75F4-403A-B5DE-7E5F9C1955E7}"/>
          </ac:spMkLst>
        </pc:spChg>
        <pc:spChg chg="mod ord">
          <ac:chgData name="LIN, Zhiqiang" userId="d4683ff3-f281-4b56-a745-6a46db3b5018" providerId="ADAL" clId="{5B1B89B3-4E96-49D5-8176-67500AA7B227}" dt="2021-03-11T03:01:47.084" v="2292"/>
          <ac:spMkLst>
            <pc:docMk/>
            <pc:sldMk cId="810351653" sldId="318"/>
            <ac:spMk id="11" creationId="{4D6B7AD1-A77C-44AD-8032-3D82F3E79B3B}"/>
          </ac:spMkLst>
        </pc:spChg>
        <pc:spChg chg="mod ord">
          <ac:chgData name="LIN, Zhiqiang" userId="d4683ff3-f281-4b56-a745-6a46db3b5018" providerId="ADAL" clId="{5B1B89B3-4E96-49D5-8176-67500AA7B227}" dt="2021-03-11T03:01:47.085" v="2294"/>
          <ac:spMkLst>
            <pc:docMk/>
            <pc:sldMk cId="810351653" sldId="318"/>
            <ac:spMk id="12" creationId="{46140A6D-E5BE-4308-9702-03BCB9BF56CF}"/>
          </ac:spMkLst>
        </pc:spChg>
        <pc:spChg chg="mod ord">
          <ac:chgData name="LIN, Zhiqiang" userId="d4683ff3-f281-4b56-a745-6a46db3b5018" providerId="ADAL" clId="{5B1B89B3-4E96-49D5-8176-67500AA7B227}" dt="2021-03-11T03:01:47.085" v="2298"/>
          <ac:spMkLst>
            <pc:docMk/>
            <pc:sldMk cId="810351653" sldId="318"/>
            <ac:spMk id="14" creationId="{43451090-C776-4DC6-80F5-10F223A4F877}"/>
          </ac:spMkLst>
        </pc:spChg>
        <pc:spChg chg="mod ord">
          <ac:chgData name="LIN, Zhiqiang" userId="d4683ff3-f281-4b56-a745-6a46db3b5018" providerId="ADAL" clId="{5B1B89B3-4E96-49D5-8176-67500AA7B227}" dt="2021-03-11T03:01:47.076" v="2254"/>
          <ac:spMkLst>
            <pc:docMk/>
            <pc:sldMk cId="810351653" sldId="318"/>
            <ac:spMk id="15" creationId="{28C42872-D6FF-4576-8660-2C1ADC120BA2}"/>
          </ac:spMkLst>
        </pc:spChg>
        <pc:spChg chg="mod ord">
          <ac:chgData name="LIN, Zhiqiang" userId="d4683ff3-f281-4b56-a745-6a46db3b5018" providerId="ADAL" clId="{5B1B89B3-4E96-49D5-8176-67500AA7B227}" dt="2021-03-11T03:01:47.074" v="2244"/>
          <ac:spMkLst>
            <pc:docMk/>
            <pc:sldMk cId="810351653" sldId="318"/>
            <ac:spMk id="16" creationId="{ABADC342-6B4C-4F95-8722-C5427207EAF5}"/>
          </ac:spMkLst>
        </pc:spChg>
        <pc:spChg chg="mod ord">
          <ac:chgData name="LIN, Zhiqiang" userId="d4683ff3-f281-4b56-a745-6a46db3b5018" providerId="ADAL" clId="{5B1B89B3-4E96-49D5-8176-67500AA7B227}" dt="2021-03-11T03:01:47.073" v="2240"/>
          <ac:spMkLst>
            <pc:docMk/>
            <pc:sldMk cId="810351653" sldId="318"/>
            <ac:spMk id="18" creationId="{248C21BC-5D9B-4D62-B0BF-D9E89F70179A}"/>
          </ac:spMkLst>
        </pc:spChg>
        <pc:spChg chg="mod ord">
          <ac:chgData name="LIN, Zhiqiang" userId="d4683ff3-f281-4b56-a745-6a46db3b5018" providerId="ADAL" clId="{5B1B89B3-4E96-49D5-8176-67500AA7B227}" dt="2021-03-11T03:01:47.073" v="2242"/>
          <ac:spMkLst>
            <pc:docMk/>
            <pc:sldMk cId="810351653" sldId="318"/>
            <ac:spMk id="19" creationId="{5E2B4935-A3D1-4E44-90DF-3100AB9C1BA7}"/>
          </ac:spMkLst>
        </pc:spChg>
        <pc:spChg chg="mod ord">
          <ac:chgData name="LIN, Zhiqiang" userId="d4683ff3-f281-4b56-a745-6a46db3b5018" providerId="ADAL" clId="{5B1B89B3-4E96-49D5-8176-67500AA7B227}" dt="2021-03-11T03:01:47.076" v="2256"/>
          <ac:spMkLst>
            <pc:docMk/>
            <pc:sldMk cId="810351653" sldId="318"/>
            <ac:spMk id="20" creationId="{1D0D0031-2C0F-4912-9214-3F38A5E072C1}"/>
          </ac:spMkLst>
        </pc:spChg>
        <pc:spChg chg="mod ord">
          <ac:chgData name="LIN, Zhiqiang" userId="d4683ff3-f281-4b56-a745-6a46db3b5018" providerId="ADAL" clId="{5B1B89B3-4E96-49D5-8176-67500AA7B227}" dt="2021-03-11T03:01:47.075" v="2248"/>
          <ac:spMkLst>
            <pc:docMk/>
            <pc:sldMk cId="810351653" sldId="318"/>
            <ac:spMk id="21" creationId="{E39D0F34-6079-40BB-893F-5AD6F78E8DD2}"/>
          </ac:spMkLst>
        </pc:spChg>
        <pc:spChg chg="mod ord">
          <ac:chgData name="LIN, Zhiqiang" userId="d4683ff3-f281-4b56-a745-6a46db3b5018" providerId="ADAL" clId="{5B1B89B3-4E96-49D5-8176-67500AA7B227}" dt="2021-03-11T03:01:47.075" v="2252"/>
          <ac:spMkLst>
            <pc:docMk/>
            <pc:sldMk cId="810351653" sldId="318"/>
            <ac:spMk id="23" creationId="{EFB21D3B-6EA8-4552-B60A-AF1B5138E437}"/>
          </ac:spMkLst>
        </pc:spChg>
        <pc:spChg chg="mod ord">
          <ac:chgData name="LIN, Zhiqiang" userId="d4683ff3-f281-4b56-a745-6a46db3b5018" providerId="ADAL" clId="{5B1B89B3-4E96-49D5-8176-67500AA7B227}" dt="2021-03-11T03:01:47.077" v="2258"/>
          <ac:spMkLst>
            <pc:docMk/>
            <pc:sldMk cId="810351653" sldId="318"/>
            <ac:spMk id="24" creationId="{2538F2A6-0271-4677-ACD5-B0E86AA5E871}"/>
          </ac:spMkLst>
        </pc:spChg>
        <pc:spChg chg="mod ord">
          <ac:chgData name="LIN, Zhiqiang" userId="d4683ff3-f281-4b56-a745-6a46db3b5018" providerId="ADAL" clId="{5B1B89B3-4E96-49D5-8176-67500AA7B227}" dt="2021-03-11T03:01:47.079" v="2268"/>
          <ac:spMkLst>
            <pc:docMk/>
            <pc:sldMk cId="810351653" sldId="318"/>
            <ac:spMk id="25" creationId="{8C76570A-D737-490E-8D9C-2179BA28774B}"/>
          </ac:spMkLst>
        </pc:spChg>
        <pc:spChg chg="mod ord">
          <ac:chgData name="LIN, Zhiqiang" userId="d4683ff3-f281-4b56-a745-6a46db3b5018" providerId="ADAL" clId="{5B1B89B3-4E96-49D5-8176-67500AA7B227}" dt="2021-03-11T03:01:47.077" v="2260"/>
          <ac:spMkLst>
            <pc:docMk/>
            <pc:sldMk cId="810351653" sldId="318"/>
            <ac:spMk id="27" creationId="{11BA9FD4-3C2D-4129-B5DF-9BF40FD1F9D1}"/>
          </ac:spMkLst>
        </pc:spChg>
        <pc:spChg chg="mod ord">
          <ac:chgData name="LIN, Zhiqiang" userId="d4683ff3-f281-4b56-a745-6a46db3b5018" providerId="ADAL" clId="{5B1B89B3-4E96-49D5-8176-67500AA7B227}" dt="2021-03-11T03:01:47.078" v="2266"/>
          <ac:spMkLst>
            <pc:docMk/>
            <pc:sldMk cId="810351653" sldId="318"/>
            <ac:spMk id="28" creationId="{C474691E-AAFF-4392-A8F3-16CA68C4AF5F}"/>
          </ac:spMkLst>
        </pc:spChg>
        <pc:spChg chg="mod ord">
          <ac:chgData name="LIN, Zhiqiang" userId="d4683ff3-f281-4b56-a745-6a46db3b5018" providerId="ADAL" clId="{5B1B89B3-4E96-49D5-8176-67500AA7B227}" dt="2021-03-11T03:01:47.086" v="2300"/>
          <ac:spMkLst>
            <pc:docMk/>
            <pc:sldMk cId="810351653" sldId="318"/>
            <ac:spMk id="29" creationId="{F423865A-F888-4A6F-A44A-0141D1368600}"/>
          </ac:spMkLst>
        </pc:spChg>
        <pc:spChg chg="mod ord">
          <ac:chgData name="LIN, Zhiqiang" userId="d4683ff3-f281-4b56-a745-6a46db3b5018" providerId="ADAL" clId="{5B1B89B3-4E96-49D5-8176-67500AA7B227}" dt="2021-03-11T03:01:47.080" v="2274"/>
          <ac:spMkLst>
            <pc:docMk/>
            <pc:sldMk cId="810351653" sldId="318"/>
            <ac:spMk id="30" creationId="{459AF047-9031-4429-92A3-5DD527E1CB99}"/>
          </ac:spMkLst>
        </pc:spChg>
        <pc:spChg chg="mod ord">
          <ac:chgData name="LIN, Zhiqiang" userId="d4683ff3-f281-4b56-a745-6a46db3b5018" providerId="ADAL" clId="{5B1B89B3-4E96-49D5-8176-67500AA7B227}" dt="2021-03-11T03:01:47.078" v="2262"/>
          <ac:spMkLst>
            <pc:docMk/>
            <pc:sldMk cId="810351653" sldId="318"/>
            <ac:spMk id="31" creationId="{1E4F210D-0607-44EA-A744-9E99E1C7C654}"/>
          </ac:spMkLst>
        </pc:spChg>
        <pc:spChg chg="mod ord">
          <ac:chgData name="LIN, Zhiqiang" userId="d4683ff3-f281-4b56-a745-6a46db3b5018" providerId="ADAL" clId="{5B1B89B3-4E96-49D5-8176-67500AA7B227}" dt="2021-03-11T03:01:47.080" v="2272"/>
          <ac:spMkLst>
            <pc:docMk/>
            <pc:sldMk cId="810351653" sldId="318"/>
            <ac:spMk id="33" creationId="{ADEE2FFD-0C94-4416-845E-193913C64E00}"/>
          </ac:spMkLst>
        </pc:spChg>
        <pc:spChg chg="mod ord">
          <ac:chgData name="LIN, Zhiqiang" userId="d4683ff3-f281-4b56-a745-6a46db3b5018" providerId="ADAL" clId="{5B1B89B3-4E96-49D5-8176-67500AA7B227}" dt="2021-03-11T03:01:47.081" v="2276"/>
          <ac:spMkLst>
            <pc:docMk/>
            <pc:sldMk cId="810351653" sldId="318"/>
            <ac:spMk id="34" creationId="{C7FF35A9-7635-45CC-8248-90662101B9AA}"/>
          </ac:spMkLst>
        </pc:spChg>
        <pc:spChg chg="del">
          <ac:chgData name="LIN, Zhiqiang" userId="d4683ff3-f281-4b56-a745-6a46db3b5018" providerId="ADAL" clId="{5B1B89B3-4E96-49D5-8176-67500AA7B227}" dt="2021-03-11T03:01:46.921" v="2227"/>
          <ac:spMkLst>
            <pc:docMk/>
            <pc:sldMk cId="810351653" sldId="318"/>
            <ac:spMk id="35" creationId="{DFEB3FCE-66FA-4DB5-B7FB-334531140A12}"/>
          </ac:spMkLst>
        </pc:spChg>
        <pc:spChg chg="del">
          <ac:chgData name="LIN, Zhiqiang" userId="d4683ff3-f281-4b56-a745-6a46db3b5018" providerId="ADAL" clId="{5B1B89B3-4E96-49D5-8176-67500AA7B227}" dt="2021-03-11T03:01:46.925" v="2230"/>
          <ac:spMkLst>
            <pc:docMk/>
            <pc:sldMk cId="810351653" sldId="318"/>
            <ac:spMk id="36" creationId="{7E9CEFEA-F0A1-4016-8FD5-E8DE225EFF44}"/>
          </ac:spMkLst>
        </pc:spChg>
        <pc:spChg chg="mod ord">
          <ac:chgData name="LIN, Zhiqiang" userId="d4683ff3-f281-4b56-a745-6a46db3b5018" providerId="ADAL" clId="{5B1B89B3-4E96-49D5-8176-67500AA7B227}" dt="2021-03-11T03:01:47.072" v="2236"/>
          <ac:spMkLst>
            <pc:docMk/>
            <pc:sldMk cId="810351653" sldId="318"/>
            <ac:spMk id="512" creationId="{00000000-0000-0000-0000-000000000000}"/>
          </ac:spMkLst>
        </pc:spChg>
        <pc:spChg chg="mod ord">
          <ac:chgData name="LIN, Zhiqiang" userId="d4683ff3-f281-4b56-a745-6a46db3b5018" providerId="ADAL" clId="{5B1B89B3-4E96-49D5-8176-67500AA7B227}" dt="2021-03-11T03:01:47.083" v="2288"/>
          <ac:spMkLst>
            <pc:docMk/>
            <pc:sldMk cId="810351653" sldId="318"/>
            <ac:spMk id="557" creationId="{00000000-0000-0000-0000-000000000000}"/>
          </ac:spMkLst>
        </pc:spChg>
        <pc:picChg chg="del">
          <ac:chgData name="LIN, Zhiqiang" userId="d4683ff3-f281-4b56-a745-6a46db3b5018" providerId="ADAL" clId="{5B1B89B3-4E96-49D5-8176-67500AA7B227}" dt="2021-03-11T03:01:46.929" v="2233"/>
          <ac:picMkLst>
            <pc:docMk/>
            <pc:sldMk cId="810351653" sldId="318"/>
            <ac:picMk id="37" creationId="{D0AFFFDD-9A65-4FB2-AD05-3A03B7995FB2}"/>
          </ac:picMkLst>
        </pc:picChg>
        <pc:cxnChg chg="mod ord">
          <ac:chgData name="LIN, Zhiqiang" userId="d4683ff3-f281-4b56-a745-6a46db3b5018" providerId="ADAL" clId="{5B1B89B3-4E96-49D5-8176-67500AA7B227}" dt="2021-03-11T03:01:47.081" v="2280"/>
          <ac:cxnSpMkLst>
            <pc:docMk/>
            <pc:sldMk cId="810351653" sldId="318"/>
            <ac:cxnSpMk id="6" creationId="{FE72824E-2E61-4833-AFD4-1F65E148F1F5}"/>
          </ac:cxnSpMkLst>
        </pc:cxnChg>
        <pc:cxnChg chg="mod ord">
          <ac:chgData name="LIN, Zhiqiang" userId="d4683ff3-f281-4b56-a745-6a46db3b5018" providerId="ADAL" clId="{5B1B89B3-4E96-49D5-8176-67500AA7B227}" dt="2021-03-11T03:01:47.085" v="2296"/>
          <ac:cxnSpMkLst>
            <pc:docMk/>
            <pc:sldMk cId="810351653" sldId="318"/>
            <ac:cxnSpMk id="13" creationId="{CE06412C-D922-4F50-B2A8-6ECC73716D75}"/>
          </ac:cxnSpMkLst>
        </pc:cxnChg>
        <pc:cxnChg chg="mod ord">
          <ac:chgData name="LIN, Zhiqiang" userId="d4683ff3-f281-4b56-a745-6a46db3b5018" providerId="ADAL" clId="{5B1B89B3-4E96-49D5-8176-67500AA7B227}" dt="2021-03-11T03:01:47.074" v="2246"/>
          <ac:cxnSpMkLst>
            <pc:docMk/>
            <pc:sldMk cId="810351653" sldId="318"/>
            <ac:cxnSpMk id="17" creationId="{2EDB2E09-E6EA-4568-8329-61C2C282BAB7}"/>
          </ac:cxnSpMkLst>
        </pc:cxnChg>
        <pc:cxnChg chg="mod ord">
          <ac:chgData name="LIN, Zhiqiang" userId="d4683ff3-f281-4b56-a745-6a46db3b5018" providerId="ADAL" clId="{5B1B89B3-4E96-49D5-8176-67500AA7B227}" dt="2021-03-11T03:01:47.075" v="2250"/>
          <ac:cxnSpMkLst>
            <pc:docMk/>
            <pc:sldMk cId="810351653" sldId="318"/>
            <ac:cxnSpMk id="22" creationId="{93F8B50A-5528-4EE7-8B98-34F45BE88879}"/>
          </ac:cxnSpMkLst>
        </pc:cxnChg>
        <pc:cxnChg chg="mod ord">
          <ac:chgData name="LIN, Zhiqiang" userId="d4683ff3-f281-4b56-a745-6a46db3b5018" providerId="ADAL" clId="{5B1B89B3-4E96-49D5-8176-67500AA7B227}" dt="2021-03-11T03:01:47.078" v="2264"/>
          <ac:cxnSpMkLst>
            <pc:docMk/>
            <pc:sldMk cId="810351653" sldId="318"/>
            <ac:cxnSpMk id="26" creationId="{350E7201-8B44-406A-81EC-49A7A51787EA}"/>
          </ac:cxnSpMkLst>
        </pc:cxnChg>
        <pc:cxnChg chg="mod ord">
          <ac:chgData name="LIN, Zhiqiang" userId="d4683ff3-f281-4b56-a745-6a46db3b5018" providerId="ADAL" clId="{5B1B89B3-4E96-49D5-8176-67500AA7B227}" dt="2021-03-11T03:01:47.079" v="2270"/>
          <ac:cxnSpMkLst>
            <pc:docMk/>
            <pc:sldMk cId="810351653" sldId="318"/>
            <ac:cxnSpMk id="32" creationId="{C56A60C7-92CA-43BD-90F1-5B7CCEC73A4D}"/>
          </ac:cxnSpMkLst>
        </pc:cxnChg>
        <pc:cxnChg chg="mod ord">
          <ac:chgData name="LIN, Zhiqiang" userId="d4683ff3-f281-4b56-a745-6a46db3b5018" providerId="ADAL" clId="{5B1B89B3-4E96-49D5-8176-67500AA7B227}" dt="2021-03-11T03:01:47.072" v="2238"/>
          <ac:cxnSpMkLst>
            <pc:docMk/>
            <pc:sldMk cId="810351653" sldId="318"/>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323" v="6212" actId="2696"/>
        <pc:sldMkLst>
          <pc:docMk/>
          <pc:sldMk cId="4210482642" sldId="319"/>
        </pc:sldMkLst>
        <pc:spChg chg="mod ord">
          <ac:chgData name="LIN, Zhiqiang" userId="d4683ff3-f281-4b56-a745-6a46db3b5018" providerId="ADAL" clId="{5B1B89B3-4E96-49D5-8176-67500AA7B227}" dt="2021-03-11T03:01:47.629" v="2416"/>
          <ac:spMkLst>
            <pc:docMk/>
            <pc:sldMk cId="4210482642" sldId="319"/>
            <ac:spMk id="5" creationId="{1EA6E4B7-0E1F-475E-A7E8-5081A2C039E8}"/>
          </ac:spMkLst>
        </pc:spChg>
        <pc:spChg chg="mod ord">
          <ac:chgData name="LIN, Zhiqiang" userId="d4683ff3-f281-4b56-a745-6a46db3b5018" providerId="ADAL" clId="{5B1B89B3-4E96-49D5-8176-67500AA7B227}" dt="2021-03-11T03:01:47.631" v="2420"/>
          <ac:spMkLst>
            <pc:docMk/>
            <pc:sldMk cId="4210482642" sldId="319"/>
            <ac:spMk id="7" creationId="{ACF08085-C507-4436-A671-94E7BC2241F3}"/>
          </ac:spMkLst>
        </pc:spChg>
        <pc:spChg chg="mod ord">
          <ac:chgData name="LIN, Zhiqiang" userId="d4683ff3-f281-4b56-a745-6a46db3b5018" providerId="ADAL" clId="{5B1B89B3-4E96-49D5-8176-67500AA7B227}" dt="2021-03-11T03:01:47.631" v="2424"/>
          <ac:spMkLst>
            <pc:docMk/>
            <pc:sldMk cId="4210482642" sldId="319"/>
            <ac:spMk id="8" creationId="{8B8D55DA-BC35-4821-8932-0DFDC47F5E02}"/>
          </ac:spMkLst>
        </pc:spChg>
        <pc:spChg chg="mod ord">
          <ac:chgData name="LIN, Zhiqiang" userId="d4683ff3-f281-4b56-a745-6a46db3b5018" providerId="ADAL" clId="{5B1B89B3-4E96-49D5-8176-67500AA7B227}" dt="2021-03-11T03:01:47.631" v="2422"/>
          <ac:spMkLst>
            <pc:docMk/>
            <pc:sldMk cId="4210482642" sldId="319"/>
            <ac:spMk id="9" creationId="{7E81ED30-5E3B-4DEF-A107-D399E4C6E609}"/>
          </ac:spMkLst>
        </pc:spChg>
        <pc:spChg chg="mod ord">
          <ac:chgData name="LIN, Zhiqiang" userId="d4683ff3-f281-4b56-a745-6a46db3b5018" providerId="ADAL" clId="{5B1B89B3-4E96-49D5-8176-67500AA7B227}" dt="2021-03-11T03:01:47.632" v="2428"/>
          <ac:spMkLst>
            <pc:docMk/>
            <pc:sldMk cId="4210482642" sldId="319"/>
            <ac:spMk id="10" creationId="{9A76C79E-75F4-403A-B5DE-7E5F9C1955E7}"/>
          </ac:spMkLst>
        </pc:spChg>
        <pc:spChg chg="mod ord">
          <ac:chgData name="LIN, Zhiqiang" userId="d4683ff3-f281-4b56-a745-6a46db3b5018" providerId="ADAL" clId="{5B1B89B3-4E96-49D5-8176-67500AA7B227}" dt="2021-03-11T03:01:47.633" v="2430"/>
          <ac:spMkLst>
            <pc:docMk/>
            <pc:sldMk cId="4210482642" sldId="319"/>
            <ac:spMk id="11" creationId="{4D6B7AD1-A77C-44AD-8032-3D82F3E79B3B}"/>
          </ac:spMkLst>
        </pc:spChg>
        <pc:spChg chg="mod ord">
          <ac:chgData name="LIN, Zhiqiang" userId="d4683ff3-f281-4b56-a745-6a46db3b5018" providerId="ADAL" clId="{5B1B89B3-4E96-49D5-8176-67500AA7B227}" dt="2021-03-11T03:01:47.633" v="2432"/>
          <ac:spMkLst>
            <pc:docMk/>
            <pc:sldMk cId="4210482642" sldId="319"/>
            <ac:spMk id="12" creationId="{46140A6D-E5BE-4308-9702-03BCB9BF56CF}"/>
          </ac:spMkLst>
        </pc:spChg>
        <pc:spChg chg="mod ord">
          <ac:chgData name="LIN, Zhiqiang" userId="d4683ff3-f281-4b56-a745-6a46db3b5018" providerId="ADAL" clId="{5B1B89B3-4E96-49D5-8176-67500AA7B227}" dt="2021-03-11T03:01:47.634" v="2436"/>
          <ac:spMkLst>
            <pc:docMk/>
            <pc:sldMk cId="4210482642" sldId="319"/>
            <ac:spMk id="14" creationId="{43451090-C776-4DC6-80F5-10F223A4F877}"/>
          </ac:spMkLst>
        </pc:spChg>
        <pc:spChg chg="mod ord">
          <ac:chgData name="LIN, Zhiqiang" userId="d4683ff3-f281-4b56-a745-6a46db3b5018" providerId="ADAL" clId="{5B1B89B3-4E96-49D5-8176-67500AA7B227}" dt="2021-03-11T03:01:47.623" v="2382"/>
          <ac:spMkLst>
            <pc:docMk/>
            <pc:sldMk cId="4210482642" sldId="319"/>
            <ac:spMk id="15" creationId="{28C42872-D6FF-4576-8660-2C1ADC120BA2}"/>
          </ac:spMkLst>
        </pc:spChg>
        <pc:spChg chg="mod ord">
          <ac:chgData name="LIN, Zhiqiang" userId="d4683ff3-f281-4b56-a745-6a46db3b5018" providerId="ADAL" clId="{5B1B89B3-4E96-49D5-8176-67500AA7B227}" dt="2021-03-11T03:01:47.621" v="2372"/>
          <ac:spMkLst>
            <pc:docMk/>
            <pc:sldMk cId="4210482642" sldId="319"/>
            <ac:spMk id="16" creationId="{ABADC342-6B4C-4F95-8722-C5427207EAF5}"/>
          </ac:spMkLst>
        </pc:spChg>
        <pc:spChg chg="mod ord">
          <ac:chgData name="LIN, Zhiqiang" userId="d4683ff3-f281-4b56-a745-6a46db3b5018" providerId="ADAL" clId="{5B1B89B3-4E96-49D5-8176-67500AA7B227}" dt="2021-03-11T03:01:47.620" v="2368"/>
          <ac:spMkLst>
            <pc:docMk/>
            <pc:sldMk cId="4210482642" sldId="319"/>
            <ac:spMk id="18" creationId="{248C21BC-5D9B-4D62-B0BF-D9E89F70179A}"/>
          </ac:spMkLst>
        </pc:spChg>
        <pc:spChg chg="mod ord">
          <ac:chgData name="LIN, Zhiqiang" userId="d4683ff3-f281-4b56-a745-6a46db3b5018" providerId="ADAL" clId="{5B1B89B3-4E96-49D5-8176-67500AA7B227}" dt="2021-03-11T03:01:47.620" v="2370"/>
          <ac:spMkLst>
            <pc:docMk/>
            <pc:sldMk cId="4210482642" sldId="319"/>
            <ac:spMk id="19" creationId="{5E2B4935-A3D1-4E44-90DF-3100AB9C1BA7}"/>
          </ac:spMkLst>
        </pc:spChg>
        <pc:spChg chg="mod ord">
          <ac:chgData name="LIN, Zhiqiang" userId="d4683ff3-f281-4b56-a745-6a46db3b5018" providerId="ADAL" clId="{5B1B89B3-4E96-49D5-8176-67500AA7B227}" dt="2021-03-11T03:01:47.623" v="2384"/>
          <ac:spMkLst>
            <pc:docMk/>
            <pc:sldMk cId="4210482642" sldId="319"/>
            <ac:spMk id="20" creationId="{1D0D0031-2C0F-4912-9214-3F38A5E072C1}"/>
          </ac:spMkLst>
        </pc:spChg>
        <pc:spChg chg="mod ord">
          <ac:chgData name="LIN, Zhiqiang" userId="d4683ff3-f281-4b56-a745-6a46db3b5018" providerId="ADAL" clId="{5B1B89B3-4E96-49D5-8176-67500AA7B227}" dt="2021-03-11T03:01:47.621" v="2376"/>
          <ac:spMkLst>
            <pc:docMk/>
            <pc:sldMk cId="4210482642" sldId="319"/>
            <ac:spMk id="21" creationId="{E39D0F34-6079-40BB-893F-5AD6F78E8DD2}"/>
          </ac:spMkLst>
        </pc:spChg>
        <pc:spChg chg="mod ord">
          <ac:chgData name="LIN, Zhiqiang" userId="d4683ff3-f281-4b56-a745-6a46db3b5018" providerId="ADAL" clId="{5B1B89B3-4E96-49D5-8176-67500AA7B227}" dt="2021-03-11T03:01:47.622" v="2380"/>
          <ac:spMkLst>
            <pc:docMk/>
            <pc:sldMk cId="4210482642" sldId="319"/>
            <ac:spMk id="23" creationId="{EFB21D3B-6EA8-4552-B60A-AF1B5138E437}"/>
          </ac:spMkLst>
        </pc:spChg>
        <pc:spChg chg="mod ord">
          <ac:chgData name="LIN, Zhiqiang" userId="d4683ff3-f281-4b56-a745-6a46db3b5018" providerId="ADAL" clId="{5B1B89B3-4E96-49D5-8176-67500AA7B227}" dt="2021-03-11T03:01:47.623" v="2386"/>
          <ac:spMkLst>
            <pc:docMk/>
            <pc:sldMk cId="4210482642" sldId="319"/>
            <ac:spMk id="24" creationId="{2538F2A6-0271-4677-ACD5-B0E86AA5E871}"/>
          </ac:spMkLst>
        </pc:spChg>
        <pc:spChg chg="mod ord">
          <ac:chgData name="LIN, Zhiqiang" userId="d4683ff3-f281-4b56-a745-6a46db3b5018" providerId="ADAL" clId="{5B1B89B3-4E96-49D5-8176-67500AA7B227}" dt="2021-03-11T03:01:47.626" v="2396"/>
          <ac:spMkLst>
            <pc:docMk/>
            <pc:sldMk cId="4210482642" sldId="319"/>
            <ac:spMk id="25" creationId="{8C76570A-D737-490E-8D9C-2179BA28774B}"/>
          </ac:spMkLst>
        </pc:spChg>
        <pc:spChg chg="mod ord">
          <ac:chgData name="LIN, Zhiqiang" userId="d4683ff3-f281-4b56-a745-6a46db3b5018" providerId="ADAL" clId="{5B1B89B3-4E96-49D5-8176-67500AA7B227}" dt="2021-03-11T03:01:47.624" v="2388"/>
          <ac:spMkLst>
            <pc:docMk/>
            <pc:sldMk cId="4210482642" sldId="319"/>
            <ac:spMk id="27" creationId="{11BA9FD4-3C2D-4129-B5DF-9BF40FD1F9D1}"/>
          </ac:spMkLst>
        </pc:spChg>
        <pc:spChg chg="mod ord">
          <ac:chgData name="LIN, Zhiqiang" userId="d4683ff3-f281-4b56-a745-6a46db3b5018" providerId="ADAL" clId="{5B1B89B3-4E96-49D5-8176-67500AA7B227}" dt="2021-03-11T03:01:47.625" v="2394"/>
          <ac:spMkLst>
            <pc:docMk/>
            <pc:sldMk cId="4210482642" sldId="319"/>
            <ac:spMk id="28" creationId="{C474691E-AAFF-4392-A8F3-16CA68C4AF5F}"/>
          </ac:spMkLst>
        </pc:spChg>
        <pc:spChg chg="mod ord">
          <ac:chgData name="LIN, Zhiqiang" userId="d4683ff3-f281-4b56-a745-6a46db3b5018" providerId="ADAL" clId="{5B1B89B3-4E96-49D5-8176-67500AA7B227}" dt="2021-03-11T03:01:47.634" v="2438"/>
          <ac:spMkLst>
            <pc:docMk/>
            <pc:sldMk cId="4210482642" sldId="319"/>
            <ac:spMk id="29" creationId="{F423865A-F888-4A6F-A44A-0141D1368600}"/>
          </ac:spMkLst>
        </pc:spChg>
        <pc:spChg chg="mod ord">
          <ac:chgData name="LIN, Zhiqiang" userId="d4683ff3-f281-4b56-a745-6a46db3b5018" providerId="ADAL" clId="{5B1B89B3-4E96-49D5-8176-67500AA7B227}" dt="2021-03-11T03:01:47.627" v="2402"/>
          <ac:spMkLst>
            <pc:docMk/>
            <pc:sldMk cId="4210482642" sldId="319"/>
            <ac:spMk id="30" creationId="{459AF047-9031-4429-92A3-5DD527E1CB99}"/>
          </ac:spMkLst>
        </pc:spChg>
        <pc:spChg chg="mod ord">
          <ac:chgData name="LIN, Zhiqiang" userId="d4683ff3-f281-4b56-a745-6a46db3b5018" providerId="ADAL" clId="{5B1B89B3-4E96-49D5-8176-67500AA7B227}" dt="2021-03-11T03:01:47.624" v="2390"/>
          <ac:spMkLst>
            <pc:docMk/>
            <pc:sldMk cId="4210482642" sldId="319"/>
            <ac:spMk id="31" creationId="{1E4F210D-0607-44EA-A744-9E99E1C7C654}"/>
          </ac:spMkLst>
        </pc:spChg>
        <pc:spChg chg="mod ord">
          <ac:chgData name="LIN, Zhiqiang" userId="d4683ff3-f281-4b56-a745-6a46db3b5018" providerId="ADAL" clId="{5B1B89B3-4E96-49D5-8176-67500AA7B227}" dt="2021-03-11T03:01:47.626" v="2400"/>
          <ac:spMkLst>
            <pc:docMk/>
            <pc:sldMk cId="4210482642" sldId="319"/>
            <ac:spMk id="33" creationId="{ADEE2FFD-0C94-4416-845E-193913C64E00}"/>
          </ac:spMkLst>
        </pc:spChg>
        <pc:spChg chg="mod ord">
          <ac:chgData name="LIN, Zhiqiang" userId="d4683ff3-f281-4b56-a745-6a46db3b5018" providerId="ADAL" clId="{5B1B89B3-4E96-49D5-8176-67500AA7B227}" dt="2021-03-11T03:01:47.627" v="2404"/>
          <ac:spMkLst>
            <pc:docMk/>
            <pc:sldMk cId="4210482642" sldId="319"/>
            <ac:spMk id="34" creationId="{C7FF35A9-7635-45CC-8248-90662101B9AA}"/>
          </ac:spMkLst>
        </pc:spChg>
        <pc:spChg chg="add mod ord">
          <ac:chgData name="LIN, Zhiqiang" userId="d4683ff3-f281-4b56-a745-6a46db3b5018" providerId="ADAL" clId="{5B1B89B3-4E96-49D5-8176-67500AA7B227}" dt="2021-03-11T03:01:47.627" v="2406"/>
          <ac:spMkLst>
            <pc:docMk/>
            <pc:sldMk cId="4210482642" sldId="319"/>
            <ac:spMk id="35" creationId="{19420E44-CB48-44A7-9825-A144F2E5E85A}"/>
          </ac:spMkLst>
        </pc:spChg>
        <pc:spChg chg="add mod ord">
          <ac:chgData name="LIN, Zhiqiang" userId="d4683ff3-f281-4b56-a745-6a46db3b5018" providerId="ADAL" clId="{5B1B89B3-4E96-49D5-8176-67500AA7B227}" dt="2021-03-11T03:01:47.629" v="2412"/>
          <ac:spMkLst>
            <pc:docMk/>
            <pc:sldMk cId="4210482642" sldId="319"/>
            <ac:spMk id="36" creationId="{A106A6A6-E2E9-4DE6-9119-AEB76DB418B0}"/>
          </ac:spMkLst>
        </pc:spChg>
        <pc:spChg chg="add mod ord">
          <ac:chgData name="LIN, Zhiqiang" userId="d4683ff3-f281-4b56-a745-6a46db3b5018" providerId="ADAL" clId="{5B1B89B3-4E96-49D5-8176-67500AA7B227}" dt="2021-03-11T03:01:47.628" v="2410"/>
          <ac:spMkLst>
            <pc:docMk/>
            <pc:sldMk cId="4210482642" sldId="319"/>
            <ac:spMk id="38" creationId="{C1AC32CE-4030-4104-926C-2650A2B4AC17}"/>
          </ac:spMkLst>
        </pc:spChg>
        <pc:spChg chg="add mod ord">
          <ac:chgData name="LIN, Zhiqiang" userId="d4683ff3-f281-4b56-a745-6a46db3b5018" providerId="ADAL" clId="{5B1B89B3-4E96-49D5-8176-67500AA7B227}" dt="2021-03-11T03:01:47.629" v="2414"/>
          <ac:spMkLst>
            <pc:docMk/>
            <pc:sldMk cId="4210482642" sldId="319"/>
            <ac:spMk id="39" creationId="{4CB18A92-99D7-4150-8864-FDFDD843CCB3}"/>
          </ac:spMkLst>
        </pc:spChg>
        <pc:spChg chg="mod ord">
          <ac:chgData name="LIN, Zhiqiang" userId="d4683ff3-f281-4b56-a745-6a46db3b5018" providerId="ADAL" clId="{5B1B89B3-4E96-49D5-8176-67500AA7B227}" dt="2021-03-11T03:01:47.619" v="2364"/>
          <ac:spMkLst>
            <pc:docMk/>
            <pc:sldMk cId="4210482642" sldId="319"/>
            <ac:spMk id="512" creationId="{00000000-0000-0000-0000-000000000000}"/>
          </ac:spMkLst>
        </pc:spChg>
        <pc:spChg chg="mod ord">
          <ac:chgData name="LIN, Zhiqiang" userId="d4683ff3-f281-4b56-a745-6a46db3b5018" providerId="ADAL" clId="{5B1B89B3-4E96-49D5-8176-67500AA7B227}" dt="2021-03-11T03:01:47.632" v="2426"/>
          <ac:spMkLst>
            <pc:docMk/>
            <pc:sldMk cId="4210482642" sldId="319"/>
            <ac:spMk id="557" creationId="{00000000-0000-0000-0000-000000000000}"/>
          </ac:spMkLst>
        </pc:spChg>
        <pc:cxnChg chg="mod ord">
          <ac:chgData name="LIN, Zhiqiang" userId="d4683ff3-f281-4b56-a745-6a46db3b5018" providerId="ADAL" clId="{5B1B89B3-4E96-49D5-8176-67500AA7B227}" dt="2021-03-11T03:01:47.630" v="2418"/>
          <ac:cxnSpMkLst>
            <pc:docMk/>
            <pc:sldMk cId="4210482642" sldId="319"/>
            <ac:cxnSpMk id="6" creationId="{FE72824E-2E61-4833-AFD4-1F65E148F1F5}"/>
          </ac:cxnSpMkLst>
        </pc:cxnChg>
        <pc:cxnChg chg="mod ord">
          <ac:chgData name="LIN, Zhiqiang" userId="d4683ff3-f281-4b56-a745-6a46db3b5018" providerId="ADAL" clId="{5B1B89B3-4E96-49D5-8176-67500AA7B227}" dt="2021-03-11T03:01:47.634" v="2434"/>
          <ac:cxnSpMkLst>
            <pc:docMk/>
            <pc:sldMk cId="4210482642" sldId="319"/>
            <ac:cxnSpMk id="13" creationId="{CE06412C-D922-4F50-B2A8-6ECC73716D75}"/>
          </ac:cxnSpMkLst>
        </pc:cxnChg>
        <pc:cxnChg chg="mod ord">
          <ac:chgData name="LIN, Zhiqiang" userId="d4683ff3-f281-4b56-a745-6a46db3b5018" providerId="ADAL" clId="{5B1B89B3-4E96-49D5-8176-67500AA7B227}" dt="2021-03-11T03:01:47.621" v="2374"/>
          <ac:cxnSpMkLst>
            <pc:docMk/>
            <pc:sldMk cId="4210482642" sldId="319"/>
            <ac:cxnSpMk id="17" creationId="{2EDB2E09-E6EA-4568-8329-61C2C282BAB7}"/>
          </ac:cxnSpMkLst>
        </pc:cxnChg>
        <pc:cxnChg chg="mod ord">
          <ac:chgData name="LIN, Zhiqiang" userId="d4683ff3-f281-4b56-a745-6a46db3b5018" providerId="ADAL" clId="{5B1B89B3-4E96-49D5-8176-67500AA7B227}" dt="2021-03-11T03:01:47.622" v="2378"/>
          <ac:cxnSpMkLst>
            <pc:docMk/>
            <pc:sldMk cId="4210482642" sldId="319"/>
            <ac:cxnSpMk id="22" creationId="{93F8B50A-5528-4EE7-8B98-34F45BE88879}"/>
          </ac:cxnSpMkLst>
        </pc:cxnChg>
        <pc:cxnChg chg="mod ord">
          <ac:chgData name="LIN, Zhiqiang" userId="d4683ff3-f281-4b56-a745-6a46db3b5018" providerId="ADAL" clId="{5B1B89B3-4E96-49D5-8176-67500AA7B227}" dt="2021-03-11T03:01:47.625" v="2392"/>
          <ac:cxnSpMkLst>
            <pc:docMk/>
            <pc:sldMk cId="4210482642" sldId="319"/>
            <ac:cxnSpMk id="26" creationId="{350E7201-8B44-406A-81EC-49A7A51787EA}"/>
          </ac:cxnSpMkLst>
        </pc:cxnChg>
        <pc:cxnChg chg="mod ord">
          <ac:chgData name="LIN, Zhiqiang" userId="d4683ff3-f281-4b56-a745-6a46db3b5018" providerId="ADAL" clId="{5B1B89B3-4E96-49D5-8176-67500AA7B227}" dt="2021-03-11T03:01:47.626" v="2398"/>
          <ac:cxnSpMkLst>
            <pc:docMk/>
            <pc:sldMk cId="4210482642" sldId="319"/>
            <ac:cxnSpMk id="32" creationId="{C56A60C7-92CA-43BD-90F1-5B7CCEC73A4D}"/>
          </ac:cxnSpMkLst>
        </pc:cxnChg>
        <pc:cxnChg chg="add mod ord">
          <ac:chgData name="LIN, Zhiqiang" userId="d4683ff3-f281-4b56-a745-6a46db3b5018" providerId="ADAL" clId="{5B1B89B3-4E96-49D5-8176-67500AA7B227}" dt="2021-03-11T03:01:47.628" v="2408"/>
          <ac:cxnSpMkLst>
            <pc:docMk/>
            <pc:sldMk cId="4210482642" sldId="319"/>
            <ac:cxnSpMk id="37" creationId="{6DB8CCB8-C85D-4971-A4E3-469061103395}"/>
          </ac:cxnSpMkLst>
        </pc:cxnChg>
        <pc:cxnChg chg="mod ord">
          <ac:chgData name="LIN, Zhiqiang" userId="d4683ff3-f281-4b56-a745-6a46db3b5018" providerId="ADAL" clId="{5B1B89B3-4E96-49D5-8176-67500AA7B227}" dt="2021-03-11T03:01:47.619" v="2366"/>
          <ac:cxnSpMkLst>
            <pc:docMk/>
            <pc:sldMk cId="4210482642" sldId="319"/>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339" v="6213" actId="2696"/>
        <pc:sldMkLst>
          <pc:docMk/>
          <pc:sldMk cId="1025692021" sldId="320"/>
        </pc:sldMkLst>
        <pc:spChg chg="mod ord">
          <ac:chgData name="LIN, Zhiqiang" userId="d4683ff3-f281-4b56-a745-6a46db3b5018" providerId="ADAL" clId="{5B1B89B3-4E96-49D5-8176-67500AA7B227}" dt="2021-03-11T03:01:48.037" v="2532"/>
          <ac:spMkLst>
            <pc:docMk/>
            <pc:sldMk cId="1025692021" sldId="320"/>
            <ac:spMk id="5" creationId="{1EA6E4B7-0E1F-475E-A7E8-5081A2C039E8}"/>
          </ac:spMkLst>
        </pc:spChg>
        <pc:spChg chg="mod ord">
          <ac:chgData name="LIN, Zhiqiang" userId="d4683ff3-f281-4b56-a745-6a46db3b5018" providerId="ADAL" clId="{5B1B89B3-4E96-49D5-8176-67500AA7B227}" dt="2021-03-11T03:01:48.038" v="2536"/>
          <ac:spMkLst>
            <pc:docMk/>
            <pc:sldMk cId="1025692021" sldId="320"/>
            <ac:spMk id="7" creationId="{ACF08085-C507-4436-A671-94E7BC2241F3}"/>
          </ac:spMkLst>
        </pc:spChg>
        <pc:spChg chg="mod ord">
          <ac:chgData name="LIN, Zhiqiang" userId="d4683ff3-f281-4b56-a745-6a46db3b5018" providerId="ADAL" clId="{5B1B89B3-4E96-49D5-8176-67500AA7B227}" dt="2021-03-11T03:01:48.039" v="2540"/>
          <ac:spMkLst>
            <pc:docMk/>
            <pc:sldMk cId="1025692021" sldId="320"/>
            <ac:spMk id="8" creationId="{8B8D55DA-BC35-4821-8932-0DFDC47F5E02}"/>
          </ac:spMkLst>
        </pc:spChg>
        <pc:spChg chg="mod ord">
          <ac:chgData name="LIN, Zhiqiang" userId="d4683ff3-f281-4b56-a745-6a46db3b5018" providerId="ADAL" clId="{5B1B89B3-4E96-49D5-8176-67500AA7B227}" dt="2021-03-11T03:01:48.038" v="2538"/>
          <ac:spMkLst>
            <pc:docMk/>
            <pc:sldMk cId="1025692021" sldId="320"/>
            <ac:spMk id="9" creationId="{7E81ED30-5E3B-4DEF-A107-D399E4C6E609}"/>
          </ac:spMkLst>
        </pc:spChg>
        <pc:spChg chg="mod ord">
          <ac:chgData name="LIN, Zhiqiang" userId="d4683ff3-f281-4b56-a745-6a46db3b5018" providerId="ADAL" clId="{5B1B89B3-4E96-49D5-8176-67500AA7B227}" dt="2021-03-11T03:01:48.040" v="2544"/>
          <ac:spMkLst>
            <pc:docMk/>
            <pc:sldMk cId="1025692021" sldId="320"/>
            <ac:spMk id="10" creationId="{9A76C79E-75F4-403A-B5DE-7E5F9C1955E7}"/>
          </ac:spMkLst>
        </pc:spChg>
        <pc:spChg chg="mod ord">
          <ac:chgData name="LIN, Zhiqiang" userId="d4683ff3-f281-4b56-a745-6a46db3b5018" providerId="ADAL" clId="{5B1B89B3-4E96-49D5-8176-67500AA7B227}" dt="2021-03-11T03:01:48.040" v="2546"/>
          <ac:spMkLst>
            <pc:docMk/>
            <pc:sldMk cId="1025692021" sldId="320"/>
            <ac:spMk id="11" creationId="{4D6B7AD1-A77C-44AD-8032-3D82F3E79B3B}"/>
          </ac:spMkLst>
        </pc:spChg>
        <pc:spChg chg="mod ord">
          <ac:chgData name="LIN, Zhiqiang" userId="d4683ff3-f281-4b56-a745-6a46db3b5018" providerId="ADAL" clId="{5B1B89B3-4E96-49D5-8176-67500AA7B227}" dt="2021-03-11T03:01:48.040" v="2548"/>
          <ac:spMkLst>
            <pc:docMk/>
            <pc:sldMk cId="1025692021" sldId="320"/>
            <ac:spMk id="12" creationId="{46140A6D-E5BE-4308-9702-03BCB9BF56CF}"/>
          </ac:spMkLst>
        </pc:spChg>
        <pc:spChg chg="mod ord">
          <ac:chgData name="LIN, Zhiqiang" userId="d4683ff3-f281-4b56-a745-6a46db3b5018" providerId="ADAL" clId="{5B1B89B3-4E96-49D5-8176-67500AA7B227}" dt="2021-03-11T03:01:48.041" v="2552"/>
          <ac:spMkLst>
            <pc:docMk/>
            <pc:sldMk cId="1025692021" sldId="320"/>
            <ac:spMk id="14" creationId="{43451090-C776-4DC6-80F5-10F223A4F877}"/>
          </ac:spMkLst>
        </pc:spChg>
        <pc:spChg chg="mod ord">
          <ac:chgData name="LIN, Zhiqiang" userId="d4683ff3-f281-4b56-a745-6a46db3b5018" providerId="ADAL" clId="{5B1B89B3-4E96-49D5-8176-67500AA7B227}" dt="2021-03-11T03:01:48.030" v="2498"/>
          <ac:spMkLst>
            <pc:docMk/>
            <pc:sldMk cId="1025692021" sldId="320"/>
            <ac:spMk id="15" creationId="{28C42872-D6FF-4576-8660-2C1ADC120BA2}"/>
          </ac:spMkLst>
        </pc:spChg>
        <pc:spChg chg="mod ord">
          <ac:chgData name="LIN, Zhiqiang" userId="d4683ff3-f281-4b56-a745-6a46db3b5018" providerId="ADAL" clId="{5B1B89B3-4E96-49D5-8176-67500AA7B227}" dt="2021-03-11T03:01:48.028" v="2488"/>
          <ac:spMkLst>
            <pc:docMk/>
            <pc:sldMk cId="1025692021" sldId="320"/>
            <ac:spMk id="16" creationId="{ABADC342-6B4C-4F95-8722-C5427207EAF5}"/>
          </ac:spMkLst>
        </pc:spChg>
        <pc:spChg chg="mod ord">
          <ac:chgData name="LIN, Zhiqiang" userId="d4683ff3-f281-4b56-a745-6a46db3b5018" providerId="ADAL" clId="{5B1B89B3-4E96-49D5-8176-67500AA7B227}" dt="2021-03-11T03:01:48.027" v="2484"/>
          <ac:spMkLst>
            <pc:docMk/>
            <pc:sldMk cId="1025692021" sldId="320"/>
            <ac:spMk id="18" creationId="{248C21BC-5D9B-4D62-B0BF-D9E89F70179A}"/>
          </ac:spMkLst>
        </pc:spChg>
        <pc:spChg chg="mod ord">
          <ac:chgData name="LIN, Zhiqiang" userId="d4683ff3-f281-4b56-a745-6a46db3b5018" providerId="ADAL" clId="{5B1B89B3-4E96-49D5-8176-67500AA7B227}" dt="2021-03-11T03:01:48.027" v="2486"/>
          <ac:spMkLst>
            <pc:docMk/>
            <pc:sldMk cId="1025692021" sldId="320"/>
            <ac:spMk id="19" creationId="{5E2B4935-A3D1-4E44-90DF-3100AB9C1BA7}"/>
          </ac:spMkLst>
        </pc:spChg>
        <pc:spChg chg="mod ord">
          <ac:chgData name="LIN, Zhiqiang" userId="d4683ff3-f281-4b56-a745-6a46db3b5018" providerId="ADAL" clId="{5B1B89B3-4E96-49D5-8176-67500AA7B227}" dt="2021-03-11T03:01:48.030" v="2500"/>
          <ac:spMkLst>
            <pc:docMk/>
            <pc:sldMk cId="1025692021" sldId="320"/>
            <ac:spMk id="20" creationId="{1D0D0031-2C0F-4912-9214-3F38A5E072C1}"/>
          </ac:spMkLst>
        </pc:spChg>
        <pc:spChg chg="mod ord">
          <ac:chgData name="LIN, Zhiqiang" userId="d4683ff3-f281-4b56-a745-6a46db3b5018" providerId="ADAL" clId="{5B1B89B3-4E96-49D5-8176-67500AA7B227}" dt="2021-03-11T03:01:48.029" v="2492"/>
          <ac:spMkLst>
            <pc:docMk/>
            <pc:sldMk cId="1025692021" sldId="320"/>
            <ac:spMk id="21" creationId="{E39D0F34-6079-40BB-893F-5AD6F78E8DD2}"/>
          </ac:spMkLst>
        </pc:spChg>
        <pc:spChg chg="mod ord">
          <ac:chgData name="LIN, Zhiqiang" userId="d4683ff3-f281-4b56-a745-6a46db3b5018" providerId="ADAL" clId="{5B1B89B3-4E96-49D5-8176-67500AA7B227}" dt="2021-03-11T03:01:48.029" v="2496"/>
          <ac:spMkLst>
            <pc:docMk/>
            <pc:sldMk cId="1025692021" sldId="320"/>
            <ac:spMk id="23" creationId="{EFB21D3B-6EA8-4552-B60A-AF1B5138E437}"/>
          </ac:spMkLst>
        </pc:spChg>
        <pc:spChg chg="mod ord">
          <ac:chgData name="LIN, Zhiqiang" userId="d4683ff3-f281-4b56-a745-6a46db3b5018" providerId="ADAL" clId="{5B1B89B3-4E96-49D5-8176-67500AA7B227}" dt="2021-03-11T03:01:48.031" v="2502"/>
          <ac:spMkLst>
            <pc:docMk/>
            <pc:sldMk cId="1025692021" sldId="320"/>
            <ac:spMk id="24" creationId="{2538F2A6-0271-4677-ACD5-B0E86AA5E871}"/>
          </ac:spMkLst>
        </pc:spChg>
        <pc:spChg chg="mod ord">
          <ac:chgData name="LIN, Zhiqiang" userId="d4683ff3-f281-4b56-a745-6a46db3b5018" providerId="ADAL" clId="{5B1B89B3-4E96-49D5-8176-67500AA7B227}" dt="2021-03-11T03:01:48.033" v="2512"/>
          <ac:spMkLst>
            <pc:docMk/>
            <pc:sldMk cId="1025692021" sldId="320"/>
            <ac:spMk id="25" creationId="{8C76570A-D737-490E-8D9C-2179BA28774B}"/>
          </ac:spMkLst>
        </pc:spChg>
        <pc:spChg chg="mod ord">
          <ac:chgData name="LIN, Zhiqiang" userId="d4683ff3-f281-4b56-a745-6a46db3b5018" providerId="ADAL" clId="{5B1B89B3-4E96-49D5-8176-67500AA7B227}" dt="2021-03-11T03:01:48.031" v="2504"/>
          <ac:spMkLst>
            <pc:docMk/>
            <pc:sldMk cId="1025692021" sldId="320"/>
            <ac:spMk id="27" creationId="{11BA9FD4-3C2D-4129-B5DF-9BF40FD1F9D1}"/>
          </ac:spMkLst>
        </pc:spChg>
        <pc:spChg chg="mod ord">
          <ac:chgData name="LIN, Zhiqiang" userId="d4683ff3-f281-4b56-a745-6a46db3b5018" providerId="ADAL" clId="{5B1B89B3-4E96-49D5-8176-67500AA7B227}" dt="2021-03-11T03:01:48.032" v="2510"/>
          <ac:spMkLst>
            <pc:docMk/>
            <pc:sldMk cId="1025692021" sldId="320"/>
            <ac:spMk id="28" creationId="{C474691E-AAFF-4392-A8F3-16CA68C4AF5F}"/>
          </ac:spMkLst>
        </pc:spChg>
        <pc:spChg chg="mod ord">
          <ac:chgData name="LIN, Zhiqiang" userId="d4683ff3-f281-4b56-a745-6a46db3b5018" providerId="ADAL" clId="{5B1B89B3-4E96-49D5-8176-67500AA7B227}" dt="2021-03-11T03:01:48.042" v="2554"/>
          <ac:spMkLst>
            <pc:docMk/>
            <pc:sldMk cId="1025692021" sldId="320"/>
            <ac:spMk id="29" creationId="{F423865A-F888-4A6F-A44A-0141D1368600}"/>
          </ac:spMkLst>
        </pc:spChg>
        <pc:spChg chg="mod ord">
          <ac:chgData name="LIN, Zhiqiang" userId="d4683ff3-f281-4b56-a745-6a46db3b5018" providerId="ADAL" clId="{5B1B89B3-4E96-49D5-8176-67500AA7B227}" dt="2021-03-11T03:01:48.034" v="2518"/>
          <ac:spMkLst>
            <pc:docMk/>
            <pc:sldMk cId="1025692021" sldId="320"/>
            <ac:spMk id="30" creationId="{459AF047-9031-4429-92A3-5DD527E1CB99}"/>
          </ac:spMkLst>
        </pc:spChg>
        <pc:spChg chg="mod ord">
          <ac:chgData name="LIN, Zhiqiang" userId="d4683ff3-f281-4b56-a745-6a46db3b5018" providerId="ADAL" clId="{5B1B89B3-4E96-49D5-8176-67500AA7B227}" dt="2021-03-11T03:01:48.031" v="2506"/>
          <ac:spMkLst>
            <pc:docMk/>
            <pc:sldMk cId="1025692021" sldId="320"/>
            <ac:spMk id="31" creationId="{1E4F210D-0607-44EA-A744-9E99E1C7C654}"/>
          </ac:spMkLst>
        </pc:spChg>
        <pc:spChg chg="mod ord">
          <ac:chgData name="LIN, Zhiqiang" userId="d4683ff3-f281-4b56-a745-6a46db3b5018" providerId="ADAL" clId="{5B1B89B3-4E96-49D5-8176-67500AA7B227}" dt="2021-03-11T03:01:48.034" v="2516"/>
          <ac:spMkLst>
            <pc:docMk/>
            <pc:sldMk cId="1025692021" sldId="320"/>
            <ac:spMk id="33" creationId="{ADEE2FFD-0C94-4416-845E-193913C64E00}"/>
          </ac:spMkLst>
        </pc:spChg>
        <pc:spChg chg="mod ord">
          <ac:chgData name="LIN, Zhiqiang" userId="d4683ff3-f281-4b56-a745-6a46db3b5018" providerId="ADAL" clId="{5B1B89B3-4E96-49D5-8176-67500AA7B227}" dt="2021-03-11T03:01:48.035" v="2520"/>
          <ac:spMkLst>
            <pc:docMk/>
            <pc:sldMk cId="1025692021" sldId="320"/>
            <ac:spMk id="34" creationId="{C7FF35A9-7635-45CC-8248-90662101B9AA}"/>
          </ac:spMkLst>
        </pc:spChg>
        <pc:spChg chg="mod ord">
          <ac:chgData name="LIN, Zhiqiang" userId="d4683ff3-f281-4b56-a745-6a46db3b5018" providerId="ADAL" clId="{5B1B89B3-4E96-49D5-8176-67500AA7B227}" dt="2021-03-11T03:01:48.035" v="2522"/>
          <ac:spMkLst>
            <pc:docMk/>
            <pc:sldMk cId="1025692021" sldId="320"/>
            <ac:spMk id="35" creationId="{19420E44-CB48-44A7-9825-A144F2E5E85A}"/>
          </ac:spMkLst>
        </pc:spChg>
        <pc:spChg chg="mod ord">
          <ac:chgData name="LIN, Zhiqiang" userId="d4683ff3-f281-4b56-a745-6a46db3b5018" providerId="ADAL" clId="{5B1B89B3-4E96-49D5-8176-67500AA7B227}" dt="2021-03-11T03:01:48.036" v="2528"/>
          <ac:spMkLst>
            <pc:docMk/>
            <pc:sldMk cId="1025692021" sldId="320"/>
            <ac:spMk id="36" creationId="{A106A6A6-E2E9-4DE6-9119-AEB76DB418B0}"/>
          </ac:spMkLst>
        </pc:spChg>
        <pc:spChg chg="mod ord">
          <ac:chgData name="LIN, Zhiqiang" userId="d4683ff3-f281-4b56-a745-6a46db3b5018" providerId="ADAL" clId="{5B1B89B3-4E96-49D5-8176-67500AA7B227}" dt="2021-03-11T03:01:48.036" v="2526"/>
          <ac:spMkLst>
            <pc:docMk/>
            <pc:sldMk cId="1025692021" sldId="320"/>
            <ac:spMk id="38" creationId="{C1AC32CE-4030-4104-926C-2650A2B4AC17}"/>
          </ac:spMkLst>
        </pc:spChg>
        <pc:spChg chg="mod ord">
          <ac:chgData name="LIN, Zhiqiang" userId="d4683ff3-f281-4b56-a745-6a46db3b5018" providerId="ADAL" clId="{5B1B89B3-4E96-49D5-8176-67500AA7B227}" dt="2021-03-11T03:01:48.037" v="2530"/>
          <ac:spMkLst>
            <pc:docMk/>
            <pc:sldMk cId="1025692021" sldId="320"/>
            <ac:spMk id="39" creationId="{4CB18A92-99D7-4150-8864-FDFDD843CCB3}"/>
          </ac:spMkLst>
        </pc:spChg>
        <pc:spChg chg="add mod ord">
          <ac:chgData name="LIN, Zhiqiang" userId="d4683ff3-f281-4b56-a745-6a46db3b5018" providerId="ADAL" clId="{5B1B89B3-4E96-49D5-8176-67500AA7B227}" dt="2021-03-11T03:01:48.042" v="2556"/>
          <ac:spMkLst>
            <pc:docMk/>
            <pc:sldMk cId="1025692021" sldId="320"/>
            <ac:spMk id="40" creationId="{FCA7A778-C56D-41F9-9CE1-4AC16B6713CF}"/>
          </ac:spMkLst>
        </pc:spChg>
        <pc:spChg chg="add mod ord">
          <ac:chgData name="LIN, Zhiqiang" userId="d4683ff3-f281-4b56-a745-6a46db3b5018" providerId="ADAL" clId="{5B1B89B3-4E96-49D5-8176-67500AA7B227}" dt="2021-03-11T03:01:48.042" v="2558"/>
          <ac:spMkLst>
            <pc:docMk/>
            <pc:sldMk cId="1025692021" sldId="320"/>
            <ac:spMk id="41" creationId="{DC5DCC32-ACF0-44D4-8CCF-E3D5F92698EA}"/>
          </ac:spMkLst>
        </pc:spChg>
        <pc:spChg chg="mod ord">
          <ac:chgData name="LIN, Zhiqiang" userId="d4683ff3-f281-4b56-a745-6a46db3b5018" providerId="ADAL" clId="{5B1B89B3-4E96-49D5-8176-67500AA7B227}" dt="2021-03-11T03:01:48.026" v="2480"/>
          <ac:spMkLst>
            <pc:docMk/>
            <pc:sldMk cId="1025692021" sldId="320"/>
            <ac:spMk id="512" creationId="{00000000-0000-0000-0000-000000000000}"/>
          </ac:spMkLst>
        </pc:spChg>
        <pc:spChg chg="mod ord">
          <ac:chgData name="LIN, Zhiqiang" userId="d4683ff3-f281-4b56-a745-6a46db3b5018" providerId="ADAL" clId="{5B1B89B3-4E96-49D5-8176-67500AA7B227}" dt="2021-03-11T03:01:48.039" v="2542"/>
          <ac:spMkLst>
            <pc:docMk/>
            <pc:sldMk cId="1025692021" sldId="320"/>
            <ac:spMk id="557" creationId="{00000000-0000-0000-0000-000000000000}"/>
          </ac:spMkLst>
        </pc:spChg>
        <pc:picChg chg="add mod ord">
          <ac:chgData name="LIN, Zhiqiang" userId="d4683ff3-f281-4b56-a745-6a46db3b5018" providerId="ADAL" clId="{5B1B89B3-4E96-49D5-8176-67500AA7B227}" dt="2021-03-11T03:01:48.043" v="2560"/>
          <ac:picMkLst>
            <pc:docMk/>
            <pc:sldMk cId="1025692021" sldId="320"/>
            <ac:picMk id="42" creationId="{39942C9C-28E9-4167-AA49-055FA633F071}"/>
          </ac:picMkLst>
        </pc:picChg>
        <pc:cxnChg chg="mod ord">
          <ac:chgData name="LIN, Zhiqiang" userId="d4683ff3-f281-4b56-a745-6a46db3b5018" providerId="ADAL" clId="{5B1B89B3-4E96-49D5-8176-67500AA7B227}" dt="2021-03-11T03:01:48.037" v="2534"/>
          <ac:cxnSpMkLst>
            <pc:docMk/>
            <pc:sldMk cId="1025692021" sldId="320"/>
            <ac:cxnSpMk id="6" creationId="{FE72824E-2E61-4833-AFD4-1F65E148F1F5}"/>
          </ac:cxnSpMkLst>
        </pc:cxnChg>
        <pc:cxnChg chg="mod ord">
          <ac:chgData name="LIN, Zhiqiang" userId="d4683ff3-f281-4b56-a745-6a46db3b5018" providerId="ADAL" clId="{5B1B89B3-4E96-49D5-8176-67500AA7B227}" dt="2021-03-11T03:01:48.041" v="2550"/>
          <ac:cxnSpMkLst>
            <pc:docMk/>
            <pc:sldMk cId="1025692021" sldId="320"/>
            <ac:cxnSpMk id="13" creationId="{CE06412C-D922-4F50-B2A8-6ECC73716D75}"/>
          </ac:cxnSpMkLst>
        </pc:cxnChg>
        <pc:cxnChg chg="mod ord">
          <ac:chgData name="LIN, Zhiqiang" userId="d4683ff3-f281-4b56-a745-6a46db3b5018" providerId="ADAL" clId="{5B1B89B3-4E96-49D5-8176-67500AA7B227}" dt="2021-03-11T03:01:48.028" v="2490"/>
          <ac:cxnSpMkLst>
            <pc:docMk/>
            <pc:sldMk cId="1025692021" sldId="320"/>
            <ac:cxnSpMk id="17" creationId="{2EDB2E09-E6EA-4568-8329-61C2C282BAB7}"/>
          </ac:cxnSpMkLst>
        </pc:cxnChg>
        <pc:cxnChg chg="mod ord">
          <ac:chgData name="LIN, Zhiqiang" userId="d4683ff3-f281-4b56-a745-6a46db3b5018" providerId="ADAL" clId="{5B1B89B3-4E96-49D5-8176-67500AA7B227}" dt="2021-03-11T03:01:48.029" v="2494"/>
          <ac:cxnSpMkLst>
            <pc:docMk/>
            <pc:sldMk cId="1025692021" sldId="320"/>
            <ac:cxnSpMk id="22" creationId="{93F8B50A-5528-4EE7-8B98-34F45BE88879}"/>
          </ac:cxnSpMkLst>
        </pc:cxnChg>
        <pc:cxnChg chg="mod ord">
          <ac:chgData name="LIN, Zhiqiang" userId="d4683ff3-f281-4b56-a745-6a46db3b5018" providerId="ADAL" clId="{5B1B89B3-4E96-49D5-8176-67500AA7B227}" dt="2021-03-11T03:01:48.032" v="2508"/>
          <ac:cxnSpMkLst>
            <pc:docMk/>
            <pc:sldMk cId="1025692021" sldId="320"/>
            <ac:cxnSpMk id="26" creationId="{350E7201-8B44-406A-81EC-49A7A51787EA}"/>
          </ac:cxnSpMkLst>
        </pc:cxnChg>
        <pc:cxnChg chg="mod ord">
          <ac:chgData name="LIN, Zhiqiang" userId="d4683ff3-f281-4b56-a745-6a46db3b5018" providerId="ADAL" clId="{5B1B89B3-4E96-49D5-8176-67500AA7B227}" dt="2021-03-11T03:01:48.033" v="2514"/>
          <ac:cxnSpMkLst>
            <pc:docMk/>
            <pc:sldMk cId="1025692021" sldId="320"/>
            <ac:cxnSpMk id="32" creationId="{C56A60C7-92CA-43BD-90F1-5B7CCEC73A4D}"/>
          </ac:cxnSpMkLst>
        </pc:cxnChg>
        <pc:cxnChg chg="mod ord">
          <ac:chgData name="LIN, Zhiqiang" userId="d4683ff3-f281-4b56-a745-6a46db3b5018" providerId="ADAL" clId="{5B1B89B3-4E96-49D5-8176-67500AA7B227}" dt="2021-03-11T03:01:48.035" v="2524"/>
          <ac:cxnSpMkLst>
            <pc:docMk/>
            <pc:sldMk cId="1025692021" sldId="320"/>
            <ac:cxnSpMk id="37" creationId="{6DB8CCB8-C85D-4971-A4E3-469061103395}"/>
          </ac:cxnSpMkLst>
        </pc:cxnChg>
        <pc:cxnChg chg="mod ord">
          <ac:chgData name="LIN, Zhiqiang" userId="d4683ff3-f281-4b56-a745-6a46db3b5018" providerId="ADAL" clId="{5B1B89B3-4E96-49D5-8176-67500AA7B227}" dt="2021-03-11T03:01:48.026" v="2482"/>
          <ac:cxnSpMkLst>
            <pc:docMk/>
            <pc:sldMk cId="1025692021" sldId="320"/>
            <ac:cxnSpMk id="513" creationId="{00000000-0000-0000-0000-000000000000}"/>
          </ac:cxnSpMkLst>
        </pc:cxnChg>
      </pc:sldChg>
      <pc:sldChg chg="delSp modSp add del modTransition delAnim modAnim">
        <pc:chgData name="LIN, Zhiqiang" userId="d4683ff3-f281-4b56-a745-6a46db3b5018" providerId="ADAL" clId="{5B1B89B3-4E96-49D5-8176-67500AA7B227}" dt="2021-03-11T12:09:52.377" v="6214" actId="2696"/>
        <pc:sldMkLst>
          <pc:docMk/>
          <pc:sldMk cId="3913911627" sldId="321"/>
        </pc:sldMkLst>
        <pc:spChg chg="mod ord">
          <ac:chgData name="LIN, Zhiqiang" userId="d4683ff3-f281-4b56-a745-6a46db3b5018" providerId="ADAL" clId="{5B1B89B3-4E96-49D5-8176-67500AA7B227}" dt="2021-03-11T03:01:48.212" v="2626"/>
          <ac:spMkLst>
            <pc:docMk/>
            <pc:sldMk cId="3913911627" sldId="321"/>
            <ac:spMk id="5" creationId="{1EA6E4B7-0E1F-475E-A7E8-5081A2C039E8}"/>
          </ac:spMkLst>
        </pc:spChg>
        <pc:spChg chg="mod ord">
          <ac:chgData name="LIN, Zhiqiang" userId="d4683ff3-f281-4b56-a745-6a46db3b5018" providerId="ADAL" clId="{5B1B89B3-4E96-49D5-8176-67500AA7B227}" dt="2021-03-11T03:01:48.213" v="2630"/>
          <ac:spMkLst>
            <pc:docMk/>
            <pc:sldMk cId="3913911627" sldId="321"/>
            <ac:spMk id="7" creationId="{ACF08085-C507-4436-A671-94E7BC2241F3}"/>
          </ac:spMkLst>
        </pc:spChg>
        <pc:spChg chg="mod ord">
          <ac:chgData name="LIN, Zhiqiang" userId="d4683ff3-f281-4b56-a745-6a46db3b5018" providerId="ADAL" clId="{5B1B89B3-4E96-49D5-8176-67500AA7B227}" dt="2021-03-11T03:01:48.214" v="2634"/>
          <ac:spMkLst>
            <pc:docMk/>
            <pc:sldMk cId="3913911627" sldId="321"/>
            <ac:spMk id="8" creationId="{8B8D55DA-BC35-4821-8932-0DFDC47F5E02}"/>
          </ac:spMkLst>
        </pc:spChg>
        <pc:spChg chg="mod ord">
          <ac:chgData name="LIN, Zhiqiang" userId="d4683ff3-f281-4b56-a745-6a46db3b5018" providerId="ADAL" clId="{5B1B89B3-4E96-49D5-8176-67500AA7B227}" dt="2021-03-11T03:01:48.213" v="2632"/>
          <ac:spMkLst>
            <pc:docMk/>
            <pc:sldMk cId="3913911627" sldId="321"/>
            <ac:spMk id="9" creationId="{7E81ED30-5E3B-4DEF-A107-D399E4C6E609}"/>
          </ac:spMkLst>
        </pc:spChg>
        <pc:spChg chg="mod ord">
          <ac:chgData name="LIN, Zhiqiang" userId="d4683ff3-f281-4b56-a745-6a46db3b5018" providerId="ADAL" clId="{5B1B89B3-4E96-49D5-8176-67500AA7B227}" dt="2021-03-11T03:01:48.214" v="2638"/>
          <ac:spMkLst>
            <pc:docMk/>
            <pc:sldMk cId="3913911627" sldId="321"/>
            <ac:spMk id="10" creationId="{9A76C79E-75F4-403A-B5DE-7E5F9C1955E7}"/>
          </ac:spMkLst>
        </pc:spChg>
        <pc:spChg chg="mod ord">
          <ac:chgData name="LIN, Zhiqiang" userId="d4683ff3-f281-4b56-a745-6a46db3b5018" providerId="ADAL" clId="{5B1B89B3-4E96-49D5-8176-67500AA7B227}" dt="2021-03-11T03:01:48.215" v="2640"/>
          <ac:spMkLst>
            <pc:docMk/>
            <pc:sldMk cId="3913911627" sldId="321"/>
            <ac:spMk id="11" creationId="{4D6B7AD1-A77C-44AD-8032-3D82F3E79B3B}"/>
          </ac:spMkLst>
        </pc:spChg>
        <pc:spChg chg="mod ord">
          <ac:chgData name="LIN, Zhiqiang" userId="d4683ff3-f281-4b56-a745-6a46db3b5018" providerId="ADAL" clId="{5B1B89B3-4E96-49D5-8176-67500AA7B227}" dt="2021-03-11T03:01:48.215" v="2642"/>
          <ac:spMkLst>
            <pc:docMk/>
            <pc:sldMk cId="3913911627" sldId="321"/>
            <ac:spMk id="12" creationId="{46140A6D-E5BE-4308-9702-03BCB9BF56CF}"/>
          </ac:spMkLst>
        </pc:spChg>
        <pc:spChg chg="mod ord">
          <ac:chgData name="LIN, Zhiqiang" userId="d4683ff3-f281-4b56-a745-6a46db3b5018" providerId="ADAL" clId="{5B1B89B3-4E96-49D5-8176-67500AA7B227}" dt="2021-03-11T03:01:48.216" v="2646"/>
          <ac:spMkLst>
            <pc:docMk/>
            <pc:sldMk cId="3913911627" sldId="321"/>
            <ac:spMk id="14" creationId="{43451090-C776-4DC6-80F5-10F223A4F877}"/>
          </ac:spMkLst>
        </pc:spChg>
        <pc:spChg chg="mod ord">
          <ac:chgData name="LIN, Zhiqiang" userId="d4683ff3-f281-4b56-a745-6a46db3b5018" providerId="ADAL" clId="{5B1B89B3-4E96-49D5-8176-67500AA7B227}" dt="2021-03-11T03:01:48.205" v="2592"/>
          <ac:spMkLst>
            <pc:docMk/>
            <pc:sldMk cId="3913911627" sldId="321"/>
            <ac:spMk id="15" creationId="{28C42872-D6FF-4576-8660-2C1ADC120BA2}"/>
          </ac:spMkLst>
        </pc:spChg>
        <pc:spChg chg="mod ord">
          <ac:chgData name="LIN, Zhiqiang" userId="d4683ff3-f281-4b56-a745-6a46db3b5018" providerId="ADAL" clId="{5B1B89B3-4E96-49D5-8176-67500AA7B227}" dt="2021-03-11T03:01:48.203" v="2582"/>
          <ac:spMkLst>
            <pc:docMk/>
            <pc:sldMk cId="3913911627" sldId="321"/>
            <ac:spMk id="16" creationId="{ABADC342-6B4C-4F95-8722-C5427207EAF5}"/>
          </ac:spMkLst>
        </pc:spChg>
        <pc:spChg chg="mod ord">
          <ac:chgData name="LIN, Zhiqiang" userId="d4683ff3-f281-4b56-a745-6a46db3b5018" providerId="ADAL" clId="{5B1B89B3-4E96-49D5-8176-67500AA7B227}" dt="2021-03-11T03:01:48.202" v="2578"/>
          <ac:spMkLst>
            <pc:docMk/>
            <pc:sldMk cId="3913911627" sldId="321"/>
            <ac:spMk id="18" creationId="{248C21BC-5D9B-4D62-B0BF-D9E89F70179A}"/>
          </ac:spMkLst>
        </pc:spChg>
        <pc:spChg chg="mod ord">
          <ac:chgData name="LIN, Zhiqiang" userId="d4683ff3-f281-4b56-a745-6a46db3b5018" providerId="ADAL" clId="{5B1B89B3-4E96-49D5-8176-67500AA7B227}" dt="2021-03-11T03:01:48.202" v="2580"/>
          <ac:spMkLst>
            <pc:docMk/>
            <pc:sldMk cId="3913911627" sldId="321"/>
            <ac:spMk id="19" creationId="{5E2B4935-A3D1-4E44-90DF-3100AB9C1BA7}"/>
          </ac:spMkLst>
        </pc:spChg>
        <pc:spChg chg="mod ord">
          <ac:chgData name="LIN, Zhiqiang" userId="d4683ff3-f281-4b56-a745-6a46db3b5018" providerId="ADAL" clId="{5B1B89B3-4E96-49D5-8176-67500AA7B227}" dt="2021-03-11T03:01:48.205" v="2594"/>
          <ac:spMkLst>
            <pc:docMk/>
            <pc:sldMk cId="3913911627" sldId="321"/>
            <ac:spMk id="20" creationId="{1D0D0031-2C0F-4912-9214-3F38A5E072C1}"/>
          </ac:spMkLst>
        </pc:spChg>
        <pc:spChg chg="mod ord">
          <ac:chgData name="LIN, Zhiqiang" userId="d4683ff3-f281-4b56-a745-6a46db3b5018" providerId="ADAL" clId="{5B1B89B3-4E96-49D5-8176-67500AA7B227}" dt="2021-03-11T03:01:48.204" v="2586"/>
          <ac:spMkLst>
            <pc:docMk/>
            <pc:sldMk cId="3913911627" sldId="321"/>
            <ac:spMk id="21" creationId="{E39D0F34-6079-40BB-893F-5AD6F78E8DD2}"/>
          </ac:spMkLst>
        </pc:spChg>
        <pc:spChg chg="mod ord">
          <ac:chgData name="LIN, Zhiqiang" userId="d4683ff3-f281-4b56-a745-6a46db3b5018" providerId="ADAL" clId="{5B1B89B3-4E96-49D5-8176-67500AA7B227}" dt="2021-03-11T03:01:48.204" v="2590"/>
          <ac:spMkLst>
            <pc:docMk/>
            <pc:sldMk cId="3913911627" sldId="321"/>
            <ac:spMk id="23" creationId="{EFB21D3B-6EA8-4552-B60A-AF1B5138E437}"/>
          </ac:spMkLst>
        </pc:spChg>
        <pc:spChg chg="mod ord">
          <ac:chgData name="LIN, Zhiqiang" userId="d4683ff3-f281-4b56-a745-6a46db3b5018" providerId="ADAL" clId="{5B1B89B3-4E96-49D5-8176-67500AA7B227}" dt="2021-03-11T03:01:48.206" v="2596"/>
          <ac:spMkLst>
            <pc:docMk/>
            <pc:sldMk cId="3913911627" sldId="321"/>
            <ac:spMk id="24" creationId="{2538F2A6-0271-4677-ACD5-B0E86AA5E871}"/>
          </ac:spMkLst>
        </pc:spChg>
        <pc:spChg chg="mod ord">
          <ac:chgData name="LIN, Zhiqiang" userId="d4683ff3-f281-4b56-a745-6a46db3b5018" providerId="ADAL" clId="{5B1B89B3-4E96-49D5-8176-67500AA7B227}" dt="2021-03-11T03:01:48.208" v="2606"/>
          <ac:spMkLst>
            <pc:docMk/>
            <pc:sldMk cId="3913911627" sldId="321"/>
            <ac:spMk id="25" creationId="{8C76570A-D737-490E-8D9C-2179BA28774B}"/>
          </ac:spMkLst>
        </pc:spChg>
        <pc:spChg chg="mod ord">
          <ac:chgData name="LIN, Zhiqiang" userId="d4683ff3-f281-4b56-a745-6a46db3b5018" providerId="ADAL" clId="{5B1B89B3-4E96-49D5-8176-67500AA7B227}" dt="2021-03-11T03:01:48.206" v="2598"/>
          <ac:spMkLst>
            <pc:docMk/>
            <pc:sldMk cId="3913911627" sldId="321"/>
            <ac:spMk id="27" creationId="{11BA9FD4-3C2D-4129-B5DF-9BF40FD1F9D1}"/>
          </ac:spMkLst>
        </pc:spChg>
        <pc:spChg chg="mod ord">
          <ac:chgData name="LIN, Zhiqiang" userId="d4683ff3-f281-4b56-a745-6a46db3b5018" providerId="ADAL" clId="{5B1B89B3-4E96-49D5-8176-67500AA7B227}" dt="2021-03-11T03:01:48.207" v="2604"/>
          <ac:spMkLst>
            <pc:docMk/>
            <pc:sldMk cId="3913911627" sldId="321"/>
            <ac:spMk id="28" creationId="{C474691E-AAFF-4392-A8F3-16CA68C4AF5F}"/>
          </ac:spMkLst>
        </pc:spChg>
        <pc:spChg chg="mod ord">
          <ac:chgData name="LIN, Zhiqiang" userId="d4683ff3-f281-4b56-a745-6a46db3b5018" providerId="ADAL" clId="{5B1B89B3-4E96-49D5-8176-67500AA7B227}" dt="2021-03-11T03:01:48.217" v="2648"/>
          <ac:spMkLst>
            <pc:docMk/>
            <pc:sldMk cId="3913911627" sldId="321"/>
            <ac:spMk id="29" creationId="{F423865A-F888-4A6F-A44A-0141D1368600}"/>
          </ac:spMkLst>
        </pc:spChg>
        <pc:spChg chg="mod ord">
          <ac:chgData name="LIN, Zhiqiang" userId="d4683ff3-f281-4b56-a745-6a46db3b5018" providerId="ADAL" clId="{5B1B89B3-4E96-49D5-8176-67500AA7B227}" dt="2021-03-11T03:01:48.209" v="2612"/>
          <ac:spMkLst>
            <pc:docMk/>
            <pc:sldMk cId="3913911627" sldId="321"/>
            <ac:spMk id="30" creationId="{459AF047-9031-4429-92A3-5DD527E1CB99}"/>
          </ac:spMkLst>
        </pc:spChg>
        <pc:spChg chg="mod ord">
          <ac:chgData name="LIN, Zhiqiang" userId="d4683ff3-f281-4b56-a745-6a46db3b5018" providerId="ADAL" clId="{5B1B89B3-4E96-49D5-8176-67500AA7B227}" dt="2021-03-11T03:01:48.206" v="2600"/>
          <ac:spMkLst>
            <pc:docMk/>
            <pc:sldMk cId="3913911627" sldId="321"/>
            <ac:spMk id="31" creationId="{1E4F210D-0607-44EA-A744-9E99E1C7C654}"/>
          </ac:spMkLst>
        </pc:spChg>
        <pc:spChg chg="mod ord">
          <ac:chgData name="LIN, Zhiqiang" userId="d4683ff3-f281-4b56-a745-6a46db3b5018" providerId="ADAL" clId="{5B1B89B3-4E96-49D5-8176-67500AA7B227}" dt="2021-03-11T03:01:48.208" v="2610"/>
          <ac:spMkLst>
            <pc:docMk/>
            <pc:sldMk cId="3913911627" sldId="321"/>
            <ac:spMk id="33" creationId="{ADEE2FFD-0C94-4416-845E-193913C64E00}"/>
          </ac:spMkLst>
        </pc:spChg>
        <pc:spChg chg="mod ord">
          <ac:chgData name="LIN, Zhiqiang" userId="d4683ff3-f281-4b56-a745-6a46db3b5018" providerId="ADAL" clId="{5B1B89B3-4E96-49D5-8176-67500AA7B227}" dt="2021-03-11T03:01:48.209" v="2614"/>
          <ac:spMkLst>
            <pc:docMk/>
            <pc:sldMk cId="3913911627" sldId="321"/>
            <ac:spMk id="34" creationId="{C7FF35A9-7635-45CC-8248-90662101B9AA}"/>
          </ac:spMkLst>
        </pc:spChg>
        <pc:spChg chg="mod ord">
          <ac:chgData name="LIN, Zhiqiang" userId="d4683ff3-f281-4b56-a745-6a46db3b5018" providerId="ADAL" clId="{5B1B89B3-4E96-49D5-8176-67500AA7B227}" dt="2021-03-11T03:01:48.210" v="2616"/>
          <ac:spMkLst>
            <pc:docMk/>
            <pc:sldMk cId="3913911627" sldId="321"/>
            <ac:spMk id="35" creationId="{19420E44-CB48-44A7-9825-A144F2E5E85A}"/>
          </ac:spMkLst>
        </pc:spChg>
        <pc:spChg chg="mod ord">
          <ac:chgData name="LIN, Zhiqiang" userId="d4683ff3-f281-4b56-a745-6a46db3b5018" providerId="ADAL" clId="{5B1B89B3-4E96-49D5-8176-67500AA7B227}" dt="2021-03-11T03:01:48.211" v="2622"/>
          <ac:spMkLst>
            <pc:docMk/>
            <pc:sldMk cId="3913911627" sldId="321"/>
            <ac:spMk id="36" creationId="{A106A6A6-E2E9-4DE6-9119-AEB76DB418B0}"/>
          </ac:spMkLst>
        </pc:spChg>
        <pc:spChg chg="mod ord">
          <ac:chgData name="LIN, Zhiqiang" userId="d4683ff3-f281-4b56-a745-6a46db3b5018" providerId="ADAL" clId="{5B1B89B3-4E96-49D5-8176-67500AA7B227}" dt="2021-03-11T03:01:48.211" v="2620"/>
          <ac:spMkLst>
            <pc:docMk/>
            <pc:sldMk cId="3913911627" sldId="321"/>
            <ac:spMk id="38" creationId="{C1AC32CE-4030-4104-926C-2650A2B4AC17}"/>
          </ac:spMkLst>
        </pc:spChg>
        <pc:spChg chg="mod ord">
          <ac:chgData name="LIN, Zhiqiang" userId="d4683ff3-f281-4b56-a745-6a46db3b5018" providerId="ADAL" clId="{5B1B89B3-4E96-49D5-8176-67500AA7B227}" dt="2021-03-11T03:01:48.212" v="2624"/>
          <ac:spMkLst>
            <pc:docMk/>
            <pc:sldMk cId="3913911627" sldId="321"/>
            <ac:spMk id="39" creationId="{4CB18A92-99D7-4150-8864-FDFDD843CCB3}"/>
          </ac:spMkLst>
        </pc:spChg>
        <pc:spChg chg="del">
          <ac:chgData name="LIN, Zhiqiang" userId="d4683ff3-f281-4b56-a745-6a46db3b5018" providerId="ADAL" clId="{5B1B89B3-4E96-49D5-8176-67500AA7B227}" dt="2021-03-11T03:01:48.051" v="2565"/>
          <ac:spMkLst>
            <pc:docMk/>
            <pc:sldMk cId="3913911627" sldId="321"/>
            <ac:spMk id="40" creationId="{FCA7A778-C56D-41F9-9CE1-4AC16B6713CF}"/>
          </ac:spMkLst>
        </pc:spChg>
        <pc:spChg chg="del">
          <ac:chgData name="LIN, Zhiqiang" userId="d4683ff3-f281-4b56-a745-6a46db3b5018" providerId="ADAL" clId="{5B1B89B3-4E96-49D5-8176-67500AA7B227}" dt="2021-03-11T03:01:48.056" v="2568"/>
          <ac:spMkLst>
            <pc:docMk/>
            <pc:sldMk cId="3913911627" sldId="321"/>
            <ac:spMk id="41" creationId="{DC5DCC32-ACF0-44D4-8CCF-E3D5F92698EA}"/>
          </ac:spMkLst>
        </pc:spChg>
        <pc:spChg chg="mod ord">
          <ac:chgData name="LIN, Zhiqiang" userId="d4683ff3-f281-4b56-a745-6a46db3b5018" providerId="ADAL" clId="{5B1B89B3-4E96-49D5-8176-67500AA7B227}" dt="2021-03-11T03:01:48.201" v="2574"/>
          <ac:spMkLst>
            <pc:docMk/>
            <pc:sldMk cId="3913911627" sldId="321"/>
            <ac:spMk id="512" creationId="{00000000-0000-0000-0000-000000000000}"/>
          </ac:spMkLst>
        </pc:spChg>
        <pc:spChg chg="mod ord">
          <ac:chgData name="LIN, Zhiqiang" userId="d4683ff3-f281-4b56-a745-6a46db3b5018" providerId="ADAL" clId="{5B1B89B3-4E96-49D5-8176-67500AA7B227}" dt="2021-03-11T03:01:48.214" v="2636"/>
          <ac:spMkLst>
            <pc:docMk/>
            <pc:sldMk cId="3913911627" sldId="321"/>
            <ac:spMk id="557" creationId="{00000000-0000-0000-0000-000000000000}"/>
          </ac:spMkLst>
        </pc:spChg>
        <pc:picChg chg="del">
          <ac:chgData name="LIN, Zhiqiang" userId="d4683ff3-f281-4b56-a745-6a46db3b5018" providerId="ADAL" clId="{5B1B89B3-4E96-49D5-8176-67500AA7B227}" dt="2021-03-11T03:01:48.060" v="2571"/>
          <ac:picMkLst>
            <pc:docMk/>
            <pc:sldMk cId="3913911627" sldId="321"/>
            <ac:picMk id="42" creationId="{39942C9C-28E9-4167-AA49-055FA633F071}"/>
          </ac:picMkLst>
        </pc:picChg>
        <pc:cxnChg chg="mod ord">
          <ac:chgData name="LIN, Zhiqiang" userId="d4683ff3-f281-4b56-a745-6a46db3b5018" providerId="ADAL" clId="{5B1B89B3-4E96-49D5-8176-67500AA7B227}" dt="2021-03-11T03:01:48.212" v="2628"/>
          <ac:cxnSpMkLst>
            <pc:docMk/>
            <pc:sldMk cId="3913911627" sldId="321"/>
            <ac:cxnSpMk id="6" creationId="{FE72824E-2E61-4833-AFD4-1F65E148F1F5}"/>
          </ac:cxnSpMkLst>
        </pc:cxnChg>
        <pc:cxnChg chg="mod ord">
          <ac:chgData name="LIN, Zhiqiang" userId="d4683ff3-f281-4b56-a745-6a46db3b5018" providerId="ADAL" clId="{5B1B89B3-4E96-49D5-8176-67500AA7B227}" dt="2021-03-11T03:01:48.216" v="2644"/>
          <ac:cxnSpMkLst>
            <pc:docMk/>
            <pc:sldMk cId="3913911627" sldId="321"/>
            <ac:cxnSpMk id="13" creationId="{CE06412C-D922-4F50-B2A8-6ECC73716D75}"/>
          </ac:cxnSpMkLst>
        </pc:cxnChg>
        <pc:cxnChg chg="mod ord">
          <ac:chgData name="LIN, Zhiqiang" userId="d4683ff3-f281-4b56-a745-6a46db3b5018" providerId="ADAL" clId="{5B1B89B3-4E96-49D5-8176-67500AA7B227}" dt="2021-03-11T03:01:48.203" v="2584"/>
          <ac:cxnSpMkLst>
            <pc:docMk/>
            <pc:sldMk cId="3913911627" sldId="321"/>
            <ac:cxnSpMk id="17" creationId="{2EDB2E09-E6EA-4568-8329-61C2C282BAB7}"/>
          </ac:cxnSpMkLst>
        </pc:cxnChg>
        <pc:cxnChg chg="mod ord">
          <ac:chgData name="LIN, Zhiqiang" userId="d4683ff3-f281-4b56-a745-6a46db3b5018" providerId="ADAL" clId="{5B1B89B3-4E96-49D5-8176-67500AA7B227}" dt="2021-03-11T03:01:48.204" v="2588"/>
          <ac:cxnSpMkLst>
            <pc:docMk/>
            <pc:sldMk cId="3913911627" sldId="321"/>
            <ac:cxnSpMk id="22" creationId="{93F8B50A-5528-4EE7-8B98-34F45BE88879}"/>
          </ac:cxnSpMkLst>
        </pc:cxnChg>
        <pc:cxnChg chg="mod ord">
          <ac:chgData name="LIN, Zhiqiang" userId="d4683ff3-f281-4b56-a745-6a46db3b5018" providerId="ADAL" clId="{5B1B89B3-4E96-49D5-8176-67500AA7B227}" dt="2021-03-11T03:01:48.207" v="2602"/>
          <ac:cxnSpMkLst>
            <pc:docMk/>
            <pc:sldMk cId="3913911627" sldId="321"/>
            <ac:cxnSpMk id="26" creationId="{350E7201-8B44-406A-81EC-49A7A51787EA}"/>
          </ac:cxnSpMkLst>
        </pc:cxnChg>
        <pc:cxnChg chg="mod ord">
          <ac:chgData name="LIN, Zhiqiang" userId="d4683ff3-f281-4b56-a745-6a46db3b5018" providerId="ADAL" clId="{5B1B89B3-4E96-49D5-8176-67500AA7B227}" dt="2021-03-11T03:01:48.208" v="2608"/>
          <ac:cxnSpMkLst>
            <pc:docMk/>
            <pc:sldMk cId="3913911627" sldId="321"/>
            <ac:cxnSpMk id="32" creationId="{C56A60C7-92CA-43BD-90F1-5B7CCEC73A4D}"/>
          </ac:cxnSpMkLst>
        </pc:cxnChg>
        <pc:cxnChg chg="mod ord">
          <ac:chgData name="LIN, Zhiqiang" userId="d4683ff3-f281-4b56-a745-6a46db3b5018" providerId="ADAL" clId="{5B1B89B3-4E96-49D5-8176-67500AA7B227}" dt="2021-03-11T03:01:48.210" v="2618"/>
          <ac:cxnSpMkLst>
            <pc:docMk/>
            <pc:sldMk cId="3913911627" sldId="321"/>
            <ac:cxnSpMk id="37" creationId="{6DB8CCB8-C85D-4971-A4E3-469061103395}"/>
          </ac:cxnSpMkLst>
        </pc:cxnChg>
        <pc:cxnChg chg="mod ord">
          <ac:chgData name="LIN, Zhiqiang" userId="d4683ff3-f281-4b56-a745-6a46db3b5018" providerId="ADAL" clId="{5B1B89B3-4E96-49D5-8176-67500AA7B227}" dt="2021-03-11T03:01:48.201" v="2576"/>
          <ac:cxnSpMkLst>
            <pc:docMk/>
            <pc:sldMk cId="3913911627" sldId="321"/>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408" v="6215" actId="2696"/>
        <pc:sldMkLst>
          <pc:docMk/>
          <pc:sldMk cId="1134879147" sldId="322"/>
        </pc:sldMkLst>
        <pc:spChg chg="mod ord">
          <ac:chgData name="LIN, Zhiqiang" userId="d4683ff3-f281-4b56-a745-6a46db3b5018" providerId="ADAL" clId="{5B1B89B3-4E96-49D5-8176-67500AA7B227}" dt="2021-03-11T03:01:48.803" v="2774"/>
          <ac:spMkLst>
            <pc:docMk/>
            <pc:sldMk cId="1134879147" sldId="322"/>
            <ac:spMk id="5" creationId="{1EA6E4B7-0E1F-475E-A7E8-5081A2C039E8}"/>
          </ac:spMkLst>
        </pc:spChg>
        <pc:spChg chg="mod ord">
          <ac:chgData name="LIN, Zhiqiang" userId="d4683ff3-f281-4b56-a745-6a46db3b5018" providerId="ADAL" clId="{5B1B89B3-4E96-49D5-8176-67500AA7B227}" dt="2021-03-11T03:01:48.803" v="2778"/>
          <ac:spMkLst>
            <pc:docMk/>
            <pc:sldMk cId="1134879147" sldId="322"/>
            <ac:spMk id="7" creationId="{ACF08085-C507-4436-A671-94E7BC2241F3}"/>
          </ac:spMkLst>
        </pc:spChg>
        <pc:spChg chg="mod ord">
          <ac:chgData name="LIN, Zhiqiang" userId="d4683ff3-f281-4b56-a745-6a46db3b5018" providerId="ADAL" clId="{5B1B89B3-4E96-49D5-8176-67500AA7B227}" dt="2021-03-11T03:01:48.804" v="2782"/>
          <ac:spMkLst>
            <pc:docMk/>
            <pc:sldMk cId="1134879147" sldId="322"/>
            <ac:spMk id="8" creationId="{8B8D55DA-BC35-4821-8932-0DFDC47F5E02}"/>
          </ac:spMkLst>
        </pc:spChg>
        <pc:spChg chg="mod ord">
          <ac:chgData name="LIN, Zhiqiang" userId="d4683ff3-f281-4b56-a745-6a46db3b5018" providerId="ADAL" clId="{5B1B89B3-4E96-49D5-8176-67500AA7B227}" dt="2021-03-11T03:01:48.804" v="2780"/>
          <ac:spMkLst>
            <pc:docMk/>
            <pc:sldMk cId="1134879147" sldId="322"/>
            <ac:spMk id="9" creationId="{7E81ED30-5E3B-4DEF-A107-D399E4C6E609}"/>
          </ac:spMkLst>
        </pc:spChg>
        <pc:spChg chg="mod ord">
          <ac:chgData name="LIN, Zhiqiang" userId="d4683ff3-f281-4b56-a745-6a46db3b5018" providerId="ADAL" clId="{5B1B89B3-4E96-49D5-8176-67500AA7B227}" dt="2021-03-11T03:01:48.805" v="2786"/>
          <ac:spMkLst>
            <pc:docMk/>
            <pc:sldMk cId="1134879147" sldId="322"/>
            <ac:spMk id="10" creationId="{9A76C79E-75F4-403A-B5DE-7E5F9C1955E7}"/>
          </ac:spMkLst>
        </pc:spChg>
        <pc:spChg chg="mod ord">
          <ac:chgData name="LIN, Zhiqiang" userId="d4683ff3-f281-4b56-a745-6a46db3b5018" providerId="ADAL" clId="{5B1B89B3-4E96-49D5-8176-67500AA7B227}" dt="2021-03-11T03:01:48.805" v="2788"/>
          <ac:spMkLst>
            <pc:docMk/>
            <pc:sldMk cId="1134879147" sldId="322"/>
            <ac:spMk id="11" creationId="{4D6B7AD1-A77C-44AD-8032-3D82F3E79B3B}"/>
          </ac:spMkLst>
        </pc:spChg>
        <pc:spChg chg="mod ord">
          <ac:chgData name="LIN, Zhiqiang" userId="d4683ff3-f281-4b56-a745-6a46db3b5018" providerId="ADAL" clId="{5B1B89B3-4E96-49D5-8176-67500AA7B227}" dt="2021-03-11T03:01:48.806" v="2790"/>
          <ac:spMkLst>
            <pc:docMk/>
            <pc:sldMk cId="1134879147" sldId="322"/>
            <ac:spMk id="12" creationId="{46140A6D-E5BE-4308-9702-03BCB9BF56CF}"/>
          </ac:spMkLst>
        </pc:spChg>
        <pc:spChg chg="mod ord">
          <ac:chgData name="LIN, Zhiqiang" userId="d4683ff3-f281-4b56-a745-6a46db3b5018" providerId="ADAL" clId="{5B1B89B3-4E96-49D5-8176-67500AA7B227}" dt="2021-03-11T03:01:48.807" v="2794"/>
          <ac:spMkLst>
            <pc:docMk/>
            <pc:sldMk cId="1134879147" sldId="322"/>
            <ac:spMk id="14" creationId="{43451090-C776-4DC6-80F5-10F223A4F877}"/>
          </ac:spMkLst>
        </pc:spChg>
        <pc:spChg chg="mod ord">
          <ac:chgData name="LIN, Zhiqiang" userId="d4683ff3-f281-4b56-a745-6a46db3b5018" providerId="ADAL" clId="{5B1B89B3-4E96-49D5-8176-67500AA7B227}" dt="2021-03-11T03:01:48.794" v="2730"/>
          <ac:spMkLst>
            <pc:docMk/>
            <pc:sldMk cId="1134879147" sldId="322"/>
            <ac:spMk id="15" creationId="{28C42872-D6FF-4576-8660-2C1ADC120BA2}"/>
          </ac:spMkLst>
        </pc:spChg>
        <pc:spChg chg="mod ord">
          <ac:chgData name="LIN, Zhiqiang" userId="d4683ff3-f281-4b56-a745-6a46db3b5018" providerId="ADAL" clId="{5B1B89B3-4E96-49D5-8176-67500AA7B227}" dt="2021-03-11T03:01:48.792" v="2720"/>
          <ac:spMkLst>
            <pc:docMk/>
            <pc:sldMk cId="1134879147" sldId="322"/>
            <ac:spMk id="16" creationId="{ABADC342-6B4C-4F95-8722-C5427207EAF5}"/>
          </ac:spMkLst>
        </pc:spChg>
        <pc:spChg chg="mod ord">
          <ac:chgData name="LIN, Zhiqiang" userId="d4683ff3-f281-4b56-a745-6a46db3b5018" providerId="ADAL" clId="{5B1B89B3-4E96-49D5-8176-67500AA7B227}" dt="2021-03-11T03:01:48.791" v="2716"/>
          <ac:spMkLst>
            <pc:docMk/>
            <pc:sldMk cId="1134879147" sldId="322"/>
            <ac:spMk id="18" creationId="{248C21BC-5D9B-4D62-B0BF-D9E89F70179A}"/>
          </ac:spMkLst>
        </pc:spChg>
        <pc:spChg chg="mod ord">
          <ac:chgData name="LIN, Zhiqiang" userId="d4683ff3-f281-4b56-a745-6a46db3b5018" providerId="ADAL" clId="{5B1B89B3-4E96-49D5-8176-67500AA7B227}" dt="2021-03-11T03:01:48.791" v="2718"/>
          <ac:spMkLst>
            <pc:docMk/>
            <pc:sldMk cId="1134879147" sldId="322"/>
            <ac:spMk id="19" creationId="{5E2B4935-A3D1-4E44-90DF-3100AB9C1BA7}"/>
          </ac:spMkLst>
        </pc:spChg>
        <pc:spChg chg="mod ord">
          <ac:chgData name="LIN, Zhiqiang" userId="d4683ff3-f281-4b56-a745-6a46db3b5018" providerId="ADAL" clId="{5B1B89B3-4E96-49D5-8176-67500AA7B227}" dt="2021-03-11T03:01:48.794" v="2732"/>
          <ac:spMkLst>
            <pc:docMk/>
            <pc:sldMk cId="1134879147" sldId="322"/>
            <ac:spMk id="20" creationId="{1D0D0031-2C0F-4912-9214-3F38A5E072C1}"/>
          </ac:spMkLst>
        </pc:spChg>
        <pc:spChg chg="mod ord">
          <ac:chgData name="LIN, Zhiqiang" userId="d4683ff3-f281-4b56-a745-6a46db3b5018" providerId="ADAL" clId="{5B1B89B3-4E96-49D5-8176-67500AA7B227}" dt="2021-03-11T03:01:48.793" v="2724"/>
          <ac:spMkLst>
            <pc:docMk/>
            <pc:sldMk cId="1134879147" sldId="322"/>
            <ac:spMk id="21" creationId="{E39D0F34-6079-40BB-893F-5AD6F78E8DD2}"/>
          </ac:spMkLst>
        </pc:spChg>
        <pc:spChg chg="mod ord">
          <ac:chgData name="LIN, Zhiqiang" userId="d4683ff3-f281-4b56-a745-6a46db3b5018" providerId="ADAL" clId="{5B1B89B3-4E96-49D5-8176-67500AA7B227}" dt="2021-03-11T03:01:48.793" v="2728"/>
          <ac:spMkLst>
            <pc:docMk/>
            <pc:sldMk cId="1134879147" sldId="322"/>
            <ac:spMk id="23" creationId="{EFB21D3B-6EA8-4552-B60A-AF1B5138E437}"/>
          </ac:spMkLst>
        </pc:spChg>
        <pc:spChg chg="mod ord">
          <ac:chgData name="LIN, Zhiqiang" userId="d4683ff3-f281-4b56-a745-6a46db3b5018" providerId="ADAL" clId="{5B1B89B3-4E96-49D5-8176-67500AA7B227}" dt="2021-03-11T03:01:48.795" v="2734"/>
          <ac:spMkLst>
            <pc:docMk/>
            <pc:sldMk cId="1134879147" sldId="322"/>
            <ac:spMk id="24" creationId="{2538F2A6-0271-4677-ACD5-B0E86AA5E871}"/>
          </ac:spMkLst>
        </pc:spChg>
        <pc:spChg chg="mod ord">
          <ac:chgData name="LIN, Zhiqiang" userId="d4683ff3-f281-4b56-a745-6a46db3b5018" providerId="ADAL" clId="{5B1B89B3-4E96-49D5-8176-67500AA7B227}" dt="2021-03-11T03:01:48.797" v="2744"/>
          <ac:spMkLst>
            <pc:docMk/>
            <pc:sldMk cId="1134879147" sldId="322"/>
            <ac:spMk id="25" creationId="{8C76570A-D737-490E-8D9C-2179BA28774B}"/>
          </ac:spMkLst>
        </pc:spChg>
        <pc:spChg chg="mod ord">
          <ac:chgData name="LIN, Zhiqiang" userId="d4683ff3-f281-4b56-a745-6a46db3b5018" providerId="ADAL" clId="{5B1B89B3-4E96-49D5-8176-67500AA7B227}" dt="2021-03-11T03:01:48.795" v="2736"/>
          <ac:spMkLst>
            <pc:docMk/>
            <pc:sldMk cId="1134879147" sldId="322"/>
            <ac:spMk id="27" creationId="{11BA9FD4-3C2D-4129-B5DF-9BF40FD1F9D1}"/>
          </ac:spMkLst>
        </pc:spChg>
        <pc:spChg chg="mod ord">
          <ac:chgData name="LIN, Zhiqiang" userId="d4683ff3-f281-4b56-a745-6a46db3b5018" providerId="ADAL" clId="{5B1B89B3-4E96-49D5-8176-67500AA7B227}" dt="2021-03-11T03:01:48.796" v="2742"/>
          <ac:spMkLst>
            <pc:docMk/>
            <pc:sldMk cId="1134879147" sldId="322"/>
            <ac:spMk id="28" creationId="{C474691E-AAFF-4392-A8F3-16CA68C4AF5F}"/>
          </ac:spMkLst>
        </pc:spChg>
        <pc:spChg chg="mod ord">
          <ac:chgData name="LIN, Zhiqiang" userId="d4683ff3-f281-4b56-a745-6a46db3b5018" providerId="ADAL" clId="{5B1B89B3-4E96-49D5-8176-67500AA7B227}" dt="2021-03-11T03:01:48.807" v="2796"/>
          <ac:spMkLst>
            <pc:docMk/>
            <pc:sldMk cId="1134879147" sldId="322"/>
            <ac:spMk id="29" creationId="{F423865A-F888-4A6F-A44A-0141D1368600}"/>
          </ac:spMkLst>
        </pc:spChg>
        <pc:spChg chg="mod ord">
          <ac:chgData name="LIN, Zhiqiang" userId="d4683ff3-f281-4b56-a745-6a46db3b5018" providerId="ADAL" clId="{5B1B89B3-4E96-49D5-8176-67500AA7B227}" dt="2021-03-11T03:01:48.798" v="2750"/>
          <ac:spMkLst>
            <pc:docMk/>
            <pc:sldMk cId="1134879147" sldId="322"/>
            <ac:spMk id="30" creationId="{459AF047-9031-4429-92A3-5DD527E1CB99}"/>
          </ac:spMkLst>
        </pc:spChg>
        <pc:spChg chg="mod ord">
          <ac:chgData name="LIN, Zhiqiang" userId="d4683ff3-f281-4b56-a745-6a46db3b5018" providerId="ADAL" clId="{5B1B89B3-4E96-49D5-8176-67500AA7B227}" dt="2021-03-11T03:01:48.795" v="2738"/>
          <ac:spMkLst>
            <pc:docMk/>
            <pc:sldMk cId="1134879147" sldId="322"/>
            <ac:spMk id="31" creationId="{1E4F210D-0607-44EA-A744-9E99E1C7C654}"/>
          </ac:spMkLst>
        </pc:spChg>
        <pc:spChg chg="mod ord">
          <ac:chgData name="LIN, Zhiqiang" userId="d4683ff3-f281-4b56-a745-6a46db3b5018" providerId="ADAL" clId="{5B1B89B3-4E96-49D5-8176-67500AA7B227}" dt="2021-03-11T03:01:48.797" v="2748"/>
          <ac:spMkLst>
            <pc:docMk/>
            <pc:sldMk cId="1134879147" sldId="322"/>
            <ac:spMk id="33" creationId="{ADEE2FFD-0C94-4416-845E-193913C64E00}"/>
          </ac:spMkLst>
        </pc:spChg>
        <pc:spChg chg="mod ord">
          <ac:chgData name="LIN, Zhiqiang" userId="d4683ff3-f281-4b56-a745-6a46db3b5018" providerId="ADAL" clId="{5B1B89B3-4E96-49D5-8176-67500AA7B227}" dt="2021-03-11T03:01:48.798" v="2752"/>
          <ac:spMkLst>
            <pc:docMk/>
            <pc:sldMk cId="1134879147" sldId="322"/>
            <ac:spMk id="34" creationId="{C7FF35A9-7635-45CC-8248-90662101B9AA}"/>
          </ac:spMkLst>
        </pc:spChg>
        <pc:spChg chg="mod ord">
          <ac:chgData name="LIN, Zhiqiang" userId="d4683ff3-f281-4b56-a745-6a46db3b5018" providerId="ADAL" clId="{5B1B89B3-4E96-49D5-8176-67500AA7B227}" dt="2021-03-11T03:01:48.798" v="2754"/>
          <ac:spMkLst>
            <pc:docMk/>
            <pc:sldMk cId="1134879147" sldId="322"/>
            <ac:spMk id="35" creationId="{19420E44-CB48-44A7-9825-A144F2E5E85A}"/>
          </ac:spMkLst>
        </pc:spChg>
        <pc:spChg chg="mod ord">
          <ac:chgData name="LIN, Zhiqiang" userId="d4683ff3-f281-4b56-a745-6a46db3b5018" providerId="ADAL" clId="{5B1B89B3-4E96-49D5-8176-67500AA7B227}" dt="2021-03-11T03:01:48.800" v="2760"/>
          <ac:spMkLst>
            <pc:docMk/>
            <pc:sldMk cId="1134879147" sldId="322"/>
            <ac:spMk id="36" creationId="{A106A6A6-E2E9-4DE6-9119-AEB76DB418B0}"/>
          </ac:spMkLst>
        </pc:spChg>
        <pc:spChg chg="mod ord">
          <ac:chgData name="LIN, Zhiqiang" userId="d4683ff3-f281-4b56-a745-6a46db3b5018" providerId="ADAL" clId="{5B1B89B3-4E96-49D5-8176-67500AA7B227}" dt="2021-03-11T03:01:48.799" v="2758"/>
          <ac:spMkLst>
            <pc:docMk/>
            <pc:sldMk cId="1134879147" sldId="322"/>
            <ac:spMk id="38" creationId="{C1AC32CE-4030-4104-926C-2650A2B4AC17}"/>
          </ac:spMkLst>
        </pc:spChg>
        <pc:spChg chg="mod ord">
          <ac:chgData name="LIN, Zhiqiang" userId="d4683ff3-f281-4b56-a745-6a46db3b5018" providerId="ADAL" clId="{5B1B89B3-4E96-49D5-8176-67500AA7B227}" dt="2021-03-11T03:01:48.801" v="2768"/>
          <ac:spMkLst>
            <pc:docMk/>
            <pc:sldMk cId="1134879147" sldId="322"/>
            <ac:spMk id="39" creationId="{4CB18A92-99D7-4150-8864-FDFDD843CCB3}"/>
          </ac:spMkLst>
        </pc:spChg>
        <pc:spChg chg="add mod ord">
          <ac:chgData name="LIN, Zhiqiang" userId="d4683ff3-f281-4b56-a745-6a46db3b5018" providerId="ADAL" clId="{5B1B89B3-4E96-49D5-8176-67500AA7B227}" dt="2021-03-11T03:01:48.801" v="2764"/>
          <ac:spMkLst>
            <pc:docMk/>
            <pc:sldMk cId="1134879147" sldId="322"/>
            <ac:spMk id="40" creationId="{6A187A47-65F3-4813-8F0B-B76D3CB10DB6}"/>
          </ac:spMkLst>
        </pc:spChg>
        <pc:spChg chg="add mod ord">
          <ac:chgData name="LIN, Zhiqiang" userId="d4683ff3-f281-4b56-a745-6a46db3b5018" providerId="ADAL" clId="{5B1B89B3-4E96-49D5-8176-67500AA7B227}" dt="2021-03-11T03:01:48.800" v="2762"/>
          <ac:spMkLst>
            <pc:docMk/>
            <pc:sldMk cId="1134879147" sldId="322"/>
            <ac:spMk id="41" creationId="{A57D4B74-524A-43A9-ABAC-99529FE87E2A}"/>
          </ac:spMkLst>
        </pc:spChg>
        <pc:spChg chg="add mod ord">
          <ac:chgData name="LIN, Zhiqiang" userId="d4683ff3-f281-4b56-a745-6a46db3b5018" providerId="ADAL" clId="{5B1B89B3-4E96-49D5-8176-67500AA7B227}" dt="2021-03-11T03:01:48.802" v="2770"/>
          <ac:spMkLst>
            <pc:docMk/>
            <pc:sldMk cId="1134879147" sldId="322"/>
            <ac:spMk id="43" creationId="{B3DD0913-186B-417A-AA7F-C52E8EB550AE}"/>
          </ac:spMkLst>
        </pc:spChg>
        <pc:spChg chg="add mod ord">
          <ac:chgData name="LIN, Zhiqiang" userId="d4683ff3-f281-4b56-a745-6a46db3b5018" providerId="ADAL" clId="{5B1B89B3-4E96-49D5-8176-67500AA7B227}" dt="2021-03-11T03:01:48.802" v="2772"/>
          <ac:spMkLst>
            <pc:docMk/>
            <pc:sldMk cId="1134879147" sldId="322"/>
            <ac:spMk id="44" creationId="{F0AD1221-A96E-4EFC-98AF-972E27324FA9}"/>
          </ac:spMkLst>
        </pc:spChg>
        <pc:spChg chg="mod ord">
          <ac:chgData name="LIN, Zhiqiang" userId="d4683ff3-f281-4b56-a745-6a46db3b5018" providerId="ADAL" clId="{5B1B89B3-4E96-49D5-8176-67500AA7B227}" dt="2021-03-11T03:01:48.790" v="2712"/>
          <ac:spMkLst>
            <pc:docMk/>
            <pc:sldMk cId="1134879147" sldId="322"/>
            <ac:spMk id="512" creationId="{00000000-0000-0000-0000-000000000000}"/>
          </ac:spMkLst>
        </pc:spChg>
        <pc:spChg chg="mod ord">
          <ac:chgData name="LIN, Zhiqiang" userId="d4683ff3-f281-4b56-a745-6a46db3b5018" providerId="ADAL" clId="{5B1B89B3-4E96-49D5-8176-67500AA7B227}" dt="2021-03-11T03:01:48.805" v="2784"/>
          <ac:spMkLst>
            <pc:docMk/>
            <pc:sldMk cId="1134879147" sldId="322"/>
            <ac:spMk id="557" creationId="{00000000-0000-0000-0000-000000000000}"/>
          </ac:spMkLst>
        </pc:spChg>
        <pc:cxnChg chg="mod ord">
          <ac:chgData name="LIN, Zhiqiang" userId="d4683ff3-f281-4b56-a745-6a46db3b5018" providerId="ADAL" clId="{5B1B89B3-4E96-49D5-8176-67500AA7B227}" dt="2021-03-11T03:01:48.803" v="2776"/>
          <ac:cxnSpMkLst>
            <pc:docMk/>
            <pc:sldMk cId="1134879147" sldId="322"/>
            <ac:cxnSpMk id="6" creationId="{FE72824E-2E61-4833-AFD4-1F65E148F1F5}"/>
          </ac:cxnSpMkLst>
        </pc:cxnChg>
        <pc:cxnChg chg="mod ord">
          <ac:chgData name="LIN, Zhiqiang" userId="d4683ff3-f281-4b56-a745-6a46db3b5018" providerId="ADAL" clId="{5B1B89B3-4E96-49D5-8176-67500AA7B227}" dt="2021-03-11T03:01:48.806" v="2792"/>
          <ac:cxnSpMkLst>
            <pc:docMk/>
            <pc:sldMk cId="1134879147" sldId="322"/>
            <ac:cxnSpMk id="13" creationId="{CE06412C-D922-4F50-B2A8-6ECC73716D75}"/>
          </ac:cxnSpMkLst>
        </pc:cxnChg>
        <pc:cxnChg chg="mod ord">
          <ac:chgData name="LIN, Zhiqiang" userId="d4683ff3-f281-4b56-a745-6a46db3b5018" providerId="ADAL" clId="{5B1B89B3-4E96-49D5-8176-67500AA7B227}" dt="2021-03-11T03:01:48.792" v="2722"/>
          <ac:cxnSpMkLst>
            <pc:docMk/>
            <pc:sldMk cId="1134879147" sldId="322"/>
            <ac:cxnSpMk id="17" creationId="{2EDB2E09-E6EA-4568-8329-61C2C282BAB7}"/>
          </ac:cxnSpMkLst>
        </pc:cxnChg>
        <pc:cxnChg chg="mod ord">
          <ac:chgData name="LIN, Zhiqiang" userId="d4683ff3-f281-4b56-a745-6a46db3b5018" providerId="ADAL" clId="{5B1B89B3-4E96-49D5-8176-67500AA7B227}" dt="2021-03-11T03:01:48.793" v="2726"/>
          <ac:cxnSpMkLst>
            <pc:docMk/>
            <pc:sldMk cId="1134879147" sldId="322"/>
            <ac:cxnSpMk id="22" creationId="{93F8B50A-5528-4EE7-8B98-34F45BE88879}"/>
          </ac:cxnSpMkLst>
        </pc:cxnChg>
        <pc:cxnChg chg="mod ord">
          <ac:chgData name="LIN, Zhiqiang" userId="d4683ff3-f281-4b56-a745-6a46db3b5018" providerId="ADAL" clId="{5B1B89B3-4E96-49D5-8176-67500AA7B227}" dt="2021-03-11T03:01:48.796" v="2740"/>
          <ac:cxnSpMkLst>
            <pc:docMk/>
            <pc:sldMk cId="1134879147" sldId="322"/>
            <ac:cxnSpMk id="26" creationId="{350E7201-8B44-406A-81EC-49A7A51787EA}"/>
          </ac:cxnSpMkLst>
        </pc:cxnChg>
        <pc:cxnChg chg="mod ord">
          <ac:chgData name="LIN, Zhiqiang" userId="d4683ff3-f281-4b56-a745-6a46db3b5018" providerId="ADAL" clId="{5B1B89B3-4E96-49D5-8176-67500AA7B227}" dt="2021-03-11T03:01:48.797" v="2746"/>
          <ac:cxnSpMkLst>
            <pc:docMk/>
            <pc:sldMk cId="1134879147" sldId="322"/>
            <ac:cxnSpMk id="32" creationId="{C56A60C7-92CA-43BD-90F1-5B7CCEC73A4D}"/>
          </ac:cxnSpMkLst>
        </pc:cxnChg>
        <pc:cxnChg chg="mod ord">
          <ac:chgData name="LIN, Zhiqiang" userId="d4683ff3-f281-4b56-a745-6a46db3b5018" providerId="ADAL" clId="{5B1B89B3-4E96-49D5-8176-67500AA7B227}" dt="2021-03-11T03:01:48.799" v="2756"/>
          <ac:cxnSpMkLst>
            <pc:docMk/>
            <pc:sldMk cId="1134879147" sldId="322"/>
            <ac:cxnSpMk id="37" creationId="{6DB8CCB8-C85D-4971-A4E3-469061103395}"/>
          </ac:cxnSpMkLst>
        </pc:cxnChg>
        <pc:cxnChg chg="add mod ord">
          <ac:chgData name="LIN, Zhiqiang" userId="d4683ff3-f281-4b56-a745-6a46db3b5018" providerId="ADAL" clId="{5B1B89B3-4E96-49D5-8176-67500AA7B227}" dt="2021-03-11T03:01:48.801" v="2766"/>
          <ac:cxnSpMkLst>
            <pc:docMk/>
            <pc:sldMk cId="1134879147" sldId="322"/>
            <ac:cxnSpMk id="42" creationId="{F5CDD029-9B16-4C77-9C26-68AFFE0F91B6}"/>
          </ac:cxnSpMkLst>
        </pc:cxnChg>
        <pc:cxnChg chg="mod ord">
          <ac:chgData name="LIN, Zhiqiang" userId="d4683ff3-f281-4b56-a745-6a46db3b5018" providerId="ADAL" clId="{5B1B89B3-4E96-49D5-8176-67500AA7B227}" dt="2021-03-11T03:01:48.791" v="2714"/>
          <ac:cxnSpMkLst>
            <pc:docMk/>
            <pc:sldMk cId="1134879147" sldId="322"/>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439" v="6216" actId="2696"/>
        <pc:sldMkLst>
          <pc:docMk/>
          <pc:sldMk cId="1781918665" sldId="323"/>
        </pc:sldMkLst>
        <pc:spChg chg="mod ord">
          <ac:chgData name="LIN, Zhiqiang" userId="d4683ff3-f281-4b56-a745-6a46db3b5018" providerId="ADAL" clId="{5B1B89B3-4E96-49D5-8176-67500AA7B227}" dt="2021-03-11T03:01:49.206" v="2900"/>
          <ac:spMkLst>
            <pc:docMk/>
            <pc:sldMk cId="1781918665" sldId="323"/>
            <ac:spMk id="5" creationId="{1EA6E4B7-0E1F-475E-A7E8-5081A2C039E8}"/>
          </ac:spMkLst>
        </pc:spChg>
        <pc:spChg chg="mod ord">
          <ac:chgData name="LIN, Zhiqiang" userId="d4683ff3-f281-4b56-a745-6a46db3b5018" providerId="ADAL" clId="{5B1B89B3-4E96-49D5-8176-67500AA7B227}" dt="2021-03-11T03:01:49.207" v="2904"/>
          <ac:spMkLst>
            <pc:docMk/>
            <pc:sldMk cId="1781918665" sldId="323"/>
            <ac:spMk id="7" creationId="{ACF08085-C507-4436-A671-94E7BC2241F3}"/>
          </ac:spMkLst>
        </pc:spChg>
        <pc:spChg chg="mod ord">
          <ac:chgData name="LIN, Zhiqiang" userId="d4683ff3-f281-4b56-a745-6a46db3b5018" providerId="ADAL" clId="{5B1B89B3-4E96-49D5-8176-67500AA7B227}" dt="2021-03-11T03:01:49.208" v="2908"/>
          <ac:spMkLst>
            <pc:docMk/>
            <pc:sldMk cId="1781918665" sldId="323"/>
            <ac:spMk id="8" creationId="{8B8D55DA-BC35-4821-8932-0DFDC47F5E02}"/>
          </ac:spMkLst>
        </pc:spChg>
        <pc:spChg chg="mod ord">
          <ac:chgData name="LIN, Zhiqiang" userId="d4683ff3-f281-4b56-a745-6a46db3b5018" providerId="ADAL" clId="{5B1B89B3-4E96-49D5-8176-67500AA7B227}" dt="2021-03-11T03:01:49.208" v="2906"/>
          <ac:spMkLst>
            <pc:docMk/>
            <pc:sldMk cId="1781918665" sldId="323"/>
            <ac:spMk id="9" creationId="{7E81ED30-5E3B-4DEF-A107-D399E4C6E609}"/>
          </ac:spMkLst>
        </pc:spChg>
        <pc:spChg chg="mod ord">
          <ac:chgData name="LIN, Zhiqiang" userId="d4683ff3-f281-4b56-a745-6a46db3b5018" providerId="ADAL" clId="{5B1B89B3-4E96-49D5-8176-67500AA7B227}" dt="2021-03-11T03:01:49.209" v="2912"/>
          <ac:spMkLst>
            <pc:docMk/>
            <pc:sldMk cId="1781918665" sldId="323"/>
            <ac:spMk id="10" creationId="{9A76C79E-75F4-403A-B5DE-7E5F9C1955E7}"/>
          </ac:spMkLst>
        </pc:spChg>
        <pc:spChg chg="mod ord">
          <ac:chgData name="LIN, Zhiqiang" userId="d4683ff3-f281-4b56-a745-6a46db3b5018" providerId="ADAL" clId="{5B1B89B3-4E96-49D5-8176-67500AA7B227}" dt="2021-03-11T03:01:49.210" v="2914"/>
          <ac:spMkLst>
            <pc:docMk/>
            <pc:sldMk cId="1781918665" sldId="323"/>
            <ac:spMk id="11" creationId="{4D6B7AD1-A77C-44AD-8032-3D82F3E79B3B}"/>
          </ac:spMkLst>
        </pc:spChg>
        <pc:spChg chg="mod ord">
          <ac:chgData name="LIN, Zhiqiang" userId="d4683ff3-f281-4b56-a745-6a46db3b5018" providerId="ADAL" clId="{5B1B89B3-4E96-49D5-8176-67500AA7B227}" dt="2021-03-11T03:01:49.210" v="2916"/>
          <ac:spMkLst>
            <pc:docMk/>
            <pc:sldMk cId="1781918665" sldId="323"/>
            <ac:spMk id="12" creationId="{46140A6D-E5BE-4308-9702-03BCB9BF56CF}"/>
          </ac:spMkLst>
        </pc:spChg>
        <pc:spChg chg="mod ord">
          <ac:chgData name="LIN, Zhiqiang" userId="d4683ff3-f281-4b56-a745-6a46db3b5018" providerId="ADAL" clId="{5B1B89B3-4E96-49D5-8176-67500AA7B227}" dt="2021-03-11T03:01:49.211" v="2920"/>
          <ac:spMkLst>
            <pc:docMk/>
            <pc:sldMk cId="1781918665" sldId="323"/>
            <ac:spMk id="14" creationId="{43451090-C776-4DC6-80F5-10F223A4F877}"/>
          </ac:spMkLst>
        </pc:spChg>
        <pc:spChg chg="mod ord">
          <ac:chgData name="LIN, Zhiqiang" userId="d4683ff3-f281-4b56-a745-6a46db3b5018" providerId="ADAL" clId="{5B1B89B3-4E96-49D5-8176-67500AA7B227}" dt="2021-03-11T03:01:49.197" v="2856"/>
          <ac:spMkLst>
            <pc:docMk/>
            <pc:sldMk cId="1781918665" sldId="323"/>
            <ac:spMk id="15" creationId="{28C42872-D6FF-4576-8660-2C1ADC120BA2}"/>
          </ac:spMkLst>
        </pc:spChg>
        <pc:spChg chg="mod ord">
          <ac:chgData name="LIN, Zhiqiang" userId="d4683ff3-f281-4b56-a745-6a46db3b5018" providerId="ADAL" clId="{5B1B89B3-4E96-49D5-8176-67500AA7B227}" dt="2021-03-11T03:01:49.195" v="2846"/>
          <ac:spMkLst>
            <pc:docMk/>
            <pc:sldMk cId="1781918665" sldId="323"/>
            <ac:spMk id="16" creationId="{ABADC342-6B4C-4F95-8722-C5427207EAF5}"/>
          </ac:spMkLst>
        </pc:spChg>
        <pc:spChg chg="mod ord">
          <ac:chgData name="LIN, Zhiqiang" userId="d4683ff3-f281-4b56-a745-6a46db3b5018" providerId="ADAL" clId="{5B1B89B3-4E96-49D5-8176-67500AA7B227}" dt="2021-03-11T03:01:49.194" v="2842"/>
          <ac:spMkLst>
            <pc:docMk/>
            <pc:sldMk cId="1781918665" sldId="323"/>
            <ac:spMk id="18" creationId="{248C21BC-5D9B-4D62-B0BF-D9E89F70179A}"/>
          </ac:spMkLst>
        </pc:spChg>
        <pc:spChg chg="mod ord">
          <ac:chgData name="LIN, Zhiqiang" userId="d4683ff3-f281-4b56-a745-6a46db3b5018" providerId="ADAL" clId="{5B1B89B3-4E96-49D5-8176-67500AA7B227}" dt="2021-03-11T03:01:49.195" v="2844"/>
          <ac:spMkLst>
            <pc:docMk/>
            <pc:sldMk cId="1781918665" sldId="323"/>
            <ac:spMk id="19" creationId="{5E2B4935-A3D1-4E44-90DF-3100AB9C1BA7}"/>
          </ac:spMkLst>
        </pc:spChg>
        <pc:spChg chg="mod ord">
          <ac:chgData name="LIN, Zhiqiang" userId="d4683ff3-f281-4b56-a745-6a46db3b5018" providerId="ADAL" clId="{5B1B89B3-4E96-49D5-8176-67500AA7B227}" dt="2021-03-11T03:01:49.197" v="2858"/>
          <ac:spMkLst>
            <pc:docMk/>
            <pc:sldMk cId="1781918665" sldId="323"/>
            <ac:spMk id="20" creationId="{1D0D0031-2C0F-4912-9214-3F38A5E072C1}"/>
          </ac:spMkLst>
        </pc:spChg>
        <pc:spChg chg="mod ord">
          <ac:chgData name="LIN, Zhiqiang" userId="d4683ff3-f281-4b56-a745-6a46db3b5018" providerId="ADAL" clId="{5B1B89B3-4E96-49D5-8176-67500AA7B227}" dt="2021-03-11T03:01:49.196" v="2850"/>
          <ac:spMkLst>
            <pc:docMk/>
            <pc:sldMk cId="1781918665" sldId="323"/>
            <ac:spMk id="21" creationId="{E39D0F34-6079-40BB-893F-5AD6F78E8DD2}"/>
          </ac:spMkLst>
        </pc:spChg>
        <pc:spChg chg="mod ord">
          <ac:chgData name="LIN, Zhiqiang" userId="d4683ff3-f281-4b56-a745-6a46db3b5018" providerId="ADAL" clId="{5B1B89B3-4E96-49D5-8176-67500AA7B227}" dt="2021-03-11T03:01:49.197" v="2854"/>
          <ac:spMkLst>
            <pc:docMk/>
            <pc:sldMk cId="1781918665" sldId="323"/>
            <ac:spMk id="23" creationId="{EFB21D3B-6EA8-4552-B60A-AF1B5138E437}"/>
          </ac:spMkLst>
        </pc:spChg>
        <pc:spChg chg="mod ord">
          <ac:chgData name="LIN, Zhiqiang" userId="d4683ff3-f281-4b56-a745-6a46db3b5018" providerId="ADAL" clId="{5B1B89B3-4E96-49D5-8176-67500AA7B227}" dt="2021-03-11T03:01:49.198" v="2860"/>
          <ac:spMkLst>
            <pc:docMk/>
            <pc:sldMk cId="1781918665" sldId="323"/>
            <ac:spMk id="24" creationId="{2538F2A6-0271-4677-ACD5-B0E86AA5E871}"/>
          </ac:spMkLst>
        </pc:spChg>
        <pc:spChg chg="mod ord">
          <ac:chgData name="LIN, Zhiqiang" userId="d4683ff3-f281-4b56-a745-6a46db3b5018" providerId="ADAL" clId="{5B1B89B3-4E96-49D5-8176-67500AA7B227}" dt="2021-03-11T03:01:49.200" v="2870"/>
          <ac:spMkLst>
            <pc:docMk/>
            <pc:sldMk cId="1781918665" sldId="323"/>
            <ac:spMk id="25" creationId="{8C76570A-D737-490E-8D9C-2179BA28774B}"/>
          </ac:spMkLst>
        </pc:spChg>
        <pc:spChg chg="mod ord">
          <ac:chgData name="LIN, Zhiqiang" userId="d4683ff3-f281-4b56-a745-6a46db3b5018" providerId="ADAL" clId="{5B1B89B3-4E96-49D5-8176-67500AA7B227}" dt="2021-03-11T03:01:49.198" v="2862"/>
          <ac:spMkLst>
            <pc:docMk/>
            <pc:sldMk cId="1781918665" sldId="323"/>
            <ac:spMk id="27" creationId="{11BA9FD4-3C2D-4129-B5DF-9BF40FD1F9D1}"/>
          </ac:spMkLst>
        </pc:spChg>
        <pc:spChg chg="mod ord">
          <ac:chgData name="LIN, Zhiqiang" userId="d4683ff3-f281-4b56-a745-6a46db3b5018" providerId="ADAL" clId="{5B1B89B3-4E96-49D5-8176-67500AA7B227}" dt="2021-03-11T03:01:49.200" v="2868"/>
          <ac:spMkLst>
            <pc:docMk/>
            <pc:sldMk cId="1781918665" sldId="323"/>
            <ac:spMk id="28" creationId="{C474691E-AAFF-4392-A8F3-16CA68C4AF5F}"/>
          </ac:spMkLst>
        </pc:spChg>
        <pc:spChg chg="mod ord">
          <ac:chgData name="LIN, Zhiqiang" userId="d4683ff3-f281-4b56-a745-6a46db3b5018" providerId="ADAL" clId="{5B1B89B3-4E96-49D5-8176-67500AA7B227}" dt="2021-03-11T03:01:49.211" v="2922"/>
          <ac:spMkLst>
            <pc:docMk/>
            <pc:sldMk cId="1781918665" sldId="323"/>
            <ac:spMk id="29" creationId="{F423865A-F888-4A6F-A44A-0141D1368600}"/>
          </ac:spMkLst>
        </pc:spChg>
        <pc:spChg chg="mod ord">
          <ac:chgData name="LIN, Zhiqiang" userId="d4683ff3-f281-4b56-a745-6a46db3b5018" providerId="ADAL" clId="{5B1B89B3-4E96-49D5-8176-67500AA7B227}" dt="2021-03-11T03:01:49.201" v="2876"/>
          <ac:spMkLst>
            <pc:docMk/>
            <pc:sldMk cId="1781918665" sldId="323"/>
            <ac:spMk id="30" creationId="{459AF047-9031-4429-92A3-5DD527E1CB99}"/>
          </ac:spMkLst>
        </pc:spChg>
        <pc:spChg chg="mod ord">
          <ac:chgData name="LIN, Zhiqiang" userId="d4683ff3-f281-4b56-a745-6a46db3b5018" providerId="ADAL" clId="{5B1B89B3-4E96-49D5-8176-67500AA7B227}" dt="2021-03-11T03:01:49.199" v="2864"/>
          <ac:spMkLst>
            <pc:docMk/>
            <pc:sldMk cId="1781918665" sldId="323"/>
            <ac:spMk id="31" creationId="{1E4F210D-0607-44EA-A744-9E99E1C7C654}"/>
          </ac:spMkLst>
        </pc:spChg>
        <pc:spChg chg="mod ord">
          <ac:chgData name="LIN, Zhiqiang" userId="d4683ff3-f281-4b56-a745-6a46db3b5018" providerId="ADAL" clId="{5B1B89B3-4E96-49D5-8176-67500AA7B227}" dt="2021-03-11T03:01:49.201" v="2874"/>
          <ac:spMkLst>
            <pc:docMk/>
            <pc:sldMk cId="1781918665" sldId="323"/>
            <ac:spMk id="33" creationId="{ADEE2FFD-0C94-4416-845E-193913C64E00}"/>
          </ac:spMkLst>
        </pc:spChg>
        <pc:spChg chg="mod ord">
          <ac:chgData name="LIN, Zhiqiang" userId="d4683ff3-f281-4b56-a745-6a46db3b5018" providerId="ADAL" clId="{5B1B89B3-4E96-49D5-8176-67500AA7B227}" dt="2021-03-11T03:01:49.202" v="2878"/>
          <ac:spMkLst>
            <pc:docMk/>
            <pc:sldMk cId="1781918665" sldId="323"/>
            <ac:spMk id="34" creationId="{C7FF35A9-7635-45CC-8248-90662101B9AA}"/>
          </ac:spMkLst>
        </pc:spChg>
        <pc:spChg chg="mod ord">
          <ac:chgData name="LIN, Zhiqiang" userId="d4683ff3-f281-4b56-a745-6a46db3b5018" providerId="ADAL" clId="{5B1B89B3-4E96-49D5-8176-67500AA7B227}" dt="2021-03-11T03:01:49.202" v="2880"/>
          <ac:spMkLst>
            <pc:docMk/>
            <pc:sldMk cId="1781918665" sldId="323"/>
            <ac:spMk id="35" creationId="{19420E44-CB48-44A7-9825-A144F2E5E85A}"/>
          </ac:spMkLst>
        </pc:spChg>
        <pc:spChg chg="mod ord">
          <ac:chgData name="LIN, Zhiqiang" userId="d4683ff3-f281-4b56-a745-6a46db3b5018" providerId="ADAL" clId="{5B1B89B3-4E96-49D5-8176-67500AA7B227}" dt="2021-03-11T03:01:49.204" v="2886"/>
          <ac:spMkLst>
            <pc:docMk/>
            <pc:sldMk cId="1781918665" sldId="323"/>
            <ac:spMk id="36" creationId="{A106A6A6-E2E9-4DE6-9119-AEB76DB418B0}"/>
          </ac:spMkLst>
        </pc:spChg>
        <pc:spChg chg="mod ord">
          <ac:chgData name="LIN, Zhiqiang" userId="d4683ff3-f281-4b56-a745-6a46db3b5018" providerId="ADAL" clId="{5B1B89B3-4E96-49D5-8176-67500AA7B227}" dt="2021-03-11T03:01:49.203" v="2884"/>
          <ac:spMkLst>
            <pc:docMk/>
            <pc:sldMk cId="1781918665" sldId="323"/>
            <ac:spMk id="38" creationId="{C1AC32CE-4030-4104-926C-2650A2B4AC17}"/>
          </ac:spMkLst>
        </pc:spChg>
        <pc:spChg chg="mod ord">
          <ac:chgData name="LIN, Zhiqiang" userId="d4683ff3-f281-4b56-a745-6a46db3b5018" providerId="ADAL" clId="{5B1B89B3-4E96-49D5-8176-67500AA7B227}" dt="2021-03-11T03:01:49.205" v="2894"/>
          <ac:spMkLst>
            <pc:docMk/>
            <pc:sldMk cId="1781918665" sldId="323"/>
            <ac:spMk id="39" creationId="{4CB18A92-99D7-4150-8864-FDFDD843CCB3}"/>
          </ac:spMkLst>
        </pc:spChg>
        <pc:spChg chg="mod ord">
          <ac:chgData name="LIN, Zhiqiang" userId="d4683ff3-f281-4b56-a745-6a46db3b5018" providerId="ADAL" clId="{5B1B89B3-4E96-49D5-8176-67500AA7B227}" dt="2021-03-11T03:01:49.204" v="2890"/>
          <ac:spMkLst>
            <pc:docMk/>
            <pc:sldMk cId="1781918665" sldId="323"/>
            <ac:spMk id="40" creationId="{6A187A47-65F3-4813-8F0B-B76D3CB10DB6}"/>
          </ac:spMkLst>
        </pc:spChg>
        <pc:spChg chg="mod ord">
          <ac:chgData name="LIN, Zhiqiang" userId="d4683ff3-f281-4b56-a745-6a46db3b5018" providerId="ADAL" clId="{5B1B89B3-4E96-49D5-8176-67500AA7B227}" dt="2021-03-11T03:01:49.204" v="2888"/>
          <ac:spMkLst>
            <pc:docMk/>
            <pc:sldMk cId="1781918665" sldId="323"/>
            <ac:spMk id="41" creationId="{A57D4B74-524A-43A9-ABAC-99529FE87E2A}"/>
          </ac:spMkLst>
        </pc:spChg>
        <pc:spChg chg="mod ord">
          <ac:chgData name="LIN, Zhiqiang" userId="d4683ff3-f281-4b56-a745-6a46db3b5018" providerId="ADAL" clId="{5B1B89B3-4E96-49D5-8176-67500AA7B227}" dt="2021-03-11T03:01:49.206" v="2896"/>
          <ac:spMkLst>
            <pc:docMk/>
            <pc:sldMk cId="1781918665" sldId="323"/>
            <ac:spMk id="43" creationId="{B3DD0913-186B-417A-AA7F-C52E8EB550AE}"/>
          </ac:spMkLst>
        </pc:spChg>
        <pc:spChg chg="mod ord">
          <ac:chgData name="LIN, Zhiqiang" userId="d4683ff3-f281-4b56-a745-6a46db3b5018" providerId="ADAL" clId="{5B1B89B3-4E96-49D5-8176-67500AA7B227}" dt="2021-03-11T03:01:49.206" v="2898"/>
          <ac:spMkLst>
            <pc:docMk/>
            <pc:sldMk cId="1781918665" sldId="323"/>
            <ac:spMk id="44" creationId="{F0AD1221-A96E-4EFC-98AF-972E27324FA9}"/>
          </ac:spMkLst>
        </pc:spChg>
        <pc:spChg chg="add mod ord">
          <ac:chgData name="LIN, Zhiqiang" userId="d4683ff3-f281-4b56-a745-6a46db3b5018" providerId="ADAL" clId="{5B1B89B3-4E96-49D5-8176-67500AA7B227}" dt="2021-03-11T03:01:49.212" v="2924"/>
          <ac:spMkLst>
            <pc:docMk/>
            <pc:sldMk cId="1781918665" sldId="323"/>
            <ac:spMk id="45" creationId="{11DF496E-C6B6-4492-A36D-748EC4FC5B35}"/>
          </ac:spMkLst>
        </pc:spChg>
        <pc:spChg chg="add mod ord">
          <ac:chgData name="LIN, Zhiqiang" userId="d4683ff3-f281-4b56-a745-6a46db3b5018" providerId="ADAL" clId="{5B1B89B3-4E96-49D5-8176-67500AA7B227}" dt="2021-03-11T03:01:49.212" v="2926"/>
          <ac:spMkLst>
            <pc:docMk/>
            <pc:sldMk cId="1781918665" sldId="323"/>
            <ac:spMk id="46" creationId="{3EE0E2DC-00C7-4717-9B66-1A0C6A9C1566}"/>
          </ac:spMkLst>
        </pc:spChg>
        <pc:spChg chg="mod ord">
          <ac:chgData name="LIN, Zhiqiang" userId="d4683ff3-f281-4b56-a745-6a46db3b5018" providerId="ADAL" clId="{5B1B89B3-4E96-49D5-8176-67500AA7B227}" dt="2021-03-11T03:01:49.193" v="2838"/>
          <ac:spMkLst>
            <pc:docMk/>
            <pc:sldMk cId="1781918665" sldId="323"/>
            <ac:spMk id="512" creationId="{00000000-0000-0000-0000-000000000000}"/>
          </ac:spMkLst>
        </pc:spChg>
        <pc:spChg chg="mod ord">
          <ac:chgData name="LIN, Zhiqiang" userId="d4683ff3-f281-4b56-a745-6a46db3b5018" providerId="ADAL" clId="{5B1B89B3-4E96-49D5-8176-67500AA7B227}" dt="2021-03-11T03:01:49.209" v="2910"/>
          <ac:spMkLst>
            <pc:docMk/>
            <pc:sldMk cId="1781918665" sldId="323"/>
            <ac:spMk id="557" creationId="{00000000-0000-0000-0000-000000000000}"/>
          </ac:spMkLst>
        </pc:spChg>
        <pc:picChg chg="add mod ord">
          <ac:chgData name="LIN, Zhiqiang" userId="d4683ff3-f281-4b56-a745-6a46db3b5018" providerId="ADAL" clId="{5B1B89B3-4E96-49D5-8176-67500AA7B227}" dt="2021-03-11T03:01:49.212" v="2928"/>
          <ac:picMkLst>
            <pc:docMk/>
            <pc:sldMk cId="1781918665" sldId="323"/>
            <ac:picMk id="47" creationId="{EFC31D64-38CC-4CAE-8ADB-690E5B442395}"/>
          </ac:picMkLst>
        </pc:picChg>
        <pc:cxnChg chg="mod ord">
          <ac:chgData name="LIN, Zhiqiang" userId="d4683ff3-f281-4b56-a745-6a46db3b5018" providerId="ADAL" clId="{5B1B89B3-4E96-49D5-8176-67500AA7B227}" dt="2021-03-11T03:01:49.207" v="2902"/>
          <ac:cxnSpMkLst>
            <pc:docMk/>
            <pc:sldMk cId="1781918665" sldId="323"/>
            <ac:cxnSpMk id="6" creationId="{FE72824E-2E61-4833-AFD4-1F65E148F1F5}"/>
          </ac:cxnSpMkLst>
        </pc:cxnChg>
        <pc:cxnChg chg="mod ord">
          <ac:chgData name="LIN, Zhiqiang" userId="d4683ff3-f281-4b56-a745-6a46db3b5018" providerId="ADAL" clId="{5B1B89B3-4E96-49D5-8176-67500AA7B227}" dt="2021-03-11T03:01:49.210" v="2918"/>
          <ac:cxnSpMkLst>
            <pc:docMk/>
            <pc:sldMk cId="1781918665" sldId="323"/>
            <ac:cxnSpMk id="13" creationId="{CE06412C-D922-4F50-B2A8-6ECC73716D75}"/>
          </ac:cxnSpMkLst>
        </pc:cxnChg>
        <pc:cxnChg chg="mod ord">
          <ac:chgData name="LIN, Zhiqiang" userId="d4683ff3-f281-4b56-a745-6a46db3b5018" providerId="ADAL" clId="{5B1B89B3-4E96-49D5-8176-67500AA7B227}" dt="2021-03-11T03:01:49.195" v="2848"/>
          <ac:cxnSpMkLst>
            <pc:docMk/>
            <pc:sldMk cId="1781918665" sldId="323"/>
            <ac:cxnSpMk id="17" creationId="{2EDB2E09-E6EA-4568-8329-61C2C282BAB7}"/>
          </ac:cxnSpMkLst>
        </pc:cxnChg>
        <pc:cxnChg chg="mod ord">
          <ac:chgData name="LIN, Zhiqiang" userId="d4683ff3-f281-4b56-a745-6a46db3b5018" providerId="ADAL" clId="{5B1B89B3-4E96-49D5-8176-67500AA7B227}" dt="2021-03-11T03:01:49.196" v="2852"/>
          <ac:cxnSpMkLst>
            <pc:docMk/>
            <pc:sldMk cId="1781918665" sldId="323"/>
            <ac:cxnSpMk id="22" creationId="{93F8B50A-5528-4EE7-8B98-34F45BE88879}"/>
          </ac:cxnSpMkLst>
        </pc:cxnChg>
        <pc:cxnChg chg="mod ord">
          <ac:chgData name="LIN, Zhiqiang" userId="d4683ff3-f281-4b56-a745-6a46db3b5018" providerId="ADAL" clId="{5B1B89B3-4E96-49D5-8176-67500AA7B227}" dt="2021-03-11T03:01:49.199" v="2866"/>
          <ac:cxnSpMkLst>
            <pc:docMk/>
            <pc:sldMk cId="1781918665" sldId="323"/>
            <ac:cxnSpMk id="26" creationId="{350E7201-8B44-406A-81EC-49A7A51787EA}"/>
          </ac:cxnSpMkLst>
        </pc:cxnChg>
        <pc:cxnChg chg="mod ord">
          <ac:chgData name="LIN, Zhiqiang" userId="d4683ff3-f281-4b56-a745-6a46db3b5018" providerId="ADAL" clId="{5B1B89B3-4E96-49D5-8176-67500AA7B227}" dt="2021-03-11T03:01:49.201" v="2872"/>
          <ac:cxnSpMkLst>
            <pc:docMk/>
            <pc:sldMk cId="1781918665" sldId="323"/>
            <ac:cxnSpMk id="32" creationId="{C56A60C7-92CA-43BD-90F1-5B7CCEC73A4D}"/>
          </ac:cxnSpMkLst>
        </pc:cxnChg>
        <pc:cxnChg chg="mod ord">
          <ac:chgData name="LIN, Zhiqiang" userId="d4683ff3-f281-4b56-a745-6a46db3b5018" providerId="ADAL" clId="{5B1B89B3-4E96-49D5-8176-67500AA7B227}" dt="2021-03-11T03:01:49.203" v="2882"/>
          <ac:cxnSpMkLst>
            <pc:docMk/>
            <pc:sldMk cId="1781918665" sldId="323"/>
            <ac:cxnSpMk id="37" creationId="{6DB8CCB8-C85D-4971-A4E3-469061103395}"/>
          </ac:cxnSpMkLst>
        </pc:cxnChg>
        <pc:cxnChg chg="mod ord">
          <ac:chgData name="LIN, Zhiqiang" userId="d4683ff3-f281-4b56-a745-6a46db3b5018" providerId="ADAL" clId="{5B1B89B3-4E96-49D5-8176-67500AA7B227}" dt="2021-03-11T03:01:49.205" v="2892"/>
          <ac:cxnSpMkLst>
            <pc:docMk/>
            <pc:sldMk cId="1781918665" sldId="323"/>
            <ac:cxnSpMk id="42" creationId="{F5CDD029-9B16-4C77-9C26-68AFFE0F91B6}"/>
          </ac:cxnSpMkLst>
        </pc:cxnChg>
        <pc:cxnChg chg="mod ord">
          <ac:chgData name="LIN, Zhiqiang" userId="d4683ff3-f281-4b56-a745-6a46db3b5018" providerId="ADAL" clId="{5B1B89B3-4E96-49D5-8176-67500AA7B227}" dt="2021-03-11T03:01:49.194" v="2840"/>
          <ac:cxnSpMkLst>
            <pc:docMk/>
            <pc:sldMk cId="1781918665" sldId="323"/>
            <ac:cxnSpMk id="513" creationId="{00000000-0000-0000-0000-000000000000}"/>
          </ac:cxnSpMkLst>
        </pc:cxnChg>
      </pc:sldChg>
      <pc:sldChg chg="delSp modSp add del modTransition delAnim modAnim">
        <pc:chgData name="LIN, Zhiqiang" userId="d4683ff3-f281-4b56-a745-6a46db3b5018" providerId="ADAL" clId="{5B1B89B3-4E96-49D5-8176-67500AA7B227}" dt="2021-03-11T12:09:52.461" v="6217" actId="2696"/>
        <pc:sldMkLst>
          <pc:docMk/>
          <pc:sldMk cId="1270013620" sldId="324"/>
        </pc:sldMkLst>
        <pc:spChg chg="mod ord">
          <ac:chgData name="LIN, Zhiqiang" userId="d4683ff3-f281-4b56-a745-6a46db3b5018" providerId="ADAL" clId="{5B1B89B3-4E96-49D5-8176-67500AA7B227}" dt="2021-03-11T03:01:49.392" v="3004"/>
          <ac:spMkLst>
            <pc:docMk/>
            <pc:sldMk cId="1270013620" sldId="324"/>
            <ac:spMk id="5" creationId="{1EA6E4B7-0E1F-475E-A7E8-5081A2C039E8}"/>
          </ac:spMkLst>
        </pc:spChg>
        <pc:spChg chg="mod ord">
          <ac:chgData name="LIN, Zhiqiang" userId="d4683ff3-f281-4b56-a745-6a46db3b5018" providerId="ADAL" clId="{5B1B89B3-4E96-49D5-8176-67500AA7B227}" dt="2021-03-11T03:01:49.393" v="3008"/>
          <ac:spMkLst>
            <pc:docMk/>
            <pc:sldMk cId="1270013620" sldId="324"/>
            <ac:spMk id="7" creationId="{ACF08085-C507-4436-A671-94E7BC2241F3}"/>
          </ac:spMkLst>
        </pc:spChg>
        <pc:spChg chg="mod ord">
          <ac:chgData name="LIN, Zhiqiang" userId="d4683ff3-f281-4b56-a745-6a46db3b5018" providerId="ADAL" clId="{5B1B89B3-4E96-49D5-8176-67500AA7B227}" dt="2021-03-11T03:01:49.394" v="3012"/>
          <ac:spMkLst>
            <pc:docMk/>
            <pc:sldMk cId="1270013620" sldId="324"/>
            <ac:spMk id="8" creationId="{8B8D55DA-BC35-4821-8932-0DFDC47F5E02}"/>
          </ac:spMkLst>
        </pc:spChg>
        <pc:spChg chg="mod ord">
          <ac:chgData name="LIN, Zhiqiang" userId="d4683ff3-f281-4b56-a745-6a46db3b5018" providerId="ADAL" clId="{5B1B89B3-4E96-49D5-8176-67500AA7B227}" dt="2021-03-11T03:01:49.393" v="3010"/>
          <ac:spMkLst>
            <pc:docMk/>
            <pc:sldMk cId="1270013620" sldId="324"/>
            <ac:spMk id="9" creationId="{7E81ED30-5E3B-4DEF-A107-D399E4C6E609}"/>
          </ac:spMkLst>
        </pc:spChg>
        <pc:spChg chg="mod ord">
          <ac:chgData name="LIN, Zhiqiang" userId="d4683ff3-f281-4b56-a745-6a46db3b5018" providerId="ADAL" clId="{5B1B89B3-4E96-49D5-8176-67500AA7B227}" dt="2021-03-11T03:01:49.395" v="3016"/>
          <ac:spMkLst>
            <pc:docMk/>
            <pc:sldMk cId="1270013620" sldId="324"/>
            <ac:spMk id="10" creationId="{9A76C79E-75F4-403A-B5DE-7E5F9C1955E7}"/>
          </ac:spMkLst>
        </pc:spChg>
        <pc:spChg chg="mod ord">
          <ac:chgData name="LIN, Zhiqiang" userId="d4683ff3-f281-4b56-a745-6a46db3b5018" providerId="ADAL" clId="{5B1B89B3-4E96-49D5-8176-67500AA7B227}" dt="2021-03-11T03:01:49.395" v="3018"/>
          <ac:spMkLst>
            <pc:docMk/>
            <pc:sldMk cId="1270013620" sldId="324"/>
            <ac:spMk id="11" creationId="{4D6B7AD1-A77C-44AD-8032-3D82F3E79B3B}"/>
          </ac:spMkLst>
        </pc:spChg>
        <pc:spChg chg="mod ord">
          <ac:chgData name="LIN, Zhiqiang" userId="d4683ff3-f281-4b56-a745-6a46db3b5018" providerId="ADAL" clId="{5B1B89B3-4E96-49D5-8176-67500AA7B227}" dt="2021-03-11T03:01:49.395" v="3020"/>
          <ac:spMkLst>
            <pc:docMk/>
            <pc:sldMk cId="1270013620" sldId="324"/>
            <ac:spMk id="12" creationId="{46140A6D-E5BE-4308-9702-03BCB9BF56CF}"/>
          </ac:spMkLst>
        </pc:spChg>
        <pc:spChg chg="mod ord">
          <ac:chgData name="LIN, Zhiqiang" userId="d4683ff3-f281-4b56-a745-6a46db3b5018" providerId="ADAL" clId="{5B1B89B3-4E96-49D5-8176-67500AA7B227}" dt="2021-03-11T03:01:49.396" v="3024"/>
          <ac:spMkLst>
            <pc:docMk/>
            <pc:sldMk cId="1270013620" sldId="324"/>
            <ac:spMk id="14" creationId="{43451090-C776-4DC6-80F5-10F223A4F877}"/>
          </ac:spMkLst>
        </pc:spChg>
        <pc:spChg chg="mod ord">
          <ac:chgData name="LIN, Zhiqiang" userId="d4683ff3-f281-4b56-a745-6a46db3b5018" providerId="ADAL" clId="{5B1B89B3-4E96-49D5-8176-67500AA7B227}" dt="2021-03-11T03:01:49.383" v="2960"/>
          <ac:spMkLst>
            <pc:docMk/>
            <pc:sldMk cId="1270013620" sldId="324"/>
            <ac:spMk id="15" creationId="{28C42872-D6FF-4576-8660-2C1ADC120BA2}"/>
          </ac:spMkLst>
        </pc:spChg>
        <pc:spChg chg="mod ord">
          <ac:chgData name="LIN, Zhiqiang" userId="d4683ff3-f281-4b56-a745-6a46db3b5018" providerId="ADAL" clId="{5B1B89B3-4E96-49D5-8176-67500AA7B227}" dt="2021-03-11T03:01:49.380" v="2950"/>
          <ac:spMkLst>
            <pc:docMk/>
            <pc:sldMk cId="1270013620" sldId="324"/>
            <ac:spMk id="16" creationId="{ABADC342-6B4C-4F95-8722-C5427207EAF5}"/>
          </ac:spMkLst>
        </pc:spChg>
        <pc:spChg chg="mod ord">
          <ac:chgData name="LIN, Zhiqiang" userId="d4683ff3-f281-4b56-a745-6a46db3b5018" providerId="ADAL" clId="{5B1B89B3-4E96-49D5-8176-67500AA7B227}" dt="2021-03-11T03:01:49.379" v="2946"/>
          <ac:spMkLst>
            <pc:docMk/>
            <pc:sldMk cId="1270013620" sldId="324"/>
            <ac:spMk id="18" creationId="{248C21BC-5D9B-4D62-B0BF-D9E89F70179A}"/>
          </ac:spMkLst>
        </pc:spChg>
        <pc:spChg chg="mod ord">
          <ac:chgData name="LIN, Zhiqiang" userId="d4683ff3-f281-4b56-a745-6a46db3b5018" providerId="ADAL" clId="{5B1B89B3-4E96-49D5-8176-67500AA7B227}" dt="2021-03-11T03:01:49.380" v="2948"/>
          <ac:spMkLst>
            <pc:docMk/>
            <pc:sldMk cId="1270013620" sldId="324"/>
            <ac:spMk id="19" creationId="{5E2B4935-A3D1-4E44-90DF-3100AB9C1BA7}"/>
          </ac:spMkLst>
        </pc:spChg>
        <pc:spChg chg="mod ord">
          <ac:chgData name="LIN, Zhiqiang" userId="d4683ff3-f281-4b56-a745-6a46db3b5018" providerId="ADAL" clId="{5B1B89B3-4E96-49D5-8176-67500AA7B227}" dt="2021-03-11T03:01:49.383" v="2962"/>
          <ac:spMkLst>
            <pc:docMk/>
            <pc:sldMk cId="1270013620" sldId="324"/>
            <ac:spMk id="20" creationId="{1D0D0031-2C0F-4912-9214-3F38A5E072C1}"/>
          </ac:spMkLst>
        </pc:spChg>
        <pc:spChg chg="mod ord">
          <ac:chgData name="LIN, Zhiqiang" userId="d4683ff3-f281-4b56-a745-6a46db3b5018" providerId="ADAL" clId="{5B1B89B3-4E96-49D5-8176-67500AA7B227}" dt="2021-03-11T03:01:49.381" v="2954"/>
          <ac:spMkLst>
            <pc:docMk/>
            <pc:sldMk cId="1270013620" sldId="324"/>
            <ac:spMk id="21" creationId="{E39D0F34-6079-40BB-893F-5AD6F78E8DD2}"/>
          </ac:spMkLst>
        </pc:spChg>
        <pc:spChg chg="mod ord">
          <ac:chgData name="LIN, Zhiqiang" userId="d4683ff3-f281-4b56-a745-6a46db3b5018" providerId="ADAL" clId="{5B1B89B3-4E96-49D5-8176-67500AA7B227}" dt="2021-03-11T03:01:49.382" v="2958"/>
          <ac:spMkLst>
            <pc:docMk/>
            <pc:sldMk cId="1270013620" sldId="324"/>
            <ac:spMk id="23" creationId="{EFB21D3B-6EA8-4552-B60A-AF1B5138E437}"/>
          </ac:spMkLst>
        </pc:spChg>
        <pc:spChg chg="mod ord">
          <ac:chgData name="LIN, Zhiqiang" userId="d4683ff3-f281-4b56-a745-6a46db3b5018" providerId="ADAL" clId="{5B1B89B3-4E96-49D5-8176-67500AA7B227}" dt="2021-03-11T03:01:49.384" v="2964"/>
          <ac:spMkLst>
            <pc:docMk/>
            <pc:sldMk cId="1270013620" sldId="324"/>
            <ac:spMk id="24" creationId="{2538F2A6-0271-4677-ACD5-B0E86AA5E871}"/>
          </ac:spMkLst>
        </pc:spChg>
        <pc:spChg chg="mod ord">
          <ac:chgData name="LIN, Zhiqiang" userId="d4683ff3-f281-4b56-a745-6a46db3b5018" providerId="ADAL" clId="{5B1B89B3-4E96-49D5-8176-67500AA7B227}" dt="2021-03-11T03:01:49.386" v="2974"/>
          <ac:spMkLst>
            <pc:docMk/>
            <pc:sldMk cId="1270013620" sldId="324"/>
            <ac:spMk id="25" creationId="{8C76570A-D737-490E-8D9C-2179BA28774B}"/>
          </ac:spMkLst>
        </pc:spChg>
        <pc:spChg chg="mod ord">
          <ac:chgData name="LIN, Zhiqiang" userId="d4683ff3-f281-4b56-a745-6a46db3b5018" providerId="ADAL" clId="{5B1B89B3-4E96-49D5-8176-67500AA7B227}" dt="2021-03-11T03:01:49.384" v="2966"/>
          <ac:spMkLst>
            <pc:docMk/>
            <pc:sldMk cId="1270013620" sldId="324"/>
            <ac:spMk id="27" creationId="{11BA9FD4-3C2D-4129-B5DF-9BF40FD1F9D1}"/>
          </ac:spMkLst>
        </pc:spChg>
        <pc:spChg chg="mod ord">
          <ac:chgData name="LIN, Zhiqiang" userId="d4683ff3-f281-4b56-a745-6a46db3b5018" providerId="ADAL" clId="{5B1B89B3-4E96-49D5-8176-67500AA7B227}" dt="2021-03-11T03:01:49.386" v="2972"/>
          <ac:spMkLst>
            <pc:docMk/>
            <pc:sldMk cId="1270013620" sldId="324"/>
            <ac:spMk id="28" creationId="{C474691E-AAFF-4392-A8F3-16CA68C4AF5F}"/>
          </ac:spMkLst>
        </pc:spChg>
        <pc:spChg chg="mod ord">
          <ac:chgData name="LIN, Zhiqiang" userId="d4683ff3-f281-4b56-a745-6a46db3b5018" providerId="ADAL" clId="{5B1B89B3-4E96-49D5-8176-67500AA7B227}" dt="2021-03-11T03:01:49.397" v="3026"/>
          <ac:spMkLst>
            <pc:docMk/>
            <pc:sldMk cId="1270013620" sldId="324"/>
            <ac:spMk id="29" creationId="{F423865A-F888-4A6F-A44A-0141D1368600}"/>
          </ac:spMkLst>
        </pc:spChg>
        <pc:spChg chg="mod ord">
          <ac:chgData name="LIN, Zhiqiang" userId="d4683ff3-f281-4b56-a745-6a46db3b5018" providerId="ADAL" clId="{5B1B89B3-4E96-49D5-8176-67500AA7B227}" dt="2021-03-11T03:01:49.387" v="2980"/>
          <ac:spMkLst>
            <pc:docMk/>
            <pc:sldMk cId="1270013620" sldId="324"/>
            <ac:spMk id="30" creationId="{459AF047-9031-4429-92A3-5DD527E1CB99}"/>
          </ac:spMkLst>
        </pc:spChg>
        <pc:spChg chg="mod ord">
          <ac:chgData name="LIN, Zhiqiang" userId="d4683ff3-f281-4b56-a745-6a46db3b5018" providerId="ADAL" clId="{5B1B89B3-4E96-49D5-8176-67500AA7B227}" dt="2021-03-11T03:01:49.385" v="2968"/>
          <ac:spMkLst>
            <pc:docMk/>
            <pc:sldMk cId="1270013620" sldId="324"/>
            <ac:spMk id="31" creationId="{1E4F210D-0607-44EA-A744-9E99E1C7C654}"/>
          </ac:spMkLst>
        </pc:spChg>
        <pc:spChg chg="mod ord">
          <ac:chgData name="LIN, Zhiqiang" userId="d4683ff3-f281-4b56-a745-6a46db3b5018" providerId="ADAL" clId="{5B1B89B3-4E96-49D5-8176-67500AA7B227}" dt="2021-03-11T03:01:49.387" v="2978"/>
          <ac:spMkLst>
            <pc:docMk/>
            <pc:sldMk cId="1270013620" sldId="324"/>
            <ac:spMk id="33" creationId="{ADEE2FFD-0C94-4416-845E-193913C64E00}"/>
          </ac:spMkLst>
        </pc:spChg>
        <pc:spChg chg="mod ord">
          <ac:chgData name="LIN, Zhiqiang" userId="d4683ff3-f281-4b56-a745-6a46db3b5018" providerId="ADAL" clId="{5B1B89B3-4E96-49D5-8176-67500AA7B227}" dt="2021-03-11T03:01:49.388" v="2982"/>
          <ac:spMkLst>
            <pc:docMk/>
            <pc:sldMk cId="1270013620" sldId="324"/>
            <ac:spMk id="34" creationId="{C7FF35A9-7635-45CC-8248-90662101B9AA}"/>
          </ac:spMkLst>
        </pc:spChg>
        <pc:spChg chg="mod ord">
          <ac:chgData name="LIN, Zhiqiang" userId="d4683ff3-f281-4b56-a745-6a46db3b5018" providerId="ADAL" clId="{5B1B89B3-4E96-49D5-8176-67500AA7B227}" dt="2021-03-11T03:01:49.388" v="2984"/>
          <ac:spMkLst>
            <pc:docMk/>
            <pc:sldMk cId="1270013620" sldId="324"/>
            <ac:spMk id="35" creationId="{19420E44-CB48-44A7-9825-A144F2E5E85A}"/>
          </ac:spMkLst>
        </pc:spChg>
        <pc:spChg chg="mod ord">
          <ac:chgData name="LIN, Zhiqiang" userId="d4683ff3-f281-4b56-a745-6a46db3b5018" providerId="ADAL" clId="{5B1B89B3-4E96-49D5-8176-67500AA7B227}" dt="2021-03-11T03:01:49.389" v="2990"/>
          <ac:spMkLst>
            <pc:docMk/>
            <pc:sldMk cId="1270013620" sldId="324"/>
            <ac:spMk id="36" creationId="{A106A6A6-E2E9-4DE6-9119-AEB76DB418B0}"/>
          </ac:spMkLst>
        </pc:spChg>
        <pc:spChg chg="mod ord">
          <ac:chgData name="LIN, Zhiqiang" userId="d4683ff3-f281-4b56-a745-6a46db3b5018" providerId="ADAL" clId="{5B1B89B3-4E96-49D5-8176-67500AA7B227}" dt="2021-03-11T03:01:49.389" v="2988"/>
          <ac:spMkLst>
            <pc:docMk/>
            <pc:sldMk cId="1270013620" sldId="324"/>
            <ac:spMk id="38" creationId="{C1AC32CE-4030-4104-926C-2650A2B4AC17}"/>
          </ac:spMkLst>
        </pc:spChg>
        <pc:spChg chg="mod ord">
          <ac:chgData name="LIN, Zhiqiang" userId="d4683ff3-f281-4b56-a745-6a46db3b5018" providerId="ADAL" clId="{5B1B89B3-4E96-49D5-8176-67500AA7B227}" dt="2021-03-11T03:01:49.391" v="2998"/>
          <ac:spMkLst>
            <pc:docMk/>
            <pc:sldMk cId="1270013620" sldId="324"/>
            <ac:spMk id="39" creationId="{4CB18A92-99D7-4150-8864-FDFDD843CCB3}"/>
          </ac:spMkLst>
        </pc:spChg>
        <pc:spChg chg="mod ord">
          <ac:chgData name="LIN, Zhiqiang" userId="d4683ff3-f281-4b56-a745-6a46db3b5018" providerId="ADAL" clId="{5B1B89B3-4E96-49D5-8176-67500AA7B227}" dt="2021-03-11T03:01:49.390" v="2994"/>
          <ac:spMkLst>
            <pc:docMk/>
            <pc:sldMk cId="1270013620" sldId="324"/>
            <ac:spMk id="40" creationId="{6A187A47-65F3-4813-8F0B-B76D3CB10DB6}"/>
          </ac:spMkLst>
        </pc:spChg>
        <pc:spChg chg="mod ord">
          <ac:chgData name="LIN, Zhiqiang" userId="d4683ff3-f281-4b56-a745-6a46db3b5018" providerId="ADAL" clId="{5B1B89B3-4E96-49D5-8176-67500AA7B227}" dt="2021-03-11T03:01:49.390" v="2992"/>
          <ac:spMkLst>
            <pc:docMk/>
            <pc:sldMk cId="1270013620" sldId="324"/>
            <ac:spMk id="41" creationId="{A57D4B74-524A-43A9-ABAC-99529FE87E2A}"/>
          </ac:spMkLst>
        </pc:spChg>
        <pc:spChg chg="mod ord">
          <ac:chgData name="LIN, Zhiqiang" userId="d4683ff3-f281-4b56-a745-6a46db3b5018" providerId="ADAL" clId="{5B1B89B3-4E96-49D5-8176-67500AA7B227}" dt="2021-03-11T03:01:49.391" v="3000"/>
          <ac:spMkLst>
            <pc:docMk/>
            <pc:sldMk cId="1270013620" sldId="324"/>
            <ac:spMk id="43" creationId="{B3DD0913-186B-417A-AA7F-C52E8EB550AE}"/>
          </ac:spMkLst>
        </pc:spChg>
        <pc:spChg chg="mod ord">
          <ac:chgData name="LIN, Zhiqiang" userId="d4683ff3-f281-4b56-a745-6a46db3b5018" providerId="ADAL" clId="{5B1B89B3-4E96-49D5-8176-67500AA7B227}" dt="2021-03-11T03:01:49.392" v="3002"/>
          <ac:spMkLst>
            <pc:docMk/>
            <pc:sldMk cId="1270013620" sldId="324"/>
            <ac:spMk id="44" creationId="{F0AD1221-A96E-4EFC-98AF-972E27324FA9}"/>
          </ac:spMkLst>
        </pc:spChg>
        <pc:spChg chg="del">
          <ac:chgData name="LIN, Zhiqiang" userId="d4683ff3-f281-4b56-a745-6a46db3b5018" providerId="ADAL" clId="{5B1B89B3-4E96-49D5-8176-67500AA7B227}" dt="2021-03-11T03:01:49.221" v="2933"/>
          <ac:spMkLst>
            <pc:docMk/>
            <pc:sldMk cId="1270013620" sldId="324"/>
            <ac:spMk id="45" creationId="{11DF496E-C6B6-4492-A36D-748EC4FC5B35}"/>
          </ac:spMkLst>
        </pc:spChg>
        <pc:spChg chg="del">
          <ac:chgData name="LIN, Zhiqiang" userId="d4683ff3-f281-4b56-a745-6a46db3b5018" providerId="ADAL" clId="{5B1B89B3-4E96-49D5-8176-67500AA7B227}" dt="2021-03-11T03:01:49.226" v="2936"/>
          <ac:spMkLst>
            <pc:docMk/>
            <pc:sldMk cId="1270013620" sldId="324"/>
            <ac:spMk id="46" creationId="{3EE0E2DC-00C7-4717-9B66-1A0C6A9C1566}"/>
          </ac:spMkLst>
        </pc:spChg>
        <pc:spChg chg="mod ord">
          <ac:chgData name="LIN, Zhiqiang" userId="d4683ff3-f281-4b56-a745-6a46db3b5018" providerId="ADAL" clId="{5B1B89B3-4E96-49D5-8176-67500AA7B227}" dt="2021-03-11T03:01:49.378" v="2942"/>
          <ac:spMkLst>
            <pc:docMk/>
            <pc:sldMk cId="1270013620" sldId="324"/>
            <ac:spMk id="512" creationId="{00000000-0000-0000-0000-000000000000}"/>
          </ac:spMkLst>
        </pc:spChg>
        <pc:spChg chg="mod ord">
          <ac:chgData name="LIN, Zhiqiang" userId="d4683ff3-f281-4b56-a745-6a46db3b5018" providerId="ADAL" clId="{5B1B89B3-4E96-49D5-8176-67500AA7B227}" dt="2021-03-11T03:01:49.394" v="3014"/>
          <ac:spMkLst>
            <pc:docMk/>
            <pc:sldMk cId="1270013620" sldId="324"/>
            <ac:spMk id="557" creationId="{00000000-0000-0000-0000-000000000000}"/>
          </ac:spMkLst>
        </pc:spChg>
        <pc:picChg chg="del">
          <ac:chgData name="LIN, Zhiqiang" userId="d4683ff3-f281-4b56-a745-6a46db3b5018" providerId="ADAL" clId="{5B1B89B3-4E96-49D5-8176-67500AA7B227}" dt="2021-03-11T03:01:49.230" v="2939"/>
          <ac:picMkLst>
            <pc:docMk/>
            <pc:sldMk cId="1270013620" sldId="324"/>
            <ac:picMk id="47" creationId="{EFC31D64-38CC-4CAE-8ADB-690E5B442395}"/>
          </ac:picMkLst>
        </pc:picChg>
        <pc:cxnChg chg="mod ord">
          <ac:chgData name="LIN, Zhiqiang" userId="d4683ff3-f281-4b56-a745-6a46db3b5018" providerId="ADAL" clId="{5B1B89B3-4E96-49D5-8176-67500AA7B227}" dt="2021-03-11T03:01:49.393" v="3006"/>
          <ac:cxnSpMkLst>
            <pc:docMk/>
            <pc:sldMk cId="1270013620" sldId="324"/>
            <ac:cxnSpMk id="6" creationId="{FE72824E-2E61-4833-AFD4-1F65E148F1F5}"/>
          </ac:cxnSpMkLst>
        </pc:cxnChg>
        <pc:cxnChg chg="mod ord">
          <ac:chgData name="LIN, Zhiqiang" userId="d4683ff3-f281-4b56-a745-6a46db3b5018" providerId="ADAL" clId="{5B1B89B3-4E96-49D5-8176-67500AA7B227}" dt="2021-03-11T03:01:49.396" v="3022"/>
          <ac:cxnSpMkLst>
            <pc:docMk/>
            <pc:sldMk cId="1270013620" sldId="324"/>
            <ac:cxnSpMk id="13" creationId="{CE06412C-D922-4F50-B2A8-6ECC73716D75}"/>
          </ac:cxnSpMkLst>
        </pc:cxnChg>
        <pc:cxnChg chg="mod ord">
          <ac:chgData name="LIN, Zhiqiang" userId="d4683ff3-f281-4b56-a745-6a46db3b5018" providerId="ADAL" clId="{5B1B89B3-4E96-49D5-8176-67500AA7B227}" dt="2021-03-11T03:01:49.381" v="2952"/>
          <ac:cxnSpMkLst>
            <pc:docMk/>
            <pc:sldMk cId="1270013620" sldId="324"/>
            <ac:cxnSpMk id="17" creationId="{2EDB2E09-E6EA-4568-8329-61C2C282BAB7}"/>
          </ac:cxnSpMkLst>
        </pc:cxnChg>
        <pc:cxnChg chg="mod ord">
          <ac:chgData name="LIN, Zhiqiang" userId="d4683ff3-f281-4b56-a745-6a46db3b5018" providerId="ADAL" clId="{5B1B89B3-4E96-49D5-8176-67500AA7B227}" dt="2021-03-11T03:01:49.382" v="2956"/>
          <ac:cxnSpMkLst>
            <pc:docMk/>
            <pc:sldMk cId="1270013620" sldId="324"/>
            <ac:cxnSpMk id="22" creationId="{93F8B50A-5528-4EE7-8B98-34F45BE88879}"/>
          </ac:cxnSpMkLst>
        </pc:cxnChg>
        <pc:cxnChg chg="mod ord">
          <ac:chgData name="LIN, Zhiqiang" userId="d4683ff3-f281-4b56-a745-6a46db3b5018" providerId="ADAL" clId="{5B1B89B3-4E96-49D5-8176-67500AA7B227}" dt="2021-03-11T03:01:49.385" v="2970"/>
          <ac:cxnSpMkLst>
            <pc:docMk/>
            <pc:sldMk cId="1270013620" sldId="324"/>
            <ac:cxnSpMk id="26" creationId="{350E7201-8B44-406A-81EC-49A7A51787EA}"/>
          </ac:cxnSpMkLst>
        </pc:cxnChg>
        <pc:cxnChg chg="mod ord">
          <ac:chgData name="LIN, Zhiqiang" userId="d4683ff3-f281-4b56-a745-6a46db3b5018" providerId="ADAL" clId="{5B1B89B3-4E96-49D5-8176-67500AA7B227}" dt="2021-03-11T03:01:49.386" v="2976"/>
          <ac:cxnSpMkLst>
            <pc:docMk/>
            <pc:sldMk cId="1270013620" sldId="324"/>
            <ac:cxnSpMk id="32" creationId="{C56A60C7-92CA-43BD-90F1-5B7CCEC73A4D}"/>
          </ac:cxnSpMkLst>
        </pc:cxnChg>
        <pc:cxnChg chg="mod ord">
          <ac:chgData name="LIN, Zhiqiang" userId="d4683ff3-f281-4b56-a745-6a46db3b5018" providerId="ADAL" clId="{5B1B89B3-4E96-49D5-8176-67500AA7B227}" dt="2021-03-11T03:01:49.388" v="2986"/>
          <ac:cxnSpMkLst>
            <pc:docMk/>
            <pc:sldMk cId="1270013620" sldId="324"/>
            <ac:cxnSpMk id="37" creationId="{6DB8CCB8-C85D-4971-A4E3-469061103395}"/>
          </ac:cxnSpMkLst>
        </pc:cxnChg>
        <pc:cxnChg chg="mod ord">
          <ac:chgData name="LIN, Zhiqiang" userId="d4683ff3-f281-4b56-a745-6a46db3b5018" providerId="ADAL" clId="{5B1B89B3-4E96-49D5-8176-67500AA7B227}" dt="2021-03-11T03:01:49.391" v="2996"/>
          <ac:cxnSpMkLst>
            <pc:docMk/>
            <pc:sldMk cId="1270013620" sldId="324"/>
            <ac:cxnSpMk id="42" creationId="{F5CDD029-9B16-4C77-9C26-68AFFE0F91B6}"/>
          </ac:cxnSpMkLst>
        </pc:cxnChg>
        <pc:cxnChg chg="mod ord">
          <ac:chgData name="LIN, Zhiqiang" userId="d4683ff3-f281-4b56-a745-6a46db3b5018" providerId="ADAL" clId="{5B1B89B3-4E96-49D5-8176-67500AA7B227}" dt="2021-03-11T03:01:49.379" v="2944"/>
          <ac:cxnSpMkLst>
            <pc:docMk/>
            <pc:sldMk cId="1270013620" sldId="324"/>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508" v="6218" actId="2696"/>
        <pc:sldMkLst>
          <pc:docMk/>
          <pc:sldMk cId="487735243" sldId="325"/>
        </pc:sldMkLst>
        <pc:spChg chg="mod ord">
          <ac:chgData name="LIN, Zhiqiang" userId="d4683ff3-f281-4b56-a745-6a46db3b5018" providerId="ADAL" clId="{5B1B89B3-4E96-49D5-8176-67500AA7B227}" dt="2021-03-11T03:01:51.959" v="3162"/>
          <ac:spMkLst>
            <pc:docMk/>
            <pc:sldMk cId="487735243" sldId="325"/>
            <ac:spMk id="5" creationId="{1EA6E4B7-0E1F-475E-A7E8-5081A2C039E8}"/>
          </ac:spMkLst>
        </pc:spChg>
        <pc:spChg chg="mod ord">
          <ac:chgData name="LIN, Zhiqiang" userId="d4683ff3-f281-4b56-a745-6a46db3b5018" providerId="ADAL" clId="{5B1B89B3-4E96-49D5-8176-67500AA7B227}" dt="2021-03-11T03:01:51.960" v="3166"/>
          <ac:spMkLst>
            <pc:docMk/>
            <pc:sldMk cId="487735243" sldId="325"/>
            <ac:spMk id="7" creationId="{ACF08085-C507-4436-A671-94E7BC2241F3}"/>
          </ac:spMkLst>
        </pc:spChg>
        <pc:spChg chg="mod ord">
          <ac:chgData name="LIN, Zhiqiang" userId="d4683ff3-f281-4b56-a745-6a46db3b5018" providerId="ADAL" clId="{5B1B89B3-4E96-49D5-8176-67500AA7B227}" dt="2021-03-11T03:01:51.960" v="3170"/>
          <ac:spMkLst>
            <pc:docMk/>
            <pc:sldMk cId="487735243" sldId="325"/>
            <ac:spMk id="8" creationId="{8B8D55DA-BC35-4821-8932-0DFDC47F5E02}"/>
          </ac:spMkLst>
        </pc:spChg>
        <pc:spChg chg="mod ord">
          <ac:chgData name="LIN, Zhiqiang" userId="d4683ff3-f281-4b56-a745-6a46db3b5018" providerId="ADAL" clId="{5B1B89B3-4E96-49D5-8176-67500AA7B227}" dt="2021-03-11T03:01:51.960" v="3168"/>
          <ac:spMkLst>
            <pc:docMk/>
            <pc:sldMk cId="487735243" sldId="325"/>
            <ac:spMk id="9" creationId="{7E81ED30-5E3B-4DEF-A107-D399E4C6E609}"/>
          </ac:spMkLst>
        </pc:spChg>
        <pc:spChg chg="mod ord">
          <ac:chgData name="LIN, Zhiqiang" userId="d4683ff3-f281-4b56-a745-6a46db3b5018" providerId="ADAL" clId="{5B1B89B3-4E96-49D5-8176-67500AA7B227}" dt="2021-03-11T03:01:51.961" v="3174"/>
          <ac:spMkLst>
            <pc:docMk/>
            <pc:sldMk cId="487735243" sldId="325"/>
            <ac:spMk id="10" creationId="{9A76C79E-75F4-403A-B5DE-7E5F9C1955E7}"/>
          </ac:spMkLst>
        </pc:spChg>
        <pc:spChg chg="mod ord">
          <ac:chgData name="LIN, Zhiqiang" userId="d4683ff3-f281-4b56-a745-6a46db3b5018" providerId="ADAL" clId="{5B1B89B3-4E96-49D5-8176-67500AA7B227}" dt="2021-03-11T03:01:51.962" v="3176"/>
          <ac:spMkLst>
            <pc:docMk/>
            <pc:sldMk cId="487735243" sldId="325"/>
            <ac:spMk id="11" creationId="{4D6B7AD1-A77C-44AD-8032-3D82F3E79B3B}"/>
          </ac:spMkLst>
        </pc:spChg>
        <pc:spChg chg="mod ord">
          <ac:chgData name="LIN, Zhiqiang" userId="d4683ff3-f281-4b56-a745-6a46db3b5018" providerId="ADAL" clId="{5B1B89B3-4E96-49D5-8176-67500AA7B227}" dt="2021-03-11T03:01:51.962" v="3178"/>
          <ac:spMkLst>
            <pc:docMk/>
            <pc:sldMk cId="487735243" sldId="325"/>
            <ac:spMk id="12" creationId="{46140A6D-E5BE-4308-9702-03BCB9BF56CF}"/>
          </ac:spMkLst>
        </pc:spChg>
        <pc:spChg chg="mod ord">
          <ac:chgData name="LIN, Zhiqiang" userId="d4683ff3-f281-4b56-a745-6a46db3b5018" providerId="ADAL" clId="{5B1B89B3-4E96-49D5-8176-67500AA7B227}" dt="2021-03-11T03:01:51.963" v="3182"/>
          <ac:spMkLst>
            <pc:docMk/>
            <pc:sldMk cId="487735243" sldId="325"/>
            <ac:spMk id="14" creationId="{43451090-C776-4DC6-80F5-10F223A4F877}"/>
          </ac:spMkLst>
        </pc:spChg>
        <pc:spChg chg="mod ord">
          <ac:chgData name="LIN, Zhiqiang" userId="d4683ff3-f281-4b56-a745-6a46db3b5018" providerId="ADAL" clId="{5B1B89B3-4E96-49D5-8176-67500AA7B227}" dt="2021-03-11T03:01:51.948" v="3108"/>
          <ac:spMkLst>
            <pc:docMk/>
            <pc:sldMk cId="487735243" sldId="325"/>
            <ac:spMk id="15" creationId="{28C42872-D6FF-4576-8660-2C1ADC120BA2}"/>
          </ac:spMkLst>
        </pc:spChg>
        <pc:spChg chg="mod ord">
          <ac:chgData name="LIN, Zhiqiang" userId="d4683ff3-f281-4b56-a745-6a46db3b5018" providerId="ADAL" clId="{5B1B89B3-4E96-49D5-8176-67500AA7B227}" dt="2021-03-11T03:01:51.945" v="3098"/>
          <ac:spMkLst>
            <pc:docMk/>
            <pc:sldMk cId="487735243" sldId="325"/>
            <ac:spMk id="16" creationId="{ABADC342-6B4C-4F95-8722-C5427207EAF5}"/>
          </ac:spMkLst>
        </pc:spChg>
        <pc:spChg chg="mod ord">
          <ac:chgData name="LIN, Zhiqiang" userId="d4683ff3-f281-4b56-a745-6a46db3b5018" providerId="ADAL" clId="{5B1B89B3-4E96-49D5-8176-67500AA7B227}" dt="2021-03-11T03:01:51.945" v="3094"/>
          <ac:spMkLst>
            <pc:docMk/>
            <pc:sldMk cId="487735243" sldId="325"/>
            <ac:spMk id="18" creationId="{248C21BC-5D9B-4D62-B0BF-D9E89F70179A}"/>
          </ac:spMkLst>
        </pc:spChg>
        <pc:spChg chg="mod ord">
          <ac:chgData name="LIN, Zhiqiang" userId="d4683ff3-f281-4b56-a745-6a46db3b5018" providerId="ADAL" clId="{5B1B89B3-4E96-49D5-8176-67500AA7B227}" dt="2021-03-11T03:01:51.945" v="3096"/>
          <ac:spMkLst>
            <pc:docMk/>
            <pc:sldMk cId="487735243" sldId="325"/>
            <ac:spMk id="19" creationId="{5E2B4935-A3D1-4E44-90DF-3100AB9C1BA7}"/>
          </ac:spMkLst>
        </pc:spChg>
        <pc:spChg chg="mod ord">
          <ac:chgData name="LIN, Zhiqiang" userId="d4683ff3-f281-4b56-a745-6a46db3b5018" providerId="ADAL" clId="{5B1B89B3-4E96-49D5-8176-67500AA7B227}" dt="2021-03-11T03:01:51.948" v="3110"/>
          <ac:spMkLst>
            <pc:docMk/>
            <pc:sldMk cId="487735243" sldId="325"/>
            <ac:spMk id="20" creationId="{1D0D0031-2C0F-4912-9214-3F38A5E072C1}"/>
          </ac:spMkLst>
        </pc:spChg>
        <pc:spChg chg="mod ord">
          <ac:chgData name="LIN, Zhiqiang" userId="d4683ff3-f281-4b56-a745-6a46db3b5018" providerId="ADAL" clId="{5B1B89B3-4E96-49D5-8176-67500AA7B227}" dt="2021-03-11T03:01:51.946" v="3102"/>
          <ac:spMkLst>
            <pc:docMk/>
            <pc:sldMk cId="487735243" sldId="325"/>
            <ac:spMk id="21" creationId="{E39D0F34-6079-40BB-893F-5AD6F78E8DD2}"/>
          </ac:spMkLst>
        </pc:spChg>
        <pc:spChg chg="mod ord">
          <ac:chgData name="LIN, Zhiqiang" userId="d4683ff3-f281-4b56-a745-6a46db3b5018" providerId="ADAL" clId="{5B1B89B3-4E96-49D5-8176-67500AA7B227}" dt="2021-03-11T03:01:51.947" v="3106"/>
          <ac:spMkLst>
            <pc:docMk/>
            <pc:sldMk cId="487735243" sldId="325"/>
            <ac:spMk id="23" creationId="{EFB21D3B-6EA8-4552-B60A-AF1B5138E437}"/>
          </ac:spMkLst>
        </pc:spChg>
        <pc:spChg chg="mod ord">
          <ac:chgData name="LIN, Zhiqiang" userId="d4683ff3-f281-4b56-a745-6a46db3b5018" providerId="ADAL" clId="{5B1B89B3-4E96-49D5-8176-67500AA7B227}" dt="2021-03-11T03:01:51.948" v="3112"/>
          <ac:spMkLst>
            <pc:docMk/>
            <pc:sldMk cId="487735243" sldId="325"/>
            <ac:spMk id="24" creationId="{2538F2A6-0271-4677-ACD5-B0E86AA5E871}"/>
          </ac:spMkLst>
        </pc:spChg>
        <pc:spChg chg="mod ord">
          <ac:chgData name="LIN, Zhiqiang" userId="d4683ff3-f281-4b56-a745-6a46db3b5018" providerId="ADAL" clId="{5B1B89B3-4E96-49D5-8176-67500AA7B227}" dt="2021-03-11T03:01:51.950" v="3122"/>
          <ac:spMkLst>
            <pc:docMk/>
            <pc:sldMk cId="487735243" sldId="325"/>
            <ac:spMk id="25" creationId="{8C76570A-D737-490E-8D9C-2179BA28774B}"/>
          </ac:spMkLst>
        </pc:spChg>
        <pc:spChg chg="mod ord">
          <ac:chgData name="LIN, Zhiqiang" userId="d4683ff3-f281-4b56-a745-6a46db3b5018" providerId="ADAL" clId="{5B1B89B3-4E96-49D5-8176-67500AA7B227}" dt="2021-03-11T03:01:51.949" v="3114"/>
          <ac:spMkLst>
            <pc:docMk/>
            <pc:sldMk cId="487735243" sldId="325"/>
            <ac:spMk id="27" creationId="{11BA9FD4-3C2D-4129-B5DF-9BF40FD1F9D1}"/>
          </ac:spMkLst>
        </pc:spChg>
        <pc:spChg chg="mod ord">
          <ac:chgData name="LIN, Zhiqiang" userId="d4683ff3-f281-4b56-a745-6a46db3b5018" providerId="ADAL" clId="{5B1B89B3-4E96-49D5-8176-67500AA7B227}" dt="2021-03-11T03:01:51.950" v="3120"/>
          <ac:spMkLst>
            <pc:docMk/>
            <pc:sldMk cId="487735243" sldId="325"/>
            <ac:spMk id="28" creationId="{C474691E-AAFF-4392-A8F3-16CA68C4AF5F}"/>
          </ac:spMkLst>
        </pc:spChg>
        <pc:spChg chg="mod ord">
          <ac:chgData name="LIN, Zhiqiang" userId="d4683ff3-f281-4b56-a745-6a46db3b5018" providerId="ADAL" clId="{5B1B89B3-4E96-49D5-8176-67500AA7B227}" dt="2021-03-11T03:01:51.963" v="3184"/>
          <ac:spMkLst>
            <pc:docMk/>
            <pc:sldMk cId="487735243" sldId="325"/>
            <ac:spMk id="29" creationId="{F423865A-F888-4A6F-A44A-0141D1368600}"/>
          </ac:spMkLst>
        </pc:spChg>
        <pc:spChg chg="mod ord">
          <ac:chgData name="LIN, Zhiqiang" userId="d4683ff3-f281-4b56-a745-6a46db3b5018" providerId="ADAL" clId="{5B1B89B3-4E96-49D5-8176-67500AA7B227}" dt="2021-03-11T03:01:51.952" v="3128"/>
          <ac:spMkLst>
            <pc:docMk/>
            <pc:sldMk cId="487735243" sldId="325"/>
            <ac:spMk id="30" creationId="{459AF047-9031-4429-92A3-5DD527E1CB99}"/>
          </ac:spMkLst>
        </pc:spChg>
        <pc:spChg chg="mod ord">
          <ac:chgData name="LIN, Zhiqiang" userId="d4683ff3-f281-4b56-a745-6a46db3b5018" providerId="ADAL" clId="{5B1B89B3-4E96-49D5-8176-67500AA7B227}" dt="2021-03-11T03:01:51.949" v="3116"/>
          <ac:spMkLst>
            <pc:docMk/>
            <pc:sldMk cId="487735243" sldId="325"/>
            <ac:spMk id="31" creationId="{1E4F210D-0607-44EA-A744-9E99E1C7C654}"/>
          </ac:spMkLst>
        </pc:spChg>
        <pc:spChg chg="mod ord">
          <ac:chgData name="LIN, Zhiqiang" userId="d4683ff3-f281-4b56-a745-6a46db3b5018" providerId="ADAL" clId="{5B1B89B3-4E96-49D5-8176-67500AA7B227}" dt="2021-03-11T03:01:51.951" v="3126"/>
          <ac:spMkLst>
            <pc:docMk/>
            <pc:sldMk cId="487735243" sldId="325"/>
            <ac:spMk id="33" creationId="{ADEE2FFD-0C94-4416-845E-193913C64E00}"/>
          </ac:spMkLst>
        </pc:spChg>
        <pc:spChg chg="mod ord">
          <ac:chgData name="LIN, Zhiqiang" userId="d4683ff3-f281-4b56-a745-6a46db3b5018" providerId="ADAL" clId="{5B1B89B3-4E96-49D5-8176-67500AA7B227}" dt="2021-03-11T03:01:51.952" v="3130"/>
          <ac:spMkLst>
            <pc:docMk/>
            <pc:sldMk cId="487735243" sldId="325"/>
            <ac:spMk id="34" creationId="{C7FF35A9-7635-45CC-8248-90662101B9AA}"/>
          </ac:spMkLst>
        </pc:spChg>
        <pc:spChg chg="mod ord">
          <ac:chgData name="LIN, Zhiqiang" userId="d4683ff3-f281-4b56-a745-6a46db3b5018" providerId="ADAL" clId="{5B1B89B3-4E96-49D5-8176-67500AA7B227}" dt="2021-03-11T03:01:51.953" v="3132"/>
          <ac:spMkLst>
            <pc:docMk/>
            <pc:sldMk cId="487735243" sldId="325"/>
            <ac:spMk id="35" creationId="{19420E44-CB48-44A7-9825-A144F2E5E85A}"/>
          </ac:spMkLst>
        </pc:spChg>
        <pc:spChg chg="mod ord">
          <ac:chgData name="LIN, Zhiqiang" userId="d4683ff3-f281-4b56-a745-6a46db3b5018" providerId="ADAL" clId="{5B1B89B3-4E96-49D5-8176-67500AA7B227}" dt="2021-03-11T03:01:51.954" v="3138"/>
          <ac:spMkLst>
            <pc:docMk/>
            <pc:sldMk cId="487735243" sldId="325"/>
            <ac:spMk id="36" creationId="{A106A6A6-E2E9-4DE6-9119-AEB76DB418B0}"/>
          </ac:spMkLst>
        </pc:spChg>
        <pc:spChg chg="mod ord">
          <ac:chgData name="LIN, Zhiqiang" userId="d4683ff3-f281-4b56-a745-6a46db3b5018" providerId="ADAL" clId="{5B1B89B3-4E96-49D5-8176-67500AA7B227}" dt="2021-03-11T03:01:51.953" v="3136"/>
          <ac:spMkLst>
            <pc:docMk/>
            <pc:sldMk cId="487735243" sldId="325"/>
            <ac:spMk id="38" creationId="{C1AC32CE-4030-4104-926C-2650A2B4AC17}"/>
          </ac:spMkLst>
        </pc:spChg>
        <pc:spChg chg="mod ord">
          <ac:chgData name="LIN, Zhiqiang" userId="d4683ff3-f281-4b56-a745-6a46db3b5018" providerId="ADAL" clId="{5B1B89B3-4E96-49D5-8176-67500AA7B227}" dt="2021-03-11T03:01:51.956" v="3148"/>
          <ac:spMkLst>
            <pc:docMk/>
            <pc:sldMk cId="487735243" sldId="325"/>
            <ac:spMk id="39" creationId="{4CB18A92-99D7-4150-8864-FDFDD843CCB3}"/>
          </ac:spMkLst>
        </pc:spChg>
        <pc:spChg chg="mod ord">
          <ac:chgData name="LIN, Zhiqiang" userId="d4683ff3-f281-4b56-a745-6a46db3b5018" providerId="ADAL" clId="{5B1B89B3-4E96-49D5-8176-67500AA7B227}" dt="2021-03-11T03:01:51.955" v="3142"/>
          <ac:spMkLst>
            <pc:docMk/>
            <pc:sldMk cId="487735243" sldId="325"/>
            <ac:spMk id="40" creationId="{6A187A47-65F3-4813-8F0B-B76D3CB10DB6}"/>
          </ac:spMkLst>
        </pc:spChg>
        <pc:spChg chg="mod ord">
          <ac:chgData name="LIN, Zhiqiang" userId="d4683ff3-f281-4b56-a745-6a46db3b5018" providerId="ADAL" clId="{5B1B89B3-4E96-49D5-8176-67500AA7B227}" dt="2021-03-11T03:01:51.954" v="3140"/>
          <ac:spMkLst>
            <pc:docMk/>
            <pc:sldMk cId="487735243" sldId="325"/>
            <ac:spMk id="41" creationId="{A57D4B74-524A-43A9-ABAC-99529FE87E2A}"/>
          </ac:spMkLst>
        </pc:spChg>
        <pc:spChg chg="mod ord">
          <ac:chgData name="LIN, Zhiqiang" userId="d4683ff3-f281-4b56-a745-6a46db3b5018" providerId="ADAL" clId="{5B1B89B3-4E96-49D5-8176-67500AA7B227}" dt="2021-03-11T03:01:51.958" v="3156"/>
          <ac:spMkLst>
            <pc:docMk/>
            <pc:sldMk cId="487735243" sldId="325"/>
            <ac:spMk id="43" creationId="{B3DD0913-186B-417A-AA7F-C52E8EB550AE}"/>
          </ac:spMkLst>
        </pc:spChg>
        <pc:spChg chg="mod ord">
          <ac:chgData name="LIN, Zhiqiang" userId="d4683ff3-f281-4b56-a745-6a46db3b5018" providerId="ADAL" clId="{5B1B89B3-4E96-49D5-8176-67500AA7B227}" dt="2021-03-11T03:01:51.958" v="3160"/>
          <ac:spMkLst>
            <pc:docMk/>
            <pc:sldMk cId="487735243" sldId="325"/>
            <ac:spMk id="44" creationId="{F0AD1221-A96E-4EFC-98AF-972E27324FA9}"/>
          </ac:spMkLst>
        </pc:spChg>
        <pc:spChg chg="add mod ord">
          <ac:chgData name="LIN, Zhiqiang" userId="d4683ff3-f281-4b56-a745-6a46db3b5018" providerId="ADAL" clId="{5B1B89B3-4E96-49D5-8176-67500AA7B227}" dt="2021-03-11T03:01:51.956" v="3146"/>
          <ac:spMkLst>
            <pc:docMk/>
            <pc:sldMk cId="487735243" sldId="325"/>
            <ac:spMk id="45" creationId="{E2730C46-2A61-4BB9-8536-CE89ED3FAA79}"/>
          </ac:spMkLst>
        </pc:spChg>
        <pc:spChg chg="add mod ord">
          <ac:chgData name="LIN, Zhiqiang" userId="d4683ff3-f281-4b56-a745-6a46db3b5018" providerId="ADAL" clId="{5B1B89B3-4E96-49D5-8176-67500AA7B227}" dt="2021-03-11T03:01:51.956" v="3150"/>
          <ac:spMkLst>
            <pc:docMk/>
            <pc:sldMk cId="487735243" sldId="325"/>
            <ac:spMk id="46" creationId="{B25213BC-4FF7-403E-B8C2-E59D88D9F754}"/>
          </ac:spMkLst>
        </pc:spChg>
        <pc:spChg chg="add mod ord">
          <ac:chgData name="LIN, Zhiqiang" userId="d4683ff3-f281-4b56-a745-6a46db3b5018" providerId="ADAL" clId="{5B1B89B3-4E96-49D5-8176-67500AA7B227}" dt="2021-03-11T03:01:51.957" v="3152"/>
          <ac:spMkLst>
            <pc:docMk/>
            <pc:sldMk cId="487735243" sldId="325"/>
            <ac:spMk id="47" creationId="{31E25ADB-C9D3-4AE0-89E4-473A0FFB90F0}"/>
          </ac:spMkLst>
        </pc:spChg>
        <pc:spChg chg="add mod ord">
          <ac:chgData name="LIN, Zhiqiang" userId="d4683ff3-f281-4b56-a745-6a46db3b5018" providerId="ADAL" clId="{5B1B89B3-4E96-49D5-8176-67500AA7B227}" dt="2021-03-11T03:01:51.958" v="3158"/>
          <ac:spMkLst>
            <pc:docMk/>
            <pc:sldMk cId="487735243" sldId="325"/>
            <ac:spMk id="49" creationId="{6A919376-BBF2-464F-B256-1114DD4BEA5F}"/>
          </ac:spMkLst>
        </pc:spChg>
        <pc:spChg chg="mod ord">
          <ac:chgData name="LIN, Zhiqiang" userId="d4683ff3-f281-4b56-a745-6a46db3b5018" providerId="ADAL" clId="{5B1B89B3-4E96-49D5-8176-67500AA7B227}" dt="2021-03-11T03:01:51.943" v="3090"/>
          <ac:spMkLst>
            <pc:docMk/>
            <pc:sldMk cId="487735243" sldId="325"/>
            <ac:spMk id="512" creationId="{00000000-0000-0000-0000-000000000000}"/>
          </ac:spMkLst>
        </pc:spChg>
        <pc:spChg chg="mod ord">
          <ac:chgData name="LIN, Zhiqiang" userId="d4683ff3-f281-4b56-a745-6a46db3b5018" providerId="ADAL" clId="{5B1B89B3-4E96-49D5-8176-67500AA7B227}" dt="2021-03-11T03:01:51.961" v="3172"/>
          <ac:spMkLst>
            <pc:docMk/>
            <pc:sldMk cId="487735243" sldId="325"/>
            <ac:spMk id="557" creationId="{00000000-0000-0000-0000-000000000000}"/>
          </ac:spMkLst>
        </pc:spChg>
        <pc:cxnChg chg="mod ord">
          <ac:chgData name="LIN, Zhiqiang" userId="d4683ff3-f281-4b56-a745-6a46db3b5018" providerId="ADAL" clId="{5B1B89B3-4E96-49D5-8176-67500AA7B227}" dt="2021-03-11T03:01:51.959" v="3164"/>
          <ac:cxnSpMkLst>
            <pc:docMk/>
            <pc:sldMk cId="487735243" sldId="325"/>
            <ac:cxnSpMk id="6" creationId="{FE72824E-2E61-4833-AFD4-1F65E148F1F5}"/>
          </ac:cxnSpMkLst>
        </pc:cxnChg>
        <pc:cxnChg chg="mod ord">
          <ac:chgData name="LIN, Zhiqiang" userId="d4683ff3-f281-4b56-a745-6a46db3b5018" providerId="ADAL" clId="{5B1B89B3-4E96-49D5-8176-67500AA7B227}" dt="2021-03-11T03:01:51.962" v="3180"/>
          <ac:cxnSpMkLst>
            <pc:docMk/>
            <pc:sldMk cId="487735243" sldId="325"/>
            <ac:cxnSpMk id="13" creationId="{CE06412C-D922-4F50-B2A8-6ECC73716D75}"/>
          </ac:cxnSpMkLst>
        </pc:cxnChg>
        <pc:cxnChg chg="mod ord">
          <ac:chgData name="LIN, Zhiqiang" userId="d4683ff3-f281-4b56-a745-6a46db3b5018" providerId="ADAL" clId="{5B1B89B3-4E96-49D5-8176-67500AA7B227}" dt="2021-03-11T03:01:51.946" v="3100"/>
          <ac:cxnSpMkLst>
            <pc:docMk/>
            <pc:sldMk cId="487735243" sldId="325"/>
            <ac:cxnSpMk id="17" creationId="{2EDB2E09-E6EA-4568-8329-61C2C282BAB7}"/>
          </ac:cxnSpMkLst>
        </pc:cxnChg>
        <pc:cxnChg chg="mod ord">
          <ac:chgData name="LIN, Zhiqiang" userId="d4683ff3-f281-4b56-a745-6a46db3b5018" providerId="ADAL" clId="{5B1B89B3-4E96-49D5-8176-67500AA7B227}" dt="2021-03-11T03:01:51.947" v="3104"/>
          <ac:cxnSpMkLst>
            <pc:docMk/>
            <pc:sldMk cId="487735243" sldId="325"/>
            <ac:cxnSpMk id="22" creationId="{93F8B50A-5528-4EE7-8B98-34F45BE88879}"/>
          </ac:cxnSpMkLst>
        </pc:cxnChg>
        <pc:cxnChg chg="mod ord">
          <ac:chgData name="LIN, Zhiqiang" userId="d4683ff3-f281-4b56-a745-6a46db3b5018" providerId="ADAL" clId="{5B1B89B3-4E96-49D5-8176-67500AA7B227}" dt="2021-03-11T03:01:51.950" v="3118"/>
          <ac:cxnSpMkLst>
            <pc:docMk/>
            <pc:sldMk cId="487735243" sldId="325"/>
            <ac:cxnSpMk id="26" creationId="{350E7201-8B44-406A-81EC-49A7A51787EA}"/>
          </ac:cxnSpMkLst>
        </pc:cxnChg>
        <pc:cxnChg chg="mod ord">
          <ac:chgData name="LIN, Zhiqiang" userId="d4683ff3-f281-4b56-a745-6a46db3b5018" providerId="ADAL" clId="{5B1B89B3-4E96-49D5-8176-67500AA7B227}" dt="2021-03-11T03:01:51.951" v="3124"/>
          <ac:cxnSpMkLst>
            <pc:docMk/>
            <pc:sldMk cId="487735243" sldId="325"/>
            <ac:cxnSpMk id="32" creationId="{C56A60C7-92CA-43BD-90F1-5B7CCEC73A4D}"/>
          </ac:cxnSpMkLst>
        </pc:cxnChg>
        <pc:cxnChg chg="mod ord">
          <ac:chgData name="LIN, Zhiqiang" userId="d4683ff3-f281-4b56-a745-6a46db3b5018" providerId="ADAL" clId="{5B1B89B3-4E96-49D5-8176-67500AA7B227}" dt="2021-03-11T03:01:51.953" v="3134"/>
          <ac:cxnSpMkLst>
            <pc:docMk/>
            <pc:sldMk cId="487735243" sldId="325"/>
            <ac:cxnSpMk id="37" creationId="{6DB8CCB8-C85D-4971-A4E3-469061103395}"/>
          </ac:cxnSpMkLst>
        </pc:cxnChg>
        <pc:cxnChg chg="mod ord">
          <ac:chgData name="LIN, Zhiqiang" userId="d4683ff3-f281-4b56-a745-6a46db3b5018" providerId="ADAL" clId="{5B1B89B3-4E96-49D5-8176-67500AA7B227}" dt="2021-03-11T03:01:51.955" v="3144"/>
          <ac:cxnSpMkLst>
            <pc:docMk/>
            <pc:sldMk cId="487735243" sldId="325"/>
            <ac:cxnSpMk id="42" creationId="{F5CDD029-9B16-4C77-9C26-68AFFE0F91B6}"/>
          </ac:cxnSpMkLst>
        </pc:cxnChg>
        <pc:cxnChg chg="add mod ord">
          <ac:chgData name="LIN, Zhiqiang" userId="d4683ff3-f281-4b56-a745-6a46db3b5018" providerId="ADAL" clId="{5B1B89B3-4E96-49D5-8176-67500AA7B227}" dt="2021-03-11T03:01:51.957" v="3154"/>
          <ac:cxnSpMkLst>
            <pc:docMk/>
            <pc:sldMk cId="487735243" sldId="325"/>
            <ac:cxnSpMk id="48" creationId="{43755BBF-606E-4A2F-8E68-D29AD2ADF514}"/>
          </ac:cxnSpMkLst>
        </pc:cxnChg>
        <pc:cxnChg chg="mod ord">
          <ac:chgData name="LIN, Zhiqiang" userId="d4683ff3-f281-4b56-a745-6a46db3b5018" providerId="ADAL" clId="{5B1B89B3-4E96-49D5-8176-67500AA7B227}" dt="2021-03-11T03:01:51.944" v="3092"/>
          <ac:cxnSpMkLst>
            <pc:docMk/>
            <pc:sldMk cId="487735243" sldId="325"/>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539" v="6219" actId="2696"/>
        <pc:sldMkLst>
          <pc:docMk/>
          <pc:sldMk cId="1813595421" sldId="326"/>
        </pc:sldMkLst>
        <pc:spChg chg="mod ord">
          <ac:chgData name="LIN, Zhiqiang" userId="d4683ff3-f281-4b56-a745-6a46db3b5018" providerId="ADAL" clId="{5B1B89B3-4E96-49D5-8176-67500AA7B227}" dt="2021-03-11T03:01:52.395" v="3298"/>
          <ac:spMkLst>
            <pc:docMk/>
            <pc:sldMk cId="1813595421" sldId="326"/>
            <ac:spMk id="5" creationId="{1EA6E4B7-0E1F-475E-A7E8-5081A2C039E8}"/>
          </ac:spMkLst>
        </pc:spChg>
        <pc:spChg chg="mod ord">
          <ac:chgData name="LIN, Zhiqiang" userId="d4683ff3-f281-4b56-a745-6a46db3b5018" providerId="ADAL" clId="{5B1B89B3-4E96-49D5-8176-67500AA7B227}" dt="2021-03-11T03:01:52.396" v="3302"/>
          <ac:spMkLst>
            <pc:docMk/>
            <pc:sldMk cId="1813595421" sldId="326"/>
            <ac:spMk id="7" creationId="{ACF08085-C507-4436-A671-94E7BC2241F3}"/>
          </ac:spMkLst>
        </pc:spChg>
        <pc:spChg chg="mod ord">
          <ac:chgData name="LIN, Zhiqiang" userId="d4683ff3-f281-4b56-a745-6a46db3b5018" providerId="ADAL" clId="{5B1B89B3-4E96-49D5-8176-67500AA7B227}" dt="2021-03-11T03:01:52.396" v="3306"/>
          <ac:spMkLst>
            <pc:docMk/>
            <pc:sldMk cId="1813595421" sldId="326"/>
            <ac:spMk id="8" creationId="{8B8D55DA-BC35-4821-8932-0DFDC47F5E02}"/>
          </ac:spMkLst>
        </pc:spChg>
        <pc:spChg chg="mod ord">
          <ac:chgData name="LIN, Zhiqiang" userId="d4683ff3-f281-4b56-a745-6a46db3b5018" providerId="ADAL" clId="{5B1B89B3-4E96-49D5-8176-67500AA7B227}" dt="2021-03-11T03:01:52.396" v="3304"/>
          <ac:spMkLst>
            <pc:docMk/>
            <pc:sldMk cId="1813595421" sldId="326"/>
            <ac:spMk id="9" creationId="{7E81ED30-5E3B-4DEF-A107-D399E4C6E609}"/>
          </ac:spMkLst>
        </pc:spChg>
        <pc:spChg chg="mod ord">
          <ac:chgData name="LIN, Zhiqiang" userId="d4683ff3-f281-4b56-a745-6a46db3b5018" providerId="ADAL" clId="{5B1B89B3-4E96-49D5-8176-67500AA7B227}" dt="2021-03-11T03:01:52.397" v="3310"/>
          <ac:spMkLst>
            <pc:docMk/>
            <pc:sldMk cId="1813595421" sldId="326"/>
            <ac:spMk id="10" creationId="{9A76C79E-75F4-403A-B5DE-7E5F9C1955E7}"/>
          </ac:spMkLst>
        </pc:spChg>
        <pc:spChg chg="mod ord">
          <ac:chgData name="LIN, Zhiqiang" userId="d4683ff3-f281-4b56-a745-6a46db3b5018" providerId="ADAL" clId="{5B1B89B3-4E96-49D5-8176-67500AA7B227}" dt="2021-03-11T03:01:52.398" v="3312"/>
          <ac:spMkLst>
            <pc:docMk/>
            <pc:sldMk cId="1813595421" sldId="326"/>
            <ac:spMk id="11" creationId="{4D6B7AD1-A77C-44AD-8032-3D82F3E79B3B}"/>
          </ac:spMkLst>
        </pc:spChg>
        <pc:spChg chg="mod ord">
          <ac:chgData name="LIN, Zhiqiang" userId="d4683ff3-f281-4b56-a745-6a46db3b5018" providerId="ADAL" clId="{5B1B89B3-4E96-49D5-8176-67500AA7B227}" dt="2021-03-11T03:01:52.398" v="3314"/>
          <ac:spMkLst>
            <pc:docMk/>
            <pc:sldMk cId="1813595421" sldId="326"/>
            <ac:spMk id="12" creationId="{46140A6D-E5BE-4308-9702-03BCB9BF56CF}"/>
          </ac:spMkLst>
        </pc:spChg>
        <pc:spChg chg="mod ord">
          <ac:chgData name="LIN, Zhiqiang" userId="d4683ff3-f281-4b56-a745-6a46db3b5018" providerId="ADAL" clId="{5B1B89B3-4E96-49D5-8176-67500AA7B227}" dt="2021-03-11T03:01:52.399" v="3318"/>
          <ac:spMkLst>
            <pc:docMk/>
            <pc:sldMk cId="1813595421" sldId="326"/>
            <ac:spMk id="14" creationId="{43451090-C776-4DC6-80F5-10F223A4F877}"/>
          </ac:spMkLst>
        </pc:spChg>
        <pc:spChg chg="mod ord">
          <ac:chgData name="LIN, Zhiqiang" userId="d4683ff3-f281-4b56-a745-6a46db3b5018" providerId="ADAL" clId="{5B1B89B3-4E96-49D5-8176-67500AA7B227}" dt="2021-03-11T03:01:52.384" v="3244"/>
          <ac:spMkLst>
            <pc:docMk/>
            <pc:sldMk cId="1813595421" sldId="326"/>
            <ac:spMk id="15" creationId="{28C42872-D6FF-4576-8660-2C1ADC120BA2}"/>
          </ac:spMkLst>
        </pc:spChg>
        <pc:spChg chg="mod ord">
          <ac:chgData name="LIN, Zhiqiang" userId="d4683ff3-f281-4b56-a745-6a46db3b5018" providerId="ADAL" clId="{5B1B89B3-4E96-49D5-8176-67500AA7B227}" dt="2021-03-11T03:01:52.381" v="3234"/>
          <ac:spMkLst>
            <pc:docMk/>
            <pc:sldMk cId="1813595421" sldId="326"/>
            <ac:spMk id="16" creationId="{ABADC342-6B4C-4F95-8722-C5427207EAF5}"/>
          </ac:spMkLst>
        </pc:spChg>
        <pc:spChg chg="mod ord">
          <ac:chgData name="LIN, Zhiqiang" userId="d4683ff3-f281-4b56-a745-6a46db3b5018" providerId="ADAL" clId="{5B1B89B3-4E96-49D5-8176-67500AA7B227}" dt="2021-03-11T03:01:52.380" v="3230"/>
          <ac:spMkLst>
            <pc:docMk/>
            <pc:sldMk cId="1813595421" sldId="326"/>
            <ac:spMk id="18" creationId="{248C21BC-5D9B-4D62-B0BF-D9E89F70179A}"/>
          </ac:spMkLst>
        </pc:spChg>
        <pc:spChg chg="mod ord">
          <ac:chgData name="LIN, Zhiqiang" userId="d4683ff3-f281-4b56-a745-6a46db3b5018" providerId="ADAL" clId="{5B1B89B3-4E96-49D5-8176-67500AA7B227}" dt="2021-03-11T03:01:52.381" v="3232"/>
          <ac:spMkLst>
            <pc:docMk/>
            <pc:sldMk cId="1813595421" sldId="326"/>
            <ac:spMk id="19" creationId="{5E2B4935-A3D1-4E44-90DF-3100AB9C1BA7}"/>
          </ac:spMkLst>
        </pc:spChg>
        <pc:spChg chg="mod ord">
          <ac:chgData name="LIN, Zhiqiang" userId="d4683ff3-f281-4b56-a745-6a46db3b5018" providerId="ADAL" clId="{5B1B89B3-4E96-49D5-8176-67500AA7B227}" dt="2021-03-11T03:01:52.384" v="3246"/>
          <ac:spMkLst>
            <pc:docMk/>
            <pc:sldMk cId="1813595421" sldId="326"/>
            <ac:spMk id="20" creationId="{1D0D0031-2C0F-4912-9214-3F38A5E072C1}"/>
          </ac:spMkLst>
        </pc:spChg>
        <pc:spChg chg="mod ord">
          <ac:chgData name="LIN, Zhiqiang" userId="d4683ff3-f281-4b56-a745-6a46db3b5018" providerId="ADAL" clId="{5B1B89B3-4E96-49D5-8176-67500AA7B227}" dt="2021-03-11T03:01:52.382" v="3238"/>
          <ac:spMkLst>
            <pc:docMk/>
            <pc:sldMk cId="1813595421" sldId="326"/>
            <ac:spMk id="21" creationId="{E39D0F34-6079-40BB-893F-5AD6F78E8DD2}"/>
          </ac:spMkLst>
        </pc:spChg>
        <pc:spChg chg="mod ord">
          <ac:chgData name="LIN, Zhiqiang" userId="d4683ff3-f281-4b56-a745-6a46db3b5018" providerId="ADAL" clId="{5B1B89B3-4E96-49D5-8176-67500AA7B227}" dt="2021-03-11T03:01:52.383" v="3242"/>
          <ac:spMkLst>
            <pc:docMk/>
            <pc:sldMk cId="1813595421" sldId="326"/>
            <ac:spMk id="23" creationId="{EFB21D3B-6EA8-4552-B60A-AF1B5138E437}"/>
          </ac:spMkLst>
        </pc:spChg>
        <pc:spChg chg="mod ord">
          <ac:chgData name="LIN, Zhiqiang" userId="d4683ff3-f281-4b56-a745-6a46db3b5018" providerId="ADAL" clId="{5B1B89B3-4E96-49D5-8176-67500AA7B227}" dt="2021-03-11T03:01:52.385" v="3248"/>
          <ac:spMkLst>
            <pc:docMk/>
            <pc:sldMk cId="1813595421" sldId="326"/>
            <ac:spMk id="24" creationId="{2538F2A6-0271-4677-ACD5-B0E86AA5E871}"/>
          </ac:spMkLst>
        </pc:spChg>
        <pc:spChg chg="mod ord">
          <ac:chgData name="LIN, Zhiqiang" userId="d4683ff3-f281-4b56-a745-6a46db3b5018" providerId="ADAL" clId="{5B1B89B3-4E96-49D5-8176-67500AA7B227}" dt="2021-03-11T03:01:52.387" v="3258"/>
          <ac:spMkLst>
            <pc:docMk/>
            <pc:sldMk cId="1813595421" sldId="326"/>
            <ac:spMk id="25" creationId="{8C76570A-D737-490E-8D9C-2179BA28774B}"/>
          </ac:spMkLst>
        </pc:spChg>
        <pc:spChg chg="mod ord">
          <ac:chgData name="LIN, Zhiqiang" userId="d4683ff3-f281-4b56-a745-6a46db3b5018" providerId="ADAL" clId="{5B1B89B3-4E96-49D5-8176-67500AA7B227}" dt="2021-03-11T03:01:52.385" v="3250"/>
          <ac:spMkLst>
            <pc:docMk/>
            <pc:sldMk cId="1813595421" sldId="326"/>
            <ac:spMk id="27" creationId="{11BA9FD4-3C2D-4129-B5DF-9BF40FD1F9D1}"/>
          </ac:spMkLst>
        </pc:spChg>
        <pc:spChg chg="mod ord">
          <ac:chgData name="LIN, Zhiqiang" userId="d4683ff3-f281-4b56-a745-6a46db3b5018" providerId="ADAL" clId="{5B1B89B3-4E96-49D5-8176-67500AA7B227}" dt="2021-03-11T03:01:52.386" v="3256"/>
          <ac:spMkLst>
            <pc:docMk/>
            <pc:sldMk cId="1813595421" sldId="326"/>
            <ac:spMk id="28" creationId="{C474691E-AAFF-4392-A8F3-16CA68C4AF5F}"/>
          </ac:spMkLst>
        </pc:spChg>
        <pc:spChg chg="mod ord">
          <ac:chgData name="LIN, Zhiqiang" userId="d4683ff3-f281-4b56-a745-6a46db3b5018" providerId="ADAL" clId="{5B1B89B3-4E96-49D5-8176-67500AA7B227}" dt="2021-03-11T03:01:52.399" v="3320"/>
          <ac:spMkLst>
            <pc:docMk/>
            <pc:sldMk cId="1813595421" sldId="326"/>
            <ac:spMk id="29" creationId="{F423865A-F888-4A6F-A44A-0141D1368600}"/>
          </ac:spMkLst>
        </pc:spChg>
        <pc:spChg chg="mod ord">
          <ac:chgData name="LIN, Zhiqiang" userId="d4683ff3-f281-4b56-a745-6a46db3b5018" providerId="ADAL" clId="{5B1B89B3-4E96-49D5-8176-67500AA7B227}" dt="2021-03-11T03:01:52.388" v="3264"/>
          <ac:spMkLst>
            <pc:docMk/>
            <pc:sldMk cId="1813595421" sldId="326"/>
            <ac:spMk id="30" creationId="{459AF047-9031-4429-92A3-5DD527E1CB99}"/>
          </ac:spMkLst>
        </pc:spChg>
        <pc:spChg chg="mod ord">
          <ac:chgData name="LIN, Zhiqiang" userId="d4683ff3-f281-4b56-a745-6a46db3b5018" providerId="ADAL" clId="{5B1B89B3-4E96-49D5-8176-67500AA7B227}" dt="2021-03-11T03:01:52.385" v="3252"/>
          <ac:spMkLst>
            <pc:docMk/>
            <pc:sldMk cId="1813595421" sldId="326"/>
            <ac:spMk id="31" creationId="{1E4F210D-0607-44EA-A744-9E99E1C7C654}"/>
          </ac:spMkLst>
        </pc:spChg>
        <pc:spChg chg="mod ord">
          <ac:chgData name="LIN, Zhiqiang" userId="d4683ff3-f281-4b56-a745-6a46db3b5018" providerId="ADAL" clId="{5B1B89B3-4E96-49D5-8176-67500AA7B227}" dt="2021-03-11T03:01:52.388" v="3262"/>
          <ac:spMkLst>
            <pc:docMk/>
            <pc:sldMk cId="1813595421" sldId="326"/>
            <ac:spMk id="33" creationId="{ADEE2FFD-0C94-4416-845E-193913C64E00}"/>
          </ac:spMkLst>
        </pc:spChg>
        <pc:spChg chg="mod ord">
          <ac:chgData name="LIN, Zhiqiang" userId="d4683ff3-f281-4b56-a745-6a46db3b5018" providerId="ADAL" clId="{5B1B89B3-4E96-49D5-8176-67500AA7B227}" dt="2021-03-11T03:01:52.388" v="3266"/>
          <ac:spMkLst>
            <pc:docMk/>
            <pc:sldMk cId="1813595421" sldId="326"/>
            <ac:spMk id="34" creationId="{C7FF35A9-7635-45CC-8248-90662101B9AA}"/>
          </ac:spMkLst>
        </pc:spChg>
        <pc:spChg chg="mod ord">
          <ac:chgData name="LIN, Zhiqiang" userId="d4683ff3-f281-4b56-a745-6a46db3b5018" providerId="ADAL" clId="{5B1B89B3-4E96-49D5-8176-67500AA7B227}" dt="2021-03-11T03:01:52.389" v="3268"/>
          <ac:spMkLst>
            <pc:docMk/>
            <pc:sldMk cId="1813595421" sldId="326"/>
            <ac:spMk id="35" creationId="{19420E44-CB48-44A7-9825-A144F2E5E85A}"/>
          </ac:spMkLst>
        </pc:spChg>
        <pc:spChg chg="mod ord">
          <ac:chgData name="LIN, Zhiqiang" userId="d4683ff3-f281-4b56-a745-6a46db3b5018" providerId="ADAL" clId="{5B1B89B3-4E96-49D5-8176-67500AA7B227}" dt="2021-03-11T03:01:52.390" v="3274"/>
          <ac:spMkLst>
            <pc:docMk/>
            <pc:sldMk cId="1813595421" sldId="326"/>
            <ac:spMk id="36" creationId="{A106A6A6-E2E9-4DE6-9119-AEB76DB418B0}"/>
          </ac:spMkLst>
        </pc:spChg>
        <pc:spChg chg="mod ord">
          <ac:chgData name="LIN, Zhiqiang" userId="d4683ff3-f281-4b56-a745-6a46db3b5018" providerId="ADAL" clId="{5B1B89B3-4E96-49D5-8176-67500AA7B227}" dt="2021-03-11T03:01:52.390" v="3272"/>
          <ac:spMkLst>
            <pc:docMk/>
            <pc:sldMk cId="1813595421" sldId="326"/>
            <ac:spMk id="38" creationId="{C1AC32CE-4030-4104-926C-2650A2B4AC17}"/>
          </ac:spMkLst>
        </pc:spChg>
        <pc:spChg chg="mod ord">
          <ac:chgData name="LIN, Zhiqiang" userId="d4683ff3-f281-4b56-a745-6a46db3b5018" providerId="ADAL" clId="{5B1B89B3-4E96-49D5-8176-67500AA7B227}" dt="2021-03-11T03:01:52.392" v="3284"/>
          <ac:spMkLst>
            <pc:docMk/>
            <pc:sldMk cId="1813595421" sldId="326"/>
            <ac:spMk id="39" creationId="{4CB18A92-99D7-4150-8864-FDFDD843CCB3}"/>
          </ac:spMkLst>
        </pc:spChg>
        <pc:spChg chg="mod ord">
          <ac:chgData name="LIN, Zhiqiang" userId="d4683ff3-f281-4b56-a745-6a46db3b5018" providerId="ADAL" clId="{5B1B89B3-4E96-49D5-8176-67500AA7B227}" dt="2021-03-11T03:01:52.391" v="3278"/>
          <ac:spMkLst>
            <pc:docMk/>
            <pc:sldMk cId="1813595421" sldId="326"/>
            <ac:spMk id="40" creationId="{6A187A47-65F3-4813-8F0B-B76D3CB10DB6}"/>
          </ac:spMkLst>
        </pc:spChg>
        <pc:spChg chg="mod ord">
          <ac:chgData name="LIN, Zhiqiang" userId="d4683ff3-f281-4b56-a745-6a46db3b5018" providerId="ADAL" clId="{5B1B89B3-4E96-49D5-8176-67500AA7B227}" dt="2021-03-11T03:01:52.391" v="3276"/>
          <ac:spMkLst>
            <pc:docMk/>
            <pc:sldMk cId="1813595421" sldId="326"/>
            <ac:spMk id="41" creationId="{A57D4B74-524A-43A9-ABAC-99529FE87E2A}"/>
          </ac:spMkLst>
        </pc:spChg>
        <pc:spChg chg="mod ord">
          <ac:chgData name="LIN, Zhiqiang" userId="d4683ff3-f281-4b56-a745-6a46db3b5018" providerId="ADAL" clId="{5B1B89B3-4E96-49D5-8176-67500AA7B227}" dt="2021-03-11T03:01:52.394" v="3292"/>
          <ac:spMkLst>
            <pc:docMk/>
            <pc:sldMk cId="1813595421" sldId="326"/>
            <ac:spMk id="43" creationId="{B3DD0913-186B-417A-AA7F-C52E8EB550AE}"/>
          </ac:spMkLst>
        </pc:spChg>
        <pc:spChg chg="mod ord">
          <ac:chgData name="LIN, Zhiqiang" userId="d4683ff3-f281-4b56-a745-6a46db3b5018" providerId="ADAL" clId="{5B1B89B3-4E96-49D5-8176-67500AA7B227}" dt="2021-03-11T03:01:52.395" v="3296"/>
          <ac:spMkLst>
            <pc:docMk/>
            <pc:sldMk cId="1813595421" sldId="326"/>
            <ac:spMk id="44" creationId="{F0AD1221-A96E-4EFC-98AF-972E27324FA9}"/>
          </ac:spMkLst>
        </pc:spChg>
        <pc:spChg chg="mod ord">
          <ac:chgData name="LIN, Zhiqiang" userId="d4683ff3-f281-4b56-a745-6a46db3b5018" providerId="ADAL" clId="{5B1B89B3-4E96-49D5-8176-67500AA7B227}" dt="2021-03-11T03:01:52.392" v="3282"/>
          <ac:spMkLst>
            <pc:docMk/>
            <pc:sldMk cId="1813595421" sldId="326"/>
            <ac:spMk id="45" creationId="{E2730C46-2A61-4BB9-8536-CE89ED3FAA79}"/>
          </ac:spMkLst>
        </pc:spChg>
        <pc:spChg chg="mod ord">
          <ac:chgData name="LIN, Zhiqiang" userId="d4683ff3-f281-4b56-a745-6a46db3b5018" providerId="ADAL" clId="{5B1B89B3-4E96-49D5-8176-67500AA7B227}" dt="2021-03-11T03:01:52.393" v="3286"/>
          <ac:spMkLst>
            <pc:docMk/>
            <pc:sldMk cId="1813595421" sldId="326"/>
            <ac:spMk id="46" creationId="{B25213BC-4FF7-403E-B8C2-E59D88D9F754}"/>
          </ac:spMkLst>
        </pc:spChg>
        <pc:spChg chg="mod ord">
          <ac:chgData name="LIN, Zhiqiang" userId="d4683ff3-f281-4b56-a745-6a46db3b5018" providerId="ADAL" clId="{5B1B89B3-4E96-49D5-8176-67500AA7B227}" dt="2021-03-11T03:01:52.393" v="3288"/>
          <ac:spMkLst>
            <pc:docMk/>
            <pc:sldMk cId="1813595421" sldId="326"/>
            <ac:spMk id="47" creationId="{31E25ADB-C9D3-4AE0-89E4-473A0FFB90F0}"/>
          </ac:spMkLst>
        </pc:spChg>
        <pc:spChg chg="mod ord">
          <ac:chgData name="LIN, Zhiqiang" userId="d4683ff3-f281-4b56-a745-6a46db3b5018" providerId="ADAL" clId="{5B1B89B3-4E96-49D5-8176-67500AA7B227}" dt="2021-03-11T03:01:52.394" v="3294"/>
          <ac:spMkLst>
            <pc:docMk/>
            <pc:sldMk cId="1813595421" sldId="326"/>
            <ac:spMk id="49" creationId="{6A919376-BBF2-464F-B256-1114DD4BEA5F}"/>
          </ac:spMkLst>
        </pc:spChg>
        <pc:spChg chg="add mod ord">
          <ac:chgData name="LIN, Zhiqiang" userId="d4683ff3-f281-4b56-a745-6a46db3b5018" providerId="ADAL" clId="{5B1B89B3-4E96-49D5-8176-67500AA7B227}" dt="2021-03-11T03:01:52.400" v="3324"/>
          <ac:spMkLst>
            <pc:docMk/>
            <pc:sldMk cId="1813595421" sldId="326"/>
            <ac:spMk id="51" creationId="{8D4F2896-742D-40EE-B659-1FCF56204446}"/>
          </ac:spMkLst>
        </pc:spChg>
        <pc:spChg chg="add mod ord">
          <ac:chgData name="LIN, Zhiqiang" userId="d4683ff3-f281-4b56-a745-6a46db3b5018" providerId="ADAL" clId="{5B1B89B3-4E96-49D5-8176-67500AA7B227}" dt="2021-03-11T03:01:52.400" v="3322"/>
          <ac:spMkLst>
            <pc:docMk/>
            <pc:sldMk cId="1813595421" sldId="326"/>
            <ac:spMk id="52" creationId="{BAA2D975-B568-402A-81D2-F2E9DA5CC73F}"/>
          </ac:spMkLst>
        </pc:spChg>
        <pc:spChg chg="mod ord">
          <ac:chgData name="LIN, Zhiqiang" userId="d4683ff3-f281-4b56-a745-6a46db3b5018" providerId="ADAL" clId="{5B1B89B3-4E96-49D5-8176-67500AA7B227}" dt="2021-03-11T03:01:52.379" v="3226"/>
          <ac:spMkLst>
            <pc:docMk/>
            <pc:sldMk cId="1813595421" sldId="326"/>
            <ac:spMk id="512" creationId="{00000000-0000-0000-0000-000000000000}"/>
          </ac:spMkLst>
        </pc:spChg>
        <pc:spChg chg="mod ord">
          <ac:chgData name="LIN, Zhiqiang" userId="d4683ff3-f281-4b56-a745-6a46db3b5018" providerId="ADAL" clId="{5B1B89B3-4E96-49D5-8176-67500AA7B227}" dt="2021-03-11T03:01:52.397" v="3308"/>
          <ac:spMkLst>
            <pc:docMk/>
            <pc:sldMk cId="1813595421" sldId="326"/>
            <ac:spMk id="557" creationId="{00000000-0000-0000-0000-000000000000}"/>
          </ac:spMkLst>
        </pc:spChg>
        <pc:picChg chg="add mod ord">
          <ac:chgData name="LIN, Zhiqiang" userId="d4683ff3-f281-4b56-a745-6a46db3b5018" providerId="ADAL" clId="{5B1B89B3-4E96-49D5-8176-67500AA7B227}" dt="2021-03-11T03:01:52.401" v="3326"/>
          <ac:picMkLst>
            <pc:docMk/>
            <pc:sldMk cId="1813595421" sldId="326"/>
            <ac:picMk id="50" creationId="{A468A5E6-D34C-4701-8D7B-4824A32A3F23}"/>
          </ac:picMkLst>
        </pc:picChg>
        <pc:cxnChg chg="mod ord">
          <ac:chgData name="LIN, Zhiqiang" userId="d4683ff3-f281-4b56-a745-6a46db3b5018" providerId="ADAL" clId="{5B1B89B3-4E96-49D5-8176-67500AA7B227}" dt="2021-03-11T03:01:52.395" v="3300"/>
          <ac:cxnSpMkLst>
            <pc:docMk/>
            <pc:sldMk cId="1813595421" sldId="326"/>
            <ac:cxnSpMk id="6" creationId="{FE72824E-2E61-4833-AFD4-1F65E148F1F5}"/>
          </ac:cxnSpMkLst>
        </pc:cxnChg>
        <pc:cxnChg chg="mod ord">
          <ac:chgData name="LIN, Zhiqiang" userId="d4683ff3-f281-4b56-a745-6a46db3b5018" providerId="ADAL" clId="{5B1B89B3-4E96-49D5-8176-67500AA7B227}" dt="2021-03-11T03:01:52.398" v="3316"/>
          <ac:cxnSpMkLst>
            <pc:docMk/>
            <pc:sldMk cId="1813595421" sldId="326"/>
            <ac:cxnSpMk id="13" creationId="{CE06412C-D922-4F50-B2A8-6ECC73716D75}"/>
          </ac:cxnSpMkLst>
        </pc:cxnChg>
        <pc:cxnChg chg="mod ord">
          <ac:chgData name="LIN, Zhiqiang" userId="d4683ff3-f281-4b56-a745-6a46db3b5018" providerId="ADAL" clId="{5B1B89B3-4E96-49D5-8176-67500AA7B227}" dt="2021-03-11T03:01:52.382" v="3236"/>
          <ac:cxnSpMkLst>
            <pc:docMk/>
            <pc:sldMk cId="1813595421" sldId="326"/>
            <ac:cxnSpMk id="17" creationId="{2EDB2E09-E6EA-4568-8329-61C2C282BAB7}"/>
          </ac:cxnSpMkLst>
        </pc:cxnChg>
        <pc:cxnChg chg="mod ord">
          <ac:chgData name="LIN, Zhiqiang" userId="d4683ff3-f281-4b56-a745-6a46db3b5018" providerId="ADAL" clId="{5B1B89B3-4E96-49D5-8176-67500AA7B227}" dt="2021-03-11T03:01:52.383" v="3240"/>
          <ac:cxnSpMkLst>
            <pc:docMk/>
            <pc:sldMk cId="1813595421" sldId="326"/>
            <ac:cxnSpMk id="22" creationId="{93F8B50A-5528-4EE7-8B98-34F45BE88879}"/>
          </ac:cxnSpMkLst>
        </pc:cxnChg>
        <pc:cxnChg chg="mod ord">
          <ac:chgData name="LIN, Zhiqiang" userId="d4683ff3-f281-4b56-a745-6a46db3b5018" providerId="ADAL" clId="{5B1B89B3-4E96-49D5-8176-67500AA7B227}" dt="2021-03-11T03:01:52.386" v="3254"/>
          <ac:cxnSpMkLst>
            <pc:docMk/>
            <pc:sldMk cId="1813595421" sldId="326"/>
            <ac:cxnSpMk id="26" creationId="{350E7201-8B44-406A-81EC-49A7A51787EA}"/>
          </ac:cxnSpMkLst>
        </pc:cxnChg>
        <pc:cxnChg chg="mod ord">
          <ac:chgData name="LIN, Zhiqiang" userId="d4683ff3-f281-4b56-a745-6a46db3b5018" providerId="ADAL" clId="{5B1B89B3-4E96-49D5-8176-67500AA7B227}" dt="2021-03-11T03:01:52.387" v="3260"/>
          <ac:cxnSpMkLst>
            <pc:docMk/>
            <pc:sldMk cId="1813595421" sldId="326"/>
            <ac:cxnSpMk id="32" creationId="{C56A60C7-92CA-43BD-90F1-5B7CCEC73A4D}"/>
          </ac:cxnSpMkLst>
        </pc:cxnChg>
        <pc:cxnChg chg="mod ord">
          <ac:chgData name="LIN, Zhiqiang" userId="d4683ff3-f281-4b56-a745-6a46db3b5018" providerId="ADAL" clId="{5B1B89B3-4E96-49D5-8176-67500AA7B227}" dt="2021-03-11T03:01:52.389" v="3270"/>
          <ac:cxnSpMkLst>
            <pc:docMk/>
            <pc:sldMk cId="1813595421" sldId="326"/>
            <ac:cxnSpMk id="37" creationId="{6DB8CCB8-C85D-4971-A4E3-469061103395}"/>
          </ac:cxnSpMkLst>
        </pc:cxnChg>
        <pc:cxnChg chg="mod ord">
          <ac:chgData name="LIN, Zhiqiang" userId="d4683ff3-f281-4b56-a745-6a46db3b5018" providerId="ADAL" clId="{5B1B89B3-4E96-49D5-8176-67500AA7B227}" dt="2021-03-11T03:01:52.392" v="3280"/>
          <ac:cxnSpMkLst>
            <pc:docMk/>
            <pc:sldMk cId="1813595421" sldId="326"/>
            <ac:cxnSpMk id="42" creationId="{F5CDD029-9B16-4C77-9C26-68AFFE0F91B6}"/>
          </ac:cxnSpMkLst>
        </pc:cxnChg>
        <pc:cxnChg chg="mod ord">
          <ac:chgData name="LIN, Zhiqiang" userId="d4683ff3-f281-4b56-a745-6a46db3b5018" providerId="ADAL" clId="{5B1B89B3-4E96-49D5-8176-67500AA7B227}" dt="2021-03-11T03:01:52.393" v="3290"/>
          <ac:cxnSpMkLst>
            <pc:docMk/>
            <pc:sldMk cId="1813595421" sldId="326"/>
            <ac:cxnSpMk id="48" creationId="{43755BBF-606E-4A2F-8E68-D29AD2ADF514}"/>
          </ac:cxnSpMkLst>
        </pc:cxnChg>
        <pc:cxnChg chg="mod ord">
          <ac:chgData name="LIN, Zhiqiang" userId="d4683ff3-f281-4b56-a745-6a46db3b5018" providerId="ADAL" clId="{5B1B89B3-4E96-49D5-8176-67500AA7B227}" dt="2021-03-11T03:01:52.380" v="3228"/>
          <ac:cxnSpMkLst>
            <pc:docMk/>
            <pc:sldMk cId="1813595421" sldId="326"/>
            <ac:cxnSpMk id="513" creationId="{00000000-0000-0000-0000-000000000000}"/>
          </ac:cxnSpMkLst>
        </pc:cxnChg>
      </pc:sldChg>
      <pc:sldChg chg="delSp modSp add del modTransition delAnim modAnim">
        <pc:chgData name="LIN, Zhiqiang" userId="d4683ff3-f281-4b56-a745-6a46db3b5018" providerId="ADAL" clId="{5B1B89B3-4E96-49D5-8176-67500AA7B227}" dt="2021-03-11T12:09:52.577" v="6220" actId="2696"/>
        <pc:sldMkLst>
          <pc:docMk/>
          <pc:sldMk cId="1545793687" sldId="327"/>
        </pc:sldMkLst>
        <pc:spChg chg="mod ord">
          <ac:chgData name="LIN, Zhiqiang" userId="d4683ff3-f281-4b56-a745-6a46db3b5018" providerId="ADAL" clId="{5B1B89B3-4E96-49D5-8176-67500AA7B227}" dt="2021-03-11T03:01:52.577" v="3412"/>
          <ac:spMkLst>
            <pc:docMk/>
            <pc:sldMk cId="1545793687" sldId="327"/>
            <ac:spMk id="5" creationId="{1EA6E4B7-0E1F-475E-A7E8-5081A2C039E8}"/>
          </ac:spMkLst>
        </pc:spChg>
        <pc:spChg chg="mod ord">
          <ac:chgData name="LIN, Zhiqiang" userId="d4683ff3-f281-4b56-a745-6a46db3b5018" providerId="ADAL" clId="{5B1B89B3-4E96-49D5-8176-67500AA7B227}" dt="2021-03-11T03:01:52.577" v="3416"/>
          <ac:spMkLst>
            <pc:docMk/>
            <pc:sldMk cId="1545793687" sldId="327"/>
            <ac:spMk id="7" creationId="{ACF08085-C507-4436-A671-94E7BC2241F3}"/>
          </ac:spMkLst>
        </pc:spChg>
        <pc:spChg chg="mod ord">
          <ac:chgData name="LIN, Zhiqiang" userId="d4683ff3-f281-4b56-a745-6a46db3b5018" providerId="ADAL" clId="{5B1B89B3-4E96-49D5-8176-67500AA7B227}" dt="2021-03-11T03:01:52.578" v="3420"/>
          <ac:spMkLst>
            <pc:docMk/>
            <pc:sldMk cId="1545793687" sldId="327"/>
            <ac:spMk id="8" creationId="{8B8D55DA-BC35-4821-8932-0DFDC47F5E02}"/>
          </ac:spMkLst>
        </pc:spChg>
        <pc:spChg chg="mod ord">
          <ac:chgData name="LIN, Zhiqiang" userId="d4683ff3-f281-4b56-a745-6a46db3b5018" providerId="ADAL" clId="{5B1B89B3-4E96-49D5-8176-67500AA7B227}" dt="2021-03-11T03:01:52.578" v="3418"/>
          <ac:spMkLst>
            <pc:docMk/>
            <pc:sldMk cId="1545793687" sldId="327"/>
            <ac:spMk id="9" creationId="{7E81ED30-5E3B-4DEF-A107-D399E4C6E609}"/>
          </ac:spMkLst>
        </pc:spChg>
        <pc:spChg chg="mod ord">
          <ac:chgData name="LIN, Zhiqiang" userId="d4683ff3-f281-4b56-a745-6a46db3b5018" providerId="ADAL" clId="{5B1B89B3-4E96-49D5-8176-67500AA7B227}" dt="2021-03-11T03:01:52.579" v="3424"/>
          <ac:spMkLst>
            <pc:docMk/>
            <pc:sldMk cId="1545793687" sldId="327"/>
            <ac:spMk id="10" creationId="{9A76C79E-75F4-403A-B5DE-7E5F9C1955E7}"/>
          </ac:spMkLst>
        </pc:spChg>
        <pc:spChg chg="mod ord">
          <ac:chgData name="LIN, Zhiqiang" userId="d4683ff3-f281-4b56-a745-6a46db3b5018" providerId="ADAL" clId="{5B1B89B3-4E96-49D5-8176-67500AA7B227}" dt="2021-03-11T03:01:52.579" v="3426"/>
          <ac:spMkLst>
            <pc:docMk/>
            <pc:sldMk cId="1545793687" sldId="327"/>
            <ac:spMk id="11" creationId="{4D6B7AD1-A77C-44AD-8032-3D82F3E79B3B}"/>
          </ac:spMkLst>
        </pc:spChg>
        <pc:spChg chg="mod ord">
          <ac:chgData name="LIN, Zhiqiang" userId="d4683ff3-f281-4b56-a745-6a46db3b5018" providerId="ADAL" clId="{5B1B89B3-4E96-49D5-8176-67500AA7B227}" dt="2021-03-11T03:01:52.580" v="3428"/>
          <ac:spMkLst>
            <pc:docMk/>
            <pc:sldMk cId="1545793687" sldId="327"/>
            <ac:spMk id="12" creationId="{46140A6D-E5BE-4308-9702-03BCB9BF56CF}"/>
          </ac:spMkLst>
        </pc:spChg>
        <pc:spChg chg="mod ord">
          <ac:chgData name="LIN, Zhiqiang" userId="d4683ff3-f281-4b56-a745-6a46db3b5018" providerId="ADAL" clId="{5B1B89B3-4E96-49D5-8176-67500AA7B227}" dt="2021-03-11T03:01:52.581" v="3432"/>
          <ac:spMkLst>
            <pc:docMk/>
            <pc:sldMk cId="1545793687" sldId="327"/>
            <ac:spMk id="14" creationId="{43451090-C776-4DC6-80F5-10F223A4F877}"/>
          </ac:spMkLst>
        </pc:spChg>
        <pc:spChg chg="mod ord">
          <ac:chgData name="LIN, Zhiqiang" userId="d4683ff3-f281-4b56-a745-6a46db3b5018" providerId="ADAL" clId="{5B1B89B3-4E96-49D5-8176-67500AA7B227}" dt="2021-03-11T03:01:52.566" v="3358"/>
          <ac:spMkLst>
            <pc:docMk/>
            <pc:sldMk cId="1545793687" sldId="327"/>
            <ac:spMk id="15" creationId="{28C42872-D6FF-4576-8660-2C1ADC120BA2}"/>
          </ac:spMkLst>
        </pc:spChg>
        <pc:spChg chg="mod ord">
          <ac:chgData name="LIN, Zhiqiang" userId="d4683ff3-f281-4b56-a745-6a46db3b5018" providerId="ADAL" clId="{5B1B89B3-4E96-49D5-8176-67500AA7B227}" dt="2021-03-11T03:01:52.564" v="3348"/>
          <ac:spMkLst>
            <pc:docMk/>
            <pc:sldMk cId="1545793687" sldId="327"/>
            <ac:spMk id="16" creationId="{ABADC342-6B4C-4F95-8722-C5427207EAF5}"/>
          </ac:spMkLst>
        </pc:spChg>
        <pc:spChg chg="mod ord">
          <ac:chgData name="LIN, Zhiqiang" userId="d4683ff3-f281-4b56-a745-6a46db3b5018" providerId="ADAL" clId="{5B1B89B3-4E96-49D5-8176-67500AA7B227}" dt="2021-03-11T03:01:52.563" v="3344"/>
          <ac:spMkLst>
            <pc:docMk/>
            <pc:sldMk cId="1545793687" sldId="327"/>
            <ac:spMk id="18" creationId="{248C21BC-5D9B-4D62-B0BF-D9E89F70179A}"/>
          </ac:spMkLst>
        </pc:spChg>
        <pc:spChg chg="mod ord">
          <ac:chgData name="LIN, Zhiqiang" userId="d4683ff3-f281-4b56-a745-6a46db3b5018" providerId="ADAL" clId="{5B1B89B3-4E96-49D5-8176-67500AA7B227}" dt="2021-03-11T03:01:52.563" v="3346"/>
          <ac:spMkLst>
            <pc:docMk/>
            <pc:sldMk cId="1545793687" sldId="327"/>
            <ac:spMk id="19" creationId="{5E2B4935-A3D1-4E44-90DF-3100AB9C1BA7}"/>
          </ac:spMkLst>
        </pc:spChg>
        <pc:spChg chg="mod ord">
          <ac:chgData name="LIN, Zhiqiang" userId="d4683ff3-f281-4b56-a745-6a46db3b5018" providerId="ADAL" clId="{5B1B89B3-4E96-49D5-8176-67500AA7B227}" dt="2021-03-11T03:01:52.566" v="3360"/>
          <ac:spMkLst>
            <pc:docMk/>
            <pc:sldMk cId="1545793687" sldId="327"/>
            <ac:spMk id="20" creationId="{1D0D0031-2C0F-4912-9214-3F38A5E072C1}"/>
          </ac:spMkLst>
        </pc:spChg>
        <pc:spChg chg="mod ord">
          <ac:chgData name="LIN, Zhiqiang" userId="d4683ff3-f281-4b56-a745-6a46db3b5018" providerId="ADAL" clId="{5B1B89B3-4E96-49D5-8176-67500AA7B227}" dt="2021-03-11T03:01:52.564" v="3352"/>
          <ac:spMkLst>
            <pc:docMk/>
            <pc:sldMk cId="1545793687" sldId="327"/>
            <ac:spMk id="21" creationId="{E39D0F34-6079-40BB-893F-5AD6F78E8DD2}"/>
          </ac:spMkLst>
        </pc:spChg>
        <pc:spChg chg="mod ord">
          <ac:chgData name="LIN, Zhiqiang" userId="d4683ff3-f281-4b56-a745-6a46db3b5018" providerId="ADAL" clId="{5B1B89B3-4E96-49D5-8176-67500AA7B227}" dt="2021-03-11T03:01:52.565" v="3356"/>
          <ac:spMkLst>
            <pc:docMk/>
            <pc:sldMk cId="1545793687" sldId="327"/>
            <ac:spMk id="23" creationId="{EFB21D3B-6EA8-4552-B60A-AF1B5138E437}"/>
          </ac:spMkLst>
        </pc:spChg>
        <pc:spChg chg="mod ord">
          <ac:chgData name="LIN, Zhiqiang" userId="d4683ff3-f281-4b56-a745-6a46db3b5018" providerId="ADAL" clId="{5B1B89B3-4E96-49D5-8176-67500AA7B227}" dt="2021-03-11T03:01:52.567" v="3362"/>
          <ac:spMkLst>
            <pc:docMk/>
            <pc:sldMk cId="1545793687" sldId="327"/>
            <ac:spMk id="24" creationId="{2538F2A6-0271-4677-ACD5-B0E86AA5E871}"/>
          </ac:spMkLst>
        </pc:spChg>
        <pc:spChg chg="mod ord">
          <ac:chgData name="LIN, Zhiqiang" userId="d4683ff3-f281-4b56-a745-6a46db3b5018" providerId="ADAL" clId="{5B1B89B3-4E96-49D5-8176-67500AA7B227}" dt="2021-03-11T03:01:52.569" v="3372"/>
          <ac:spMkLst>
            <pc:docMk/>
            <pc:sldMk cId="1545793687" sldId="327"/>
            <ac:spMk id="25" creationId="{8C76570A-D737-490E-8D9C-2179BA28774B}"/>
          </ac:spMkLst>
        </pc:spChg>
        <pc:spChg chg="mod ord">
          <ac:chgData name="LIN, Zhiqiang" userId="d4683ff3-f281-4b56-a745-6a46db3b5018" providerId="ADAL" clId="{5B1B89B3-4E96-49D5-8176-67500AA7B227}" dt="2021-03-11T03:01:52.567" v="3364"/>
          <ac:spMkLst>
            <pc:docMk/>
            <pc:sldMk cId="1545793687" sldId="327"/>
            <ac:spMk id="27" creationId="{11BA9FD4-3C2D-4129-B5DF-9BF40FD1F9D1}"/>
          </ac:spMkLst>
        </pc:spChg>
        <pc:spChg chg="mod ord">
          <ac:chgData name="LIN, Zhiqiang" userId="d4683ff3-f281-4b56-a745-6a46db3b5018" providerId="ADAL" clId="{5B1B89B3-4E96-49D5-8176-67500AA7B227}" dt="2021-03-11T03:01:52.569" v="3370"/>
          <ac:spMkLst>
            <pc:docMk/>
            <pc:sldMk cId="1545793687" sldId="327"/>
            <ac:spMk id="28" creationId="{C474691E-AAFF-4392-A8F3-16CA68C4AF5F}"/>
          </ac:spMkLst>
        </pc:spChg>
        <pc:spChg chg="mod ord">
          <ac:chgData name="LIN, Zhiqiang" userId="d4683ff3-f281-4b56-a745-6a46db3b5018" providerId="ADAL" clId="{5B1B89B3-4E96-49D5-8176-67500AA7B227}" dt="2021-03-11T03:01:52.581" v="3434"/>
          <ac:spMkLst>
            <pc:docMk/>
            <pc:sldMk cId="1545793687" sldId="327"/>
            <ac:spMk id="29" creationId="{F423865A-F888-4A6F-A44A-0141D1368600}"/>
          </ac:spMkLst>
        </pc:spChg>
        <pc:spChg chg="mod ord">
          <ac:chgData name="LIN, Zhiqiang" userId="d4683ff3-f281-4b56-a745-6a46db3b5018" providerId="ADAL" clId="{5B1B89B3-4E96-49D5-8176-67500AA7B227}" dt="2021-03-11T03:01:52.570" v="3378"/>
          <ac:spMkLst>
            <pc:docMk/>
            <pc:sldMk cId="1545793687" sldId="327"/>
            <ac:spMk id="30" creationId="{459AF047-9031-4429-92A3-5DD527E1CB99}"/>
          </ac:spMkLst>
        </pc:spChg>
        <pc:spChg chg="mod ord">
          <ac:chgData name="LIN, Zhiqiang" userId="d4683ff3-f281-4b56-a745-6a46db3b5018" providerId="ADAL" clId="{5B1B89B3-4E96-49D5-8176-67500AA7B227}" dt="2021-03-11T03:01:52.568" v="3366"/>
          <ac:spMkLst>
            <pc:docMk/>
            <pc:sldMk cId="1545793687" sldId="327"/>
            <ac:spMk id="31" creationId="{1E4F210D-0607-44EA-A744-9E99E1C7C654}"/>
          </ac:spMkLst>
        </pc:spChg>
        <pc:spChg chg="mod ord">
          <ac:chgData name="LIN, Zhiqiang" userId="d4683ff3-f281-4b56-a745-6a46db3b5018" providerId="ADAL" clId="{5B1B89B3-4E96-49D5-8176-67500AA7B227}" dt="2021-03-11T03:01:52.570" v="3376"/>
          <ac:spMkLst>
            <pc:docMk/>
            <pc:sldMk cId="1545793687" sldId="327"/>
            <ac:spMk id="33" creationId="{ADEE2FFD-0C94-4416-845E-193913C64E00}"/>
          </ac:spMkLst>
        </pc:spChg>
        <pc:spChg chg="mod ord">
          <ac:chgData name="LIN, Zhiqiang" userId="d4683ff3-f281-4b56-a745-6a46db3b5018" providerId="ADAL" clId="{5B1B89B3-4E96-49D5-8176-67500AA7B227}" dt="2021-03-11T03:01:52.570" v="3380"/>
          <ac:spMkLst>
            <pc:docMk/>
            <pc:sldMk cId="1545793687" sldId="327"/>
            <ac:spMk id="34" creationId="{C7FF35A9-7635-45CC-8248-90662101B9AA}"/>
          </ac:spMkLst>
        </pc:spChg>
        <pc:spChg chg="mod ord">
          <ac:chgData name="LIN, Zhiqiang" userId="d4683ff3-f281-4b56-a745-6a46db3b5018" providerId="ADAL" clId="{5B1B89B3-4E96-49D5-8176-67500AA7B227}" dt="2021-03-11T03:01:52.571" v="3382"/>
          <ac:spMkLst>
            <pc:docMk/>
            <pc:sldMk cId="1545793687" sldId="327"/>
            <ac:spMk id="35" creationId="{19420E44-CB48-44A7-9825-A144F2E5E85A}"/>
          </ac:spMkLst>
        </pc:spChg>
        <pc:spChg chg="mod ord">
          <ac:chgData name="LIN, Zhiqiang" userId="d4683ff3-f281-4b56-a745-6a46db3b5018" providerId="ADAL" clId="{5B1B89B3-4E96-49D5-8176-67500AA7B227}" dt="2021-03-11T03:01:52.572" v="3388"/>
          <ac:spMkLst>
            <pc:docMk/>
            <pc:sldMk cId="1545793687" sldId="327"/>
            <ac:spMk id="36" creationId="{A106A6A6-E2E9-4DE6-9119-AEB76DB418B0}"/>
          </ac:spMkLst>
        </pc:spChg>
        <pc:spChg chg="mod ord">
          <ac:chgData name="LIN, Zhiqiang" userId="d4683ff3-f281-4b56-a745-6a46db3b5018" providerId="ADAL" clId="{5B1B89B3-4E96-49D5-8176-67500AA7B227}" dt="2021-03-11T03:01:52.572" v="3386"/>
          <ac:spMkLst>
            <pc:docMk/>
            <pc:sldMk cId="1545793687" sldId="327"/>
            <ac:spMk id="38" creationId="{C1AC32CE-4030-4104-926C-2650A2B4AC17}"/>
          </ac:spMkLst>
        </pc:spChg>
        <pc:spChg chg="mod ord">
          <ac:chgData name="LIN, Zhiqiang" userId="d4683ff3-f281-4b56-a745-6a46db3b5018" providerId="ADAL" clId="{5B1B89B3-4E96-49D5-8176-67500AA7B227}" dt="2021-03-11T03:01:52.574" v="3398"/>
          <ac:spMkLst>
            <pc:docMk/>
            <pc:sldMk cId="1545793687" sldId="327"/>
            <ac:spMk id="39" creationId="{4CB18A92-99D7-4150-8864-FDFDD843CCB3}"/>
          </ac:spMkLst>
        </pc:spChg>
        <pc:spChg chg="mod ord">
          <ac:chgData name="LIN, Zhiqiang" userId="d4683ff3-f281-4b56-a745-6a46db3b5018" providerId="ADAL" clId="{5B1B89B3-4E96-49D5-8176-67500AA7B227}" dt="2021-03-11T03:01:52.573" v="3392"/>
          <ac:spMkLst>
            <pc:docMk/>
            <pc:sldMk cId="1545793687" sldId="327"/>
            <ac:spMk id="40" creationId="{6A187A47-65F3-4813-8F0B-B76D3CB10DB6}"/>
          </ac:spMkLst>
        </pc:spChg>
        <pc:spChg chg="mod ord">
          <ac:chgData name="LIN, Zhiqiang" userId="d4683ff3-f281-4b56-a745-6a46db3b5018" providerId="ADAL" clId="{5B1B89B3-4E96-49D5-8176-67500AA7B227}" dt="2021-03-11T03:01:52.572" v="3390"/>
          <ac:spMkLst>
            <pc:docMk/>
            <pc:sldMk cId="1545793687" sldId="327"/>
            <ac:spMk id="41" creationId="{A57D4B74-524A-43A9-ABAC-99529FE87E2A}"/>
          </ac:spMkLst>
        </pc:spChg>
        <pc:spChg chg="mod ord">
          <ac:chgData name="LIN, Zhiqiang" userId="d4683ff3-f281-4b56-a745-6a46db3b5018" providerId="ADAL" clId="{5B1B89B3-4E96-49D5-8176-67500AA7B227}" dt="2021-03-11T03:01:52.575" v="3406"/>
          <ac:spMkLst>
            <pc:docMk/>
            <pc:sldMk cId="1545793687" sldId="327"/>
            <ac:spMk id="43" creationId="{B3DD0913-186B-417A-AA7F-C52E8EB550AE}"/>
          </ac:spMkLst>
        </pc:spChg>
        <pc:spChg chg="mod ord">
          <ac:chgData name="LIN, Zhiqiang" userId="d4683ff3-f281-4b56-a745-6a46db3b5018" providerId="ADAL" clId="{5B1B89B3-4E96-49D5-8176-67500AA7B227}" dt="2021-03-11T03:01:52.576" v="3410"/>
          <ac:spMkLst>
            <pc:docMk/>
            <pc:sldMk cId="1545793687" sldId="327"/>
            <ac:spMk id="44" creationId="{F0AD1221-A96E-4EFC-98AF-972E27324FA9}"/>
          </ac:spMkLst>
        </pc:spChg>
        <pc:spChg chg="mod ord">
          <ac:chgData name="LIN, Zhiqiang" userId="d4683ff3-f281-4b56-a745-6a46db3b5018" providerId="ADAL" clId="{5B1B89B3-4E96-49D5-8176-67500AA7B227}" dt="2021-03-11T03:01:52.574" v="3396"/>
          <ac:spMkLst>
            <pc:docMk/>
            <pc:sldMk cId="1545793687" sldId="327"/>
            <ac:spMk id="45" creationId="{E2730C46-2A61-4BB9-8536-CE89ED3FAA79}"/>
          </ac:spMkLst>
        </pc:spChg>
        <pc:spChg chg="mod ord">
          <ac:chgData name="LIN, Zhiqiang" userId="d4683ff3-f281-4b56-a745-6a46db3b5018" providerId="ADAL" clId="{5B1B89B3-4E96-49D5-8176-67500AA7B227}" dt="2021-03-11T03:01:52.574" v="3400"/>
          <ac:spMkLst>
            <pc:docMk/>
            <pc:sldMk cId="1545793687" sldId="327"/>
            <ac:spMk id="46" creationId="{B25213BC-4FF7-403E-B8C2-E59D88D9F754}"/>
          </ac:spMkLst>
        </pc:spChg>
        <pc:spChg chg="mod ord">
          <ac:chgData name="LIN, Zhiqiang" userId="d4683ff3-f281-4b56-a745-6a46db3b5018" providerId="ADAL" clId="{5B1B89B3-4E96-49D5-8176-67500AA7B227}" dt="2021-03-11T03:01:52.575" v="3402"/>
          <ac:spMkLst>
            <pc:docMk/>
            <pc:sldMk cId="1545793687" sldId="327"/>
            <ac:spMk id="47" creationId="{31E25ADB-C9D3-4AE0-89E4-473A0FFB90F0}"/>
          </ac:spMkLst>
        </pc:spChg>
        <pc:spChg chg="mod ord">
          <ac:chgData name="LIN, Zhiqiang" userId="d4683ff3-f281-4b56-a745-6a46db3b5018" providerId="ADAL" clId="{5B1B89B3-4E96-49D5-8176-67500AA7B227}" dt="2021-03-11T03:01:52.576" v="3408"/>
          <ac:spMkLst>
            <pc:docMk/>
            <pc:sldMk cId="1545793687" sldId="327"/>
            <ac:spMk id="49" creationId="{6A919376-BBF2-464F-B256-1114DD4BEA5F}"/>
          </ac:spMkLst>
        </pc:spChg>
        <pc:spChg chg="del">
          <ac:chgData name="LIN, Zhiqiang" userId="d4683ff3-f281-4b56-a745-6a46db3b5018" providerId="ADAL" clId="{5B1B89B3-4E96-49D5-8176-67500AA7B227}" dt="2021-03-11T03:01:52.413" v="3334"/>
          <ac:spMkLst>
            <pc:docMk/>
            <pc:sldMk cId="1545793687" sldId="327"/>
            <ac:spMk id="51" creationId="{8D4F2896-742D-40EE-B659-1FCF56204446}"/>
          </ac:spMkLst>
        </pc:spChg>
        <pc:spChg chg="del">
          <ac:chgData name="LIN, Zhiqiang" userId="d4683ff3-f281-4b56-a745-6a46db3b5018" providerId="ADAL" clId="{5B1B89B3-4E96-49D5-8176-67500AA7B227}" dt="2021-03-11T03:01:52.418" v="3337"/>
          <ac:spMkLst>
            <pc:docMk/>
            <pc:sldMk cId="1545793687" sldId="327"/>
            <ac:spMk id="52" creationId="{BAA2D975-B568-402A-81D2-F2E9DA5CC73F}"/>
          </ac:spMkLst>
        </pc:spChg>
        <pc:spChg chg="mod ord">
          <ac:chgData name="LIN, Zhiqiang" userId="d4683ff3-f281-4b56-a745-6a46db3b5018" providerId="ADAL" clId="{5B1B89B3-4E96-49D5-8176-67500AA7B227}" dt="2021-03-11T03:01:52.562" v="3340"/>
          <ac:spMkLst>
            <pc:docMk/>
            <pc:sldMk cId="1545793687" sldId="327"/>
            <ac:spMk id="512" creationId="{00000000-0000-0000-0000-000000000000}"/>
          </ac:spMkLst>
        </pc:spChg>
        <pc:spChg chg="mod ord">
          <ac:chgData name="LIN, Zhiqiang" userId="d4683ff3-f281-4b56-a745-6a46db3b5018" providerId="ADAL" clId="{5B1B89B3-4E96-49D5-8176-67500AA7B227}" dt="2021-03-11T03:01:52.579" v="3422"/>
          <ac:spMkLst>
            <pc:docMk/>
            <pc:sldMk cId="1545793687" sldId="327"/>
            <ac:spMk id="557" creationId="{00000000-0000-0000-0000-000000000000}"/>
          </ac:spMkLst>
        </pc:spChg>
        <pc:picChg chg="del">
          <ac:chgData name="LIN, Zhiqiang" userId="d4683ff3-f281-4b56-a745-6a46db3b5018" providerId="ADAL" clId="{5B1B89B3-4E96-49D5-8176-67500AA7B227}" dt="2021-03-11T03:01:52.409" v="3331"/>
          <ac:picMkLst>
            <pc:docMk/>
            <pc:sldMk cId="1545793687" sldId="327"/>
            <ac:picMk id="50" creationId="{A468A5E6-D34C-4701-8D7B-4824A32A3F23}"/>
          </ac:picMkLst>
        </pc:picChg>
        <pc:cxnChg chg="mod ord">
          <ac:chgData name="LIN, Zhiqiang" userId="d4683ff3-f281-4b56-a745-6a46db3b5018" providerId="ADAL" clId="{5B1B89B3-4E96-49D5-8176-67500AA7B227}" dt="2021-03-11T03:01:52.577" v="3414"/>
          <ac:cxnSpMkLst>
            <pc:docMk/>
            <pc:sldMk cId="1545793687" sldId="327"/>
            <ac:cxnSpMk id="6" creationId="{FE72824E-2E61-4833-AFD4-1F65E148F1F5}"/>
          </ac:cxnSpMkLst>
        </pc:cxnChg>
        <pc:cxnChg chg="mod ord">
          <ac:chgData name="LIN, Zhiqiang" userId="d4683ff3-f281-4b56-a745-6a46db3b5018" providerId="ADAL" clId="{5B1B89B3-4E96-49D5-8176-67500AA7B227}" dt="2021-03-11T03:01:52.580" v="3430"/>
          <ac:cxnSpMkLst>
            <pc:docMk/>
            <pc:sldMk cId="1545793687" sldId="327"/>
            <ac:cxnSpMk id="13" creationId="{CE06412C-D922-4F50-B2A8-6ECC73716D75}"/>
          </ac:cxnSpMkLst>
        </pc:cxnChg>
        <pc:cxnChg chg="mod ord">
          <ac:chgData name="LIN, Zhiqiang" userId="d4683ff3-f281-4b56-a745-6a46db3b5018" providerId="ADAL" clId="{5B1B89B3-4E96-49D5-8176-67500AA7B227}" dt="2021-03-11T03:01:52.564" v="3350"/>
          <ac:cxnSpMkLst>
            <pc:docMk/>
            <pc:sldMk cId="1545793687" sldId="327"/>
            <ac:cxnSpMk id="17" creationId="{2EDB2E09-E6EA-4568-8329-61C2C282BAB7}"/>
          </ac:cxnSpMkLst>
        </pc:cxnChg>
        <pc:cxnChg chg="mod ord">
          <ac:chgData name="LIN, Zhiqiang" userId="d4683ff3-f281-4b56-a745-6a46db3b5018" providerId="ADAL" clId="{5B1B89B3-4E96-49D5-8176-67500AA7B227}" dt="2021-03-11T03:01:52.565" v="3354"/>
          <ac:cxnSpMkLst>
            <pc:docMk/>
            <pc:sldMk cId="1545793687" sldId="327"/>
            <ac:cxnSpMk id="22" creationId="{93F8B50A-5528-4EE7-8B98-34F45BE88879}"/>
          </ac:cxnSpMkLst>
        </pc:cxnChg>
        <pc:cxnChg chg="mod ord">
          <ac:chgData name="LIN, Zhiqiang" userId="d4683ff3-f281-4b56-a745-6a46db3b5018" providerId="ADAL" clId="{5B1B89B3-4E96-49D5-8176-67500AA7B227}" dt="2021-03-11T03:01:52.568" v="3368"/>
          <ac:cxnSpMkLst>
            <pc:docMk/>
            <pc:sldMk cId="1545793687" sldId="327"/>
            <ac:cxnSpMk id="26" creationId="{350E7201-8B44-406A-81EC-49A7A51787EA}"/>
          </ac:cxnSpMkLst>
        </pc:cxnChg>
        <pc:cxnChg chg="mod ord">
          <ac:chgData name="LIN, Zhiqiang" userId="d4683ff3-f281-4b56-a745-6a46db3b5018" providerId="ADAL" clId="{5B1B89B3-4E96-49D5-8176-67500AA7B227}" dt="2021-03-11T03:01:52.569" v="3374"/>
          <ac:cxnSpMkLst>
            <pc:docMk/>
            <pc:sldMk cId="1545793687" sldId="327"/>
            <ac:cxnSpMk id="32" creationId="{C56A60C7-92CA-43BD-90F1-5B7CCEC73A4D}"/>
          </ac:cxnSpMkLst>
        </pc:cxnChg>
        <pc:cxnChg chg="mod ord">
          <ac:chgData name="LIN, Zhiqiang" userId="d4683ff3-f281-4b56-a745-6a46db3b5018" providerId="ADAL" clId="{5B1B89B3-4E96-49D5-8176-67500AA7B227}" dt="2021-03-11T03:01:52.571" v="3384"/>
          <ac:cxnSpMkLst>
            <pc:docMk/>
            <pc:sldMk cId="1545793687" sldId="327"/>
            <ac:cxnSpMk id="37" creationId="{6DB8CCB8-C85D-4971-A4E3-469061103395}"/>
          </ac:cxnSpMkLst>
        </pc:cxnChg>
        <pc:cxnChg chg="mod ord">
          <ac:chgData name="LIN, Zhiqiang" userId="d4683ff3-f281-4b56-a745-6a46db3b5018" providerId="ADAL" clId="{5B1B89B3-4E96-49D5-8176-67500AA7B227}" dt="2021-03-11T03:01:52.573" v="3394"/>
          <ac:cxnSpMkLst>
            <pc:docMk/>
            <pc:sldMk cId="1545793687" sldId="327"/>
            <ac:cxnSpMk id="42" creationId="{F5CDD029-9B16-4C77-9C26-68AFFE0F91B6}"/>
          </ac:cxnSpMkLst>
        </pc:cxnChg>
        <pc:cxnChg chg="mod ord">
          <ac:chgData name="LIN, Zhiqiang" userId="d4683ff3-f281-4b56-a745-6a46db3b5018" providerId="ADAL" clId="{5B1B89B3-4E96-49D5-8176-67500AA7B227}" dt="2021-03-11T03:01:52.575" v="3404"/>
          <ac:cxnSpMkLst>
            <pc:docMk/>
            <pc:sldMk cId="1545793687" sldId="327"/>
            <ac:cxnSpMk id="48" creationId="{43755BBF-606E-4A2F-8E68-D29AD2ADF514}"/>
          </ac:cxnSpMkLst>
        </pc:cxnChg>
        <pc:cxnChg chg="mod ord">
          <ac:chgData name="LIN, Zhiqiang" userId="d4683ff3-f281-4b56-a745-6a46db3b5018" providerId="ADAL" clId="{5B1B89B3-4E96-49D5-8176-67500AA7B227}" dt="2021-03-11T03:01:52.562" v="3342"/>
          <ac:cxnSpMkLst>
            <pc:docMk/>
            <pc:sldMk cId="1545793687" sldId="327"/>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608" v="6221" actId="2696"/>
        <pc:sldMkLst>
          <pc:docMk/>
          <pc:sldMk cId="1783228840" sldId="328"/>
        </pc:sldMkLst>
        <pc:spChg chg="mod ord">
          <ac:chgData name="LIN, Zhiqiang" userId="d4683ff3-f281-4b56-a745-6a46db3b5018" providerId="ADAL" clId="{5B1B89B3-4E96-49D5-8176-67500AA7B227}" dt="2021-03-11T03:01:53.097" v="3558"/>
          <ac:spMkLst>
            <pc:docMk/>
            <pc:sldMk cId="1783228840" sldId="328"/>
            <ac:spMk id="5" creationId="{1EA6E4B7-0E1F-475E-A7E8-5081A2C039E8}"/>
          </ac:spMkLst>
        </pc:spChg>
        <pc:spChg chg="mod ord">
          <ac:chgData name="LIN, Zhiqiang" userId="d4683ff3-f281-4b56-a745-6a46db3b5018" providerId="ADAL" clId="{5B1B89B3-4E96-49D5-8176-67500AA7B227}" dt="2021-03-11T03:01:53.098" v="3562"/>
          <ac:spMkLst>
            <pc:docMk/>
            <pc:sldMk cId="1783228840" sldId="328"/>
            <ac:spMk id="7" creationId="{ACF08085-C507-4436-A671-94E7BC2241F3}"/>
          </ac:spMkLst>
        </pc:spChg>
        <pc:spChg chg="mod ord">
          <ac:chgData name="LIN, Zhiqiang" userId="d4683ff3-f281-4b56-a745-6a46db3b5018" providerId="ADAL" clId="{5B1B89B3-4E96-49D5-8176-67500AA7B227}" dt="2021-03-11T03:01:53.100" v="3566"/>
          <ac:spMkLst>
            <pc:docMk/>
            <pc:sldMk cId="1783228840" sldId="328"/>
            <ac:spMk id="8" creationId="{8B8D55DA-BC35-4821-8932-0DFDC47F5E02}"/>
          </ac:spMkLst>
        </pc:spChg>
        <pc:spChg chg="mod ord">
          <ac:chgData name="LIN, Zhiqiang" userId="d4683ff3-f281-4b56-a745-6a46db3b5018" providerId="ADAL" clId="{5B1B89B3-4E96-49D5-8176-67500AA7B227}" dt="2021-03-11T03:01:53.099" v="3564"/>
          <ac:spMkLst>
            <pc:docMk/>
            <pc:sldMk cId="1783228840" sldId="328"/>
            <ac:spMk id="9" creationId="{7E81ED30-5E3B-4DEF-A107-D399E4C6E609}"/>
          </ac:spMkLst>
        </pc:spChg>
        <pc:spChg chg="mod ord">
          <ac:chgData name="LIN, Zhiqiang" userId="d4683ff3-f281-4b56-a745-6a46db3b5018" providerId="ADAL" clId="{5B1B89B3-4E96-49D5-8176-67500AA7B227}" dt="2021-03-11T03:01:53.103" v="3578"/>
          <ac:spMkLst>
            <pc:docMk/>
            <pc:sldMk cId="1783228840" sldId="328"/>
            <ac:spMk id="10" creationId="{9A76C79E-75F4-403A-B5DE-7E5F9C1955E7}"/>
          </ac:spMkLst>
        </pc:spChg>
        <pc:spChg chg="mod ord">
          <ac:chgData name="LIN, Zhiqiang" userId="d4683ff3-f281-4b56-a745-6a46db3b5018" providerId="ADAL" clId="{5B1B89B3-4E96-49D5-8176-67500AA7B227}" dt="2021-03-11T03:01:53.104" v="3580"/>
          <ac:spMkLst>
            <pc:docMk/>
            <pc:sldMk cId="1783228840" sldId="328"/>
            <ac:spMk id="11" creationId="{4D6B7AD1-A77C-44AD-8032-3D82F3E79B3B}"/>
          </ac:spMkLst>
        </pc:spChg>
        <pc:spChg chg="mod ord">
          <ac:chgData name="LIN, Zhiqiang" userId="d4683ff3-f281-4b56-a745-6a46db3b5018" providerId="ADAL" clId="{5B1B89B3-4E96-49D5-8176-67500AA7B227}" dt="2021-03-11T03:01:53.104" v="3582"/>
          <ac:spMkLst>
            <pc:docMk/>
            <pc:sldMk cId="1783228840" sldId="328"/>
            <ac:spMk id="12" creationId="{46140A6D-E5BE-4308-9702-03BCB9BF56CF}"/>
          </ac:spMkLst>
        </pc:spChg>
        <pc:spChg chg="mod ord">
          <ac:chgData name="LIN, Zhiqiang" userId="d4683ff3-f281-4b56-a745-6a46db3b5018" providerId="ADAL" clId="{5B1B89B3-4E96-49D5-8176-67500AA7B227}" dt="2021-03-11T03:01:53.105" v="3586"/>
          <ac:spMkLst>
            <pc:docMk/>
            <pc:sldMk cId="1783228840" sldId="328"/>
            <ac:spMk id="14" creationId="{43451090-C776-4DC6-80F5-10F223A4F877}"/>
          </ac:spMkLst>
        </pc:spChg>
        <pc:spChg chg="mod ord">
          <ac:chgData name="LIN, Zhiqiang" userId="d4683ff3-f281-4b56-a745-6a46db3b5018" providerId="ADAL" clId="{5B1B89B3-4E96-49D5-8176-67500AA7B227}" dt="2021-03-11T03:01:53.080" v="3504"/>
          <ac:spMkLst>
            <pc:docMk/>
            <pc:sldMk cId="1783228840" sldId="328"/>
            <ac:spMk id="15" creationId="{28C42872-D6FF-4576-8660-2C1ADC120BA2}"/>
          </ac:spMkLst>
        </pc:spChg>
        <pc:spChg chg="mod ord">
          <ac:chgData name="LIN, Zhiqiang" userId="d4683ff3-f281-4b56-a745-6a46db3b5018" providerId="ADAL" clId="{5B1B89B3-4E96-49D5-8176-67500AA7B227}" dt="2021-03-11T03:01:53.077" v="3494"/>
          <ac:spMkLst>
            <pc:docMk/>
            <pc:sldMk cId="1783228840" sldId="328"/>
            <ac:spMk id="16" creationId="{ABADC342-6B4C-4F95-8722-C5427207EAF5}"/>
          </ac:spMkLst>
        </pc:spChg>
        <pc:spChg chg="mod ord">
          <ac:chgData name="LIN, Zhiqiang" userId="d4683ff3-f281-4b56-a745-6a46db3b5018" providerId="ADAL" clId="{5B1B89B3-4E96-49D5-8176-67500AA7B227}" dt="2021-03-11T03:01:53.076" v="3490"/>
          <ac:spMkLst>
            <pc:docMk/>
            <pc:sldMk cId="1783228840" sldId="328"/>
            <ac:spMk id="18" creationId="{248C21BC-5D9B-4D62-B0BF-D9E89F70179A}"/>
          </ac:spMkLst>
        </pc:spChg>
        <pc:spChg chg="mod ord">
          <ac:chgData name="LIN, Zhiqiang" userId="d4683ff3-f281-4b56-a745-6a46db3b5018" providerId="ADAL" clId="{5B1B89B3-4E96-49D5-8176-67500AA7B227}" dt="2021-03-11T03:01:53.077" v="3492"/>
          <ac:spMkLst>
            <pc:docMk/>
            <pc:sldMk cId="1783228840" sldId="328"/>
            <ac:spMk id="19" creationId="{5E2B4935-A3D1-4E44-90DF-3100AB9C1BA7}"/>
          </ac:spMkLst>
        </pc:spChg>
        <pc:spChg chg="mod ord">
          <ac:chgData name="LIN, Zhiqiang" userId="d4683ff3-f281-4b56-a745-6a46db3b5018" providerId="ADAL" clId="{5B1B89B3-4E96-49D5-8176-67500AA7B227}" dt="2021-03-11T03:01:53.080" v="3506"/>
          <ac:spMkLst>
            <pc:docMk/>
            <pc:sldMk cId="1783228840" sldId="328"/>
            <ac:spMk id="20" creationId="{1D0D0031-2C0F-4912-9214-3F38A5E072C1}"/>
          </ac:spMkLst>
        </pc:spChg>
        <pc:spChg chg="mod ord">
          <ac:chgData name="LIN, Zhiqiang" userId="d4683ff3-f281-4b56-a745-6a46db3b5018" providerId="ADAL" clId="{5B1B89B3-4E96-49D5-8176-67500AA7B227}" dt="2021-03-11T03:01:53.078" v="3498"/>
          <ac:spMkLst>
            <pc:docMk/>
            <pc:sldMk cId="1783228840" sldId="328"/>
            <ac:spMk id="21" creationId="{E39D0F34-6079-40BB-893F-5AD6F78E8DD2}"/>
          </ac:spMkLst>
        </pc:spChg>
        <pc:spChg chg="mod ord">
          <ac:chgData name="LIN, Zhiqiang" userId="d4683ff3-f281-4b56-a745-6a46db3b5018" providerId="ADAL" clId="{5B1B89B3-4E96-49D5-8176-67500AA7B227}" dt="2021-03-11T03:01:53.079" v="3502"/>
          <ac:spMkLst>
            <pc:docMk/>
            <pc:sldMk cId="1783228840" sldId="328"/>
            <ac:spMk id="23" creationId="{EFB21D3B-6EA8-4552-B60A-AF1B5138E437}"/>
          </ac:spMkLst>
        </pc:spChg>
        <pc:spChg chg="mod ord">
          <ac:chgData name="LIN, Zhiqiang" userId="d4683ff3-f281-4b56-a745-6a46db3b5018" providerId="ADAL" clId="{5B1B89B3-4E96-49D5-8176-67500AA7B227}" dt="2021-03-11T03:01:53.081" v="3508"/>
          <ac:spMkLst>
            <pc:docMk/>
            <pc:sldMk cId="1783228840" sldId="328"/>
            <ac:spMk id="24" creationId="{2538F2A6-0271-4677-ACD5-B0E86AA5E871}"/>
          </ac:spMkLst>
        </pc:spChg>
        <pc:spChg chg="mod ord">
          <ac:chgData name="LIN, Zhiqiang" userId="d4683ff3-f281-4b56-a745-6a46db3b5018" providerId="ADAL" clId="{5B1B89B3-4E96-49D5-8176-67500AA7B227}" dt="2021-03-11T03:01:53.085" v="3518"/>
          <ac:spMkLst>
            <pc:docMk/>
            <pc:sldMk cId="1783228840" sldId="328"/>
            <ac:spMk id="25" creationId="{8C76570A-D737-490E-8D9C-2179BA28774B}"/>
          </ac:spMkLst>
        </pc:spChg>
        <pc:spChg chg="mod ord">
          <ac:chgData name="LIN, Zhiqiang" userId="d4683ff3-f281-4b56-a745-6a46db3b5018" providerId="ADAL" clId="{5B1B89B3-4E96-49D5-8176-67500AA7B227}" dt="2021-03-11T03:01:53.081" v="3510"/>
          <ac:spMkLst>
            <pc:docMk/>
            <pc:sldMk cId="1783228840" sldId="328"/>
            <ac:spMk id="27" creationId="{11BA9FD4-3C2D-4129-B5DF-9BF40FD1F9D1}"/>
          </ac:spMkLst>
        </pc:spChg>
        <pc:spChg chg="mod ord">
          <ac:chgData name="LIN, Zhiqiang" userId="d4683ff3-f281-4b56-a745-6a46db3b5018" providerId="ADAL" clId="{5B1B89B3-4E96-49D5-8176-67500AA7B227}" dt="2021-03-11T03:01:53.084" v="3516"/>
          <ac:spMkLst>
            <pc:docMk/>
            <pc:sldMk cId="1783228840" sldId="328"/>
            <ac:spMk id="28" creationId="{C474691E-AAFF-4392-A8F3-16CA68C4AF5F}"/>
          </ac:spMkLst>
        </pc:spChg>
        <pc:spChg chg="mod ord">
          <ac:chgData name="LIN, Zhiqiang" userId="d4683ff3-f281-4b56-a745-6a46db3b5018" providerId="ADAL" clId="{5B1B89B3-4E96-49D5-8176-67500AA7B227}" dt="2021-03-11T03:01:53.106" v="3588"/>
          <ac:spMkLst>
            <pc:docMk/>
            <pc:sldMk cId="1783228840" sldId="328"/>
            <ac:spMk id="29" creationId="{F423865A-F888-4A6F-A44A-0141D1368600}"/>
          </ac:spMkLst>
        </pc:spChg>
        <pc:spChg chg="mod ord">
          <ac:chgData name="LIN, Zhiqiang" userId="d4683ff3-f281-4b56-a745-6a46db3b5018" providerId="ADAL" clId="{5B1B89B3-4E96-49D5-8176-67500AA7B227}" dt="2021-03-11T03:01:53.087" v="3524"/>
          <ac:spMkLst>
            <pc:docMk/>
            <pc:sldMk cId="1783228840" sldId="328"/>
            <ac:spMk id="30" creationId="{459AF047-9031-4429-92A3-5DD527E1CB99}"/>
          </ac:spMkLst>
        </pc:spChg>
        <pc:spChg chg="mod ord">
          <ac:chgData name="LIN, Zhiqiang" userId="d4683ff3-f281-4b56-a745-6a46db3b5018" providerId="ADAL" clId="{5B1B89B3-4E96-49D5-8176-67500AA7B227}" dt="2021-03-11T03:01:53.082" v="3512"/>
          <ac:spMkLst>
            <pc:docMk/>
            <pc:sldMk cId="1783228840" sldId="328"/>
            <ac:spMk id="31" creationId="{1E4F210D-0607-44EA-A744-9E99E1C7C654}"/>
          </ac:spMkLst>
        </pc:spChg>
        <pc:spChg chg="mod ord">
          <ac:chgData name="LIN, Zhiqiang" userId="d4683ff3-f281-4b56-a745-6a46db3b5018" providerId="ADAL" clId="{5B1B89B3-4E96-49D5-8176-67500AA7B227}" dt="2021-03-11T03:01:53.086" v="3522"/>
          <ac:spMkLst>
            <pc:docMk/>
            <pc:sldMk cId="1783228840" sldId="328"/>
            <ac:spMk id="33" creationId="{ADEE2FFD-0C94-4416-845E-193913C64E00}"/>
          </ac:spMkLst>
        </pc:spChg>
        <pc:spChg chg="mod ord">
          <ac:chgData name="LIN, Zhiqiang" userId="d4683ff3-f281-4b56-a745-6a46db3b5018" providerId="ADAL" clId="{5B1B89B3-4E96-49D5-8176-67500AA7B227}" dt="2021-03-11T03:01:53.088" v="3526"/>
          <ac:spMkLst>
            <pc:docMk/>
            <pc:sldMk cId="1783228840" sldId="328"/>
            <ac:spMk id="34" creationId="{C7FF35A9-7635-45CC-8248-90662101B9AA}"/>
          </ac:spMkLst>
        </pc:spChg>
        <pc:spChg chg="mod ord">
          <ac:chgData name="LIN, Zhiqiang" userId="d4683ff3-f281-4b56-a745-6a46db3b5018" providerId="ADAL" clId="{5B1B89B3-4E96-49D5-8176-67500AA7B227}" dt="2021-03-11T03:01:53.089" v="3528"/>
          <ac:spMkLst>
            <pc:docMk/>
            <pc:sldMk cId="1783228840" sldId="328"/>
            <ac:spMk id="35" creationId="{19420E44-CB48-44A7-9825-A144F2E5E85A}"/>
          </ac:spMkLst>
        </pc:spChg>
        <pc:spChg chg="mod ord">
          <ac:chgData name="LIN, Zhiqiang" userId="d4683ff3-f281-4b56-a745-6a46db3b5018" providerId="ADAL" clId="{5B1B89B3-4E96-49D5-8176-67500AA7B227}" dt="2021-03-11T03:01:53.090" v="3534"/>
          <ac:spMkLst>
            <pc:docMk/>
            <pc:sldMk cId="1783228840" sldId="328"/>
            <ac:spMk id="36" creationId="{A106A6A6-E2E9-4DE6-9119-AEB76DB418B0}"/>
          </ac:spMkLst>
        </pc:spChg>
        <pc:spChg chg="mod ord">
          <ac:chgData name="LIN, Zhiqiang" userId="d4683ff3-f281-4b56-a745-6a46db3b5018" providerId="ADAL" clId="{5B1B89B3-4E96-49D5-8176-67500AA7B227}" dt="2021-03-11T03:01:53.090" v="3532"/>
          <ac:spMkLst>
            <pc:docMk/>
            <pc:sldMk cId="1783228840" sldId="328"/>
            <ac:spMk id="38" creationId="{C1AC32CE-4030-4104-926C-2650A2B4AC17}"/>
          </ac:spMkLst>
        </pc:spChg>
        <pc:spChg chg="mod ord">
          <ac:chgData name="LIN, Zhiqiang" userId="d4683ff3-f281-4b56-a745-6a46db3b5018" providerId="ADAL" clId="{5B1B89B3-4E96-49D5-8176-67500AA7B227}" dt="2021-03-11T03:01:53.093" v="3544"/>
          <ac:spMkLst>
            <pc:docMk/>
            <pc:sldMk cId="1783228840" sldId="328"/>
            <ac:spMk id="39" creationId="{4CB18A92-99D7-4150-8864-FDFDD843CCB3}"/>
          </ac:spMkLst>
        </pc:spChg>
        <pc:spChg chg="mod ord">
          <ac:chgData name="LIN, Zhiqiang" userId="d4683ff3-f281-4b56-a745-6a46db3b5018" providerId="ADAL" clId="{5B1B89B3-4E96-49D5-8176-67500AA7B227}" dt="2021-03-11T03:01:53.091" v="3538"/>
          <ac:spMkLst>
            <pc:docMk/>
            <pc:sldMk cId="1783228840" sldId="328"/>
            <ac:spMk id="40" creationId="{6A187A47-65F3-4813-8F0B-B76D3CB10DB6}"/>
          </ac:spMkLst>
        </pc:spChg>
        <pc:spChg chg="mod ord">
          <ac:chgData name="LIN, Zhiqiang" userId="d4683ff3-f281-4b56-a745-6a46db3b5018" providerId="ADAL" clId="{5B1B89B3-4E96-49D5-8176-67500AA7B227}" dt="2021-03-11T03:01:53.091" v="3536"/>
          <ac:spMkLst>
            <pc:docMk/>
            <pc:sldMk cId="1783228840" sldId="328"/>
            <ac:spMk id="41" creationId="{A57D4B74-524A-43A9-ABAC-99529FE87E2A}"/>
          </ac:spMkLst>
        </pc:spChg>
        <pc:spChg chg="mod ord">
          <ac:chgData name="LIN, Zhiqiang" userId="d4683ff3-f281-4b56-a745-6a46db3b5018" providerId="ADAL" clId="{5B1B89B3-4E96-49D5-8176-67500AA7B227}" dt="2021-03-11T03:01:53.095" v="3552"/>
          <ac:spMkLst>
            <pc:docMk/>
            <pc:sldMk cId="1783228840" sldId="328"/>
            <ac:spMk id="43" creationId="{B3DD0913-186B-417A-AA7F-C52E8EB550AE}"/>
          </ac:spMkLst>
        </pc:spChg>
        <pc:spChg chg="mod ord">
          <ac:chgData name="LIN, Zhiqiang" userId="d4683ff3-f281-4b56-a745-6a46db3b5018" providerId="ADAL" clId="{5B1B89B3-4E96-49D5-8176-67500AA7B227}" dt="2021-03-11T03:01:53.097" v="3556"/>
          <ac:spMkLst>
            <pc:docMk/>
            <pc:sldMk cId="1783228840" sldId="328"/>
            <ac:spMk id="44" creationId="{F0AD1221-A96E-4EFC-98AF-972E27324FA9}"/>
          </ac:spMkLst>
        </pc:spChg>
        <pc:spChg chg="mod ord">
          <ac:chgData name="LIN, Zhiqiang" userId="d4683ff3-f281-4b56-a745-6a46db3b5018" providerId="ADAL" clId="{5B1B89B3-4E96-49D5-8176-67500AA7B227}" dt="2021-03-11T03:01:53.092" v="3542"/>
          <ac:spMkLst>
            <pc:docMk/>
            <pc:sldMk cId="1783228840" sldId="328"/>
            <ac:spMk id="45" creationId="{E2730C46-2A61-4BB9-8536-CE89ED3FAA79}"/>
          </ac:spMkLst>
        </pc:spChg>
        <pc:spChg chg="mod ord">
          <ac:chgData name="LIN, Zhiqiang" userId="d4683ff3-f281-4b56-a745-6a46db3b5018" providerId="ADAL" clId="{5B1B89B3-4E96-49D5-8176-67500AA7B227}" dt="2021-03-11T03:01:53.093" v="3546"/>
          <ac:spMkLst>
            <pc:docMk/>
            <pc:sldMk cId="1783228840" sldId="328"/>
            <ac:spMk id="46" creationId="{B25213BC-4FF7-403E-B8C2-E59D88D9F754}"/>
          </ac:spMkLst>
        </pc:spChg>
        <pc:spChg chg="mod ord">
          <ac:chgData name="LIN, Zhiqiang" userId="d4683ff3-f281-4b56-a745-6a46db3b5018" providerId="ADAL" clId="{5B1B89B3-4E96-49D5-8176-67500AA7B227}" dt="2021-03-11T03:01:53.094" v="3548"/>
          <ac:spMkLst>
            <pc:docMk/>
            <pc:sldMk cId="1783228840" sldId="328"/>
            <ac:spMk id="47" creationId="{31E25ADB-C9D3-4AE0-89E4-473A0FFB90F0}"/>
          </ac:spMkLst>
        </pc:spChg>
        <pc:spChg chg="mod ord">
          <ac:chgData name="LIN, Zhiqiang" userId="d4683ff3-f281-4b56-a745-6a46db3b5018" providerId="ADAL" clId="{5B1B89B3-4E96-49D5-8176-67500AA7B227}" dt="2021-03-11T03:01:53.096" v="3554"/>
          <ac:spMkLst>
            <pc:docMk/>
            <pc:sldMk cId="1783228840" sldId="328"/>
            <ac:spMk id="49" creationId="{6A919376-BBF2-464F-B256-1114DD4BEA5F}"/>
          </ac:spMkLst>
        </pc:spChg>
        <pc:spChg chg="add mod ord">
          <ac:chgData name="LIN, Zhiqiang" userId="d4683ff3-f281-4b56-a745-6a46db3b5018" providerId="ADAL" clId="{5B1B89B3-4E96-49D5-8176-67500AA7B227}" dt="2021-03-11T03:01:53.101" v="3568"/>
          <ac:spMkLst>
            <pc:docMk/>
            <pc:sldMk cId="1783228840" sldId="328"/>
            <ac:spMk id="50" creationId="{40AD0B68-6486-4DE3-A288-6226EB7A23AC}"/>
          </ac:spMkLst>
        </pc:spChg>
        <pc:spChg chg="add mod ord">
          <ac:chgData name="LIN, Zhiqiang" userId="d4683ff3-f281-4b56-a745-6a46db3b5018" providerId="ADAL" clId="{5B1B89B3-4E96-49D5-8176-67500AA7B227}" dt="2021-03-11T03:01:53.101" v="3570"/>
          <ac:spMkLst>
            <pc:docMk/>
            <pc:sldMk cId="1783228840" sldId="328"/>
            <ac:spMk id="51" creationId="{4F83A322-3550-44AD-8351-DD3A51A05EDF}"/>
          </ac:spMkLst>
        </pc:spChg>
        <pc:spChg chg="add mod ord">
          <ac:chgData name="LIN, Zhiqiang" userId="d4683ff3-f281-4b56-a745-6a46db3b5018" providerId="ADAL" clId="{5B1B89B3-4E96-49D5-8176-67500AA7B227}" dt="2021-03-11T03:01:53.102" v="3574"/>
          <ac:spMkLst>
            <pc:docMk/>
            <pc:sldMk cId="1783228840" sldId="328"/>
            <ac:spMk id="53" creationId="{82C228CC-AD9B-4258-A010-79A6EA2590C3}"/>
          </ac:spMkLst>
        </pc:spChg>
        <pc:spChg chg="mod ord">
          <ac:chgData name="LIN, Zhiqiang" userId="d4683ff3-f281-4b56-a745-6a46db3b5018" providerId="ADAL" clId="{5B1B89B3-4E96-49D5-8176-67500AA7B227}" dt="2021-03-11T03:01:53.074" v="3486"/>
          <ac:spMkLst>
            <pc:docMk/>
            <pc:sldMk cId="1783228840" sldId="328"/>
            <ac:spMk id="512" creationId="{00000000-0000-0000-0000-000000000000}"/>
          </ac:spMkLst>
        </pc:spChg>
        <pc:spChg chg="mod ord">
          <ac:chgData name="LIN, Zhiqiang" userId="d4683ff3-f281-4b56-a745-6a46db3b5018" providerId="ADAL" clId="{5B1B89B3-4E96-49D5-8176-67500AA7B227}" dt="2021-03-11T03:01:53.103" v="3576"/>
          <ac:spMkLst>
            <pc:docMk/>
            <pc:sldMk cId="1783228840" sldId="328"/>
            <ac:spMk id="557" creationId="{00000000-0000-0000-0000-000000000000}"/>
          </ac:spMkLst>
        </pc:spChg>
        <pc:cxnChg chg="mod ord">
          <ac:chgData name="LIN, Zhiqiang" userId="d4683ff3-f281-4b56-a745-6a46db3b5018" providerId="ADAL" clId="{5B1B89B3-4E96-49D5-8176-67500AA7B227}" dt="2021-03-11T03:01:53.098" v="3560"/>
          <ac:cxnSpMkLst>
            <pc:docMk/>
            <pc:sldMk cId="1783228840" sldId="328"/>
            <ac:cxnSpMk id="6" creationId="{FE72824E-2E61-4833-AFD4-1F65E148F1F5}"/>
          </ac:cxnSpMkLst>
        </pc:cxnChg>
        <pc:cxnChg chg="mod ord">
          <ac:chgData name="LIN, Zhiqiang" userId="d4683ff3-f281-4b56-a745-6a46db3b5018" providerId="ADAL" clId="{5B1B89B3-4E96-49D5-8176-67500AA7B227}" dt="2021-03-11T03:01:53.105" v="3584"/>
          <ac:cxnSpMkLst>
            <pc:docMk/>
            <pc:sldMk cId="1783228840" sldId="328"/>
            <ac:cxnSpMk id="13" creationId="{CE06412C-D922-4F50-B2A8-6ECC73716D75}"/>
          </ac:cxnSpMkLst>
        </pc:cxnChg>
        <pc:cxnChg chg="mod ord">
          <ac:chgData name="LIN, Zhiqiang" userId="d4683ff3-f281-4b56-a745-6a46db3b5018" providerId="ADAL" clId="{5B1B89B3-4E96-49D5-8176-67500AA7B227}" dt="2021-03-11T03:01:53.078" v="3496"/>
          <ac:cxnSpMkLst>
            <pc:docMk/>
            <pc:sldMk cId="1783228840" sldId="328"/>
            <ac:cxnSpMk id="17" creationId="{2EDB2E09-E6EA-4568-8329-61C2C282BAB7}"/>
          </ac:cxnSpMkLst>
        </pc:cxnChg>
        <pc:cxnChg chg="mod ord">
          <ac:chgData name="LIN, Zhiqiang" userId="d4683ff3-f281-4b56-a745-6a46db3b5018" providerId="ADAL" clId="{5B1B89B3-4E96-49D5-8176-67500AA7B227}" dt="2021-03-11T03:01:53.079" v="3500"/>
          <ac:cxnSpMkLst>
            <pc:docMk/>
            <pc:sldMk cId="1783228840" sldId="328"/>
            <ac:cxnSpMk id="22" creationId="{93F8B50A-5528-4EE7-8B98-34F45BE88879}"/>
          </ac:cxnSpMkLst>
        </pc:cxnChg>
        <pc:cxnChg chg="mod ord">
          <ac:chgData name="LIN, Zhiqiang" userId="d4683ff3-f281-4b56-a745-6a46db3b5018" providerId="ADAL" clId="{5B1B89B3-4E96-49D5-8176-67500AA7B227}" dt="2021-03-11T03:01:53.083" v="3514"/>
          <ac:cxnSpMkLst>
            <pc:docMk/>
            <pc:sldMk cId="1783228840" sldId="328"/>
            <ac:cxnSpMk id="26" creationId="{350E7201-8B44-406A-81EC-49A7A51787EA}"/>
          </ac:cxnSpMkLst>
        </pc:cxnChg>
        <pc:cxnChg chg="mod ord">
          <ac:chgData name="LIN, Zhiqiang" userId="d4683ff3-f281-4b56-a745-6a46db3b5018" providerId="ADAL" clId="{5B1B89B3-4E96-49D5-8176-67500AA7B227}" dt="2021-03-11T03:01:53.086" v="3520"/>
          <ac:cxnSpMkLst>
            <pc:docMk/>
            <pc:sldMk cId="1783228840" sldId="328"/>
            <ac:cxnSpMk id="32" creationId="{C56A60C7-92CA-43BD-90F1-5B7CCEC73A4D}"/>
          </ac:cxnSpMkLst>
        </pc:cxnChg>
        <pc:cxnChg chg="mod ord">
          <ac:chgData name="LIN, Zhiqiang" userId="d4683ff3-f281-4b56-a745-6a46db3b5018" providerId="ADAL" clId="{5B1B89B3-4E96-49D5-8176-67500AA7B227}" dt="2021-03-11T03:01:53.089" v="3530"/>
          <ac:cxnSpMkLst>
            <pc:docMk/>
            <pc:sldMk cId="1783228840" sldId="328"/>
            <ac:cxnSpMk id="37" creationId="{6DB8CCB8-C85D-4971-A4E3-469061103395}"/>
          </ac:cxnSpMkLst>
        </pc:cxnChg>
        <pc:cxnChg chg="mod ord">
          <ac:chgData name="LIN, Zhiqiang" userId="d4683ff3-f281-4b56-a745-6a46db3b5018" providerId="ADAL" clId="{5B1B89B3-4E96-49D5-8176-67500AA7B227}" dt="2021-03-11T03:01:53.092" v="3540"/>
          <ac:cxnSpMkLst>
            <pc:docMk/>
            <pc:sldMk cId="1783228840" sldId="328"/>
            <ac:cxnSpMk id="42" creationId="{F5CDD029-9B16-4C77-9C26-68AFFE0F91B6}"/>
          </ac:cxnSpMkLst>
        </pc:cxnChg>
        <pc:cxnChg chg="mod ord">
          <ac:chgData name="LIN, Zhiqiang" userId="d4683ff3-f281-4b56-a745-6a46db3b5018" providerId="ADAL" clId="{5B1B89B3-4E96-49D5-8176-67500AA7B227}" dt="2021-03-11T03:01:53.094" v="3550"/>
          <ac:cxnSpMkLst>
            <pc:docMk/>
            <pc:sldMk cId="1783228840" sldId="328"/>
            <ac:cxnSpMk id="48" creationId="{43755BBF-606E-4A2F-8E68-D29AD2ADF514}"/>
          </ac:cxnSpMkLst>
        </pc:cxnChg>
        <pc:cxnChg chg="add mod ord">
          <ac:chgData name="LIN, Zhiqiang" userId="d4683ff3-f281-4b56-a745-6a46db3b5018" providerId="ADAL" clId="{5B1B89B3-4E96-49D5-8176-67500AA7B227}" dt="2021-03-11T03:01:53.102" v="3572"/>
          <ac:cxnSpMkLst>
            <pc:docMk/>
            <pc:sldMk cId="1783228840" sldId="328"/>
            <ac:cxnSpMk id="52" creationId="{E7C56244-4618-40CA-8932-412B52620646}"/>
          </ac:cxnSpMkLst>
        </pc:cxnChg>
        <pc:cxnChg chg="mod ord">
          <ac:chgData name="LIN, Zhiqiang" userId="d4683ff3-f281-4b56-a745-6a46db3b5018" providerId="ADAL" clId="{5B1B89B3-4E96-49D5-8176-67500AA7B227}" dt="2021-03-11T03:01:53.075" v="3488"/>
          <ac:cxnSpMkLst>
            <pc:docMk/>
            <pc:sldMk cId="1783228840" sldId="328"/>
            <ac:cxnSpMk id="513" creationId="{00000000-0000-0000-0000-000000000000}"/>
          </ac:cxnSpMkLst>
        </pc:cxnChg>
      </pc:sldChg>
      <pc:sldChg chg="addSp modSp add del modTransition modAnim">
        <pc:chgData name="LIN, Zhiqiang" userId="d4683ff3-f281-4b56-a745-6a46db3b5018" providerId="ADAL" clId="{5B1B89B3-4E96-49D5-8176-67500AA7B227}" dt="2021-03-11T12:09:52.624" v="6222" actId="2696"/>
        <pc:sldMkLst>
          <pc:docMk/>
          <pc:sldMk cId="4222939642" sldId="329"/>
        </pc:sldMkLst>
        <pc:spChg chg="mod ord">
          <ac:chgData name="LIN, Zhiqiang" userId="d4683ff3-f281-4b56-a745-6a46db3b5018" providerId="ADAL" clId="{5B1B89B3-4E96-49D5-8176-67500AA7B227}" dt="2021-03-11T03:01:53.586" v="3706"/>
          <ac:spMkLst>
            <pc:docMk/>
            <pc:sldMk cId="4222939642" sldId="329"/>
            <ac:spMk id="5" creationId="{1EA6E4B7-0E1F-475E-A7E8-5081A2C039E8}"/>
          </ac:spMkLst>
        </pc:spChg>
        <pc:spChg chg="mod ord">
          <ac:chgData name="LIN, Zhiqiang" userId="d4683ff3-f281-4b56-a745-6a46db3b5018" providerId="ADAL" clId="{5B1B89B3-4E96-49D5-8176-67500AA7B227}" dt="2021-03-11T03:01:53.587" v="3710"/>
          <ac:spMkLst>
            <pc:docMk/>
            <pc:sldMk cId="4222939642" sldId="329"/>
            <ac:spMk id="7" creationId="{ACF08085-C507-4436-A671-94E7BC2241F3}"/>
          </ac:spMkLst>
        </pc:spChg>
        <pc:spChg chg="mod ord">
          <ac:chgData name="LIN, Zhiqiang" userId="d4683ff3-f281-4b56-a745-6a46db3b5018" providerId="ADAL" clId="{5B1B89B3-4E96-49D5-8176-67500AA7B227}" dt="2021-03-11T03:01:53.588" v="3714"/>
          <ac:spMkLst>
            <pc:docMk/>
            <pc:sldMk cId="4222939642" sldId="329"/>
            <ac:spMk id="8" creationId="{8B8D55DA-BC35-4821-8932-0DFDC47F5E02}"/>
          </ac:spMkLst>
        </pc:spChg>
        <pc:spChg chg="mod ord">
          <ac:chgData name="LIN, Zhiqiang" userId="d4683ff3-f281-4b56-a745-6a46db3b5018" providerId="ADAL" clId="{5B1B89B3-4E96-49D5-8176-67500AA7B227}" dt="2021-03-11T03:01:53.587" v="3712"/>
          <ac:spMkLst>
            <pc:docMk/>
            <pc:sldMk cId="4222939642" sldId="329"/>
            <ac:spMk id="9" creationId="{7E81ED30-5E3B-4DEF-A107-D399E4C6E609}"/>
          </ac:spMkLst>
        </pc:spChg>
        <pc:spChg chg="mod ord">
          <ac:chgData name="LIN, Zhiqiang" userId="d4683ff3-f281-4b56-a745-6a46db3b5018" providerId="ADAL" clId="{5B1B89B3-4E96-49D5-8176-67500AA7B227}" dt="2021-03-11T03:01:53.590" v="3726"/>
          <ac:spMkLst>
            <pc:docMk/>
            <pc:sldMk cId="4222939642" sldId="329"/>
            <ac:spMk id="10" creationId="{9A76C79E-75F4-403A-B5DE-7E5F9C1955E7}"/>
          </ac:spMkLst>
        </pc:spChg>
        <pc:spChg chg="mod ord">
          <ac:chgData name="LIN, Zhiqiang" userId="d4683ff3-f281-4b56-a745-6a46db3b5018" providerId="ADAL" clId="{5B1B89B3-4E96-49D5-8176-67500AA7B227}" dt="2021-03-11T03:01:53.591" v="3728"/>
          <ac:spMkLst>
            <pc:docMk/>
            <pc:sldMk cId="4222939642" sldId="329"/>
            <ac:spMk id="11" creationId="{4D6B7AD1-A77C-44AD-8032-3D82F3E79B3B}"/>
          </ac:spMkLst>
        </pc:spChg>
        <pc:spChg chg="mod ord">
          <ac:chgData name="LIN, Zhiqiang" userId="d4683ff3-f281-4b56-a745-6a46db3b5018" providerId="ADAL" clId="{5B1B89B3-4E96-49D5-8176-67500AA7B227}" dt="2021-03-11T03:01:53.592" v="3730"/>
          <ac:spMkLst>
            <pc:docMk/>
            <pc:sldMk cId="4222939642" sldId="329"/>
            <ac:spMk id="12" creationId="{46140A6D-E5BE-4308-9702-03BCB9BF56CF}"/>
          </ac:spMkLst>
        </pc:spChg>
        <pc:spChg chg="mod ord">
          <ac:chgData name="LIN, Zhiqiang" userId="d4683ff3-f281-4b56-a745-6a46db3b5018" providerId="ADAL" clId="{5B1B89B3-4E96-49D5-8176-67500AA7B227}" dt="2021-03-11T03:01:53.592" v="3734"/>
          <ac:spMkLst>
            <pc:docMk/>
            <pc:sldMk cId="4222939642" sldId="329"/>
            <ac:spMk id="14" creationId="{43451090-C776-4DC6-80F5-10F223A4F877}"/>
          </ac:spMkLst>
        </pc:spChg>
        <pc:spChg chg="mod ord">
          <ac:chgData name="LIN, Zhiqiang" userId="d4683ff3-f281-4b56-a745-6a46db3b5018" providerId="ADAL" clId="{5B1B89B3-4E96-49D5-8176-67500AA7B227}" dt="2021-03-11T03:01:53.572" v="3652"/>
          <ac:spMkLst>
            <pc:docMk/>
            <pc:sldMk cId="4222939642" sldId="329"/>
            <ac:spMk id="15" creationId="{28C42872-D6FF-4576-8660-2C1ADC120BA2}"/>
          </ac:spMkLst>
        </pc:spChg>
        <pc:spChg chg="mod ord">
          <ac:chgData name="LIN, Zhiqiang" userId="d4683ff3-f281-4b56-a745-6a46db3b5018" providerId="ADAL" clId="{5B1B89B3-4E96-49D5-8176-67500AA7B227}" dt="2021-03-11T03:01:53.570" v="3642"/>
          <ac:spMkLst>
            <pc:docMk/>
            <pc:sldMk cId="4222939642" sldId="329"/>
            <ac:spMk id="16" creationId="{ABADC342-6B4C-4F95-8722-C5427207EAF5}"/>
          </ac:spMkLst>
        </pc:spChg>
        <pc:spChg chg="mod ord">
          <ac:chgData name="LIN, Zhiqiang" userId="d4683ff3-f281-4b56-a745-6a46db3b5018" providerId="ADAL" clId="{5B1B89B3-4E96-49D5-8176-67500AA7B227}" dt="2021-03-11T03:01:53.569" v="3638"/>
          <ac:spMkLst>
            <pc:docMk/>
            <pc:sldMk cId="4222939642" sldId="329"/>
            <ac:spMk id="18" creationId="{248C21BC-5D9B-4D62-B0BF-D9E89F70179A}"/>
          </ac:spMkLst>
        </pc:spChg>
        <pc:spChg chg="mod ord">
          <ac:chgData name="LIN, Zhiqiang" userId="d4683ff3-f281-4b56-a745-6a46db3b5018" providerId="ADAL" clId="{5B1B89B3-4E96-49D5-8176-67500AA7B227}" dt="2021-03-11T03:01:53.570" v="3640"/>
          <ac:spMkLst>
            <pc:docMk/>
            <pc:sldMk cId="4222939642" sldId="329"/>
            <ac:spMk id="19" creationId="{5E2B4935-A3D1-4E44-90DF-3100AB9C1BA7}"/>
          </ac:spMkLst>
        </pc:spChg>
        <pc:spChg chg="mod ord">
          <ac:chgData name="LIN, Zhiqiang" userId="d4683ff3-f281-4b56-a745-6a46db3b5018" providerId="ADAL" clId="{5B1B89B3-4E96-49D5-8176-67500AA7B227}" dt="2021-03-11T03:01:53.573" v="3654"/>
          <ac:spMkLst>
            <pc:docMk/>
            <pc:sldMk cId="4222939642" sldId="329"/>
            <ac:spMk id="20" creationId="{1D0D0031-2C0F-4912-9214-3F38A5E072C1}"/>
          </ac:spMkLst>
        </pc:spChg>
        <pc:spChg chg="mod ord">
          <ac:chgData name="LIN, Zhiqiang" userId="d4683ff3-f281-4b56-a745-6a46db3b5018" providerId="ADAL" clId="{5B1B89B3-4E96-49D5-8176-67500AA7B227}" dt="2021-03-11T03:01:53.571" v="3646"/>
          <ac:spMkLst>
            <pc:docMk/>
            <pc:sldMk cId="4222939642" sldId="329"/>
            <ac:spMk id="21" creationId="{E39D0F34-6079-40BB-893F-5AD6F78E8DD2}"/>
          </ac:spMkLst>
        </pc:spChg>
        <pc:spChg chg="mod ord">
          <ac:chgData name="LIN, Zhiqiang" userId="d4683ff3-f281-4b56-a745-6a46db3b5018" providerId="ADAL" clId="{5B1B89B3-4E96-49D5-8176-67500AA7B227}" dt="2021-03-11T03:01:53.572" v="3650"/>
          <ac:spMkLst>
            <pc:docMk/>
            <pc:sldMk cId="4222939642" sldId="329"/>
            <ac:spMk id="23" creationId="{EFB21D3B-6EA8-4552-B60A-AF1B5138E437}"/>
          </ac:spMkLst>
        </pc:spChg>
        <pc:spChg chg="mod ord">
          <ac:chgData name="LIN, Zhiqiang" userId="d4683ff3-f281-4b56-a745-6a46db3b5018" providerId="ADAL" clId="{5B1B89B3-4E96-49D5-8176-67500AA7B227}" dt="2021-03-11T03:01:53.573" v="3656"/>
          <ac:spMkLst>
            <pc:docMk/>
            <pc:sldMk cId="4222939642" sldId="329"/>
            <ac:spMk id="24" creationId="{2538F2A6-0271-4677-ACD5-B0E86AA5E871}"/>
          </ac:spMkLst>
        </pc:spChg>
        <pc:spChg chg="mod ord">
          <ac:chgData name="LIN, Zhiqiang" userId="d4683ff3-f281-4b56-a745-6a46db3b5018" providerId="ADAL" clId="{5B1B89B3-4E96-49D5-8176-67500AA7B227}" dt="2021-03-11T03:01:53.577" v="3666"/>
          <ac:spMkLst>
            <pc:docMk/>
            <pc:sldMk cId="4222939642" sldId="329"/>
            <ac:spMk id="25" creationId="{8C76570A-D737-490E-8D9C-2179BA28774B}"/>
          </ac:spMkLst>
        </pc:spChg>
        <pc:spChg chg="mod ord">
          <ac:chgData name="LIN, Zhiqiang" userId="d4683ff3-f281-4b56-a745-6a46db3b5018" providerId="ADAL" clId="{5B1B89B3-4E96-49D5-8176-67500AA7B227}" dt="2021-03-11T03:01:53.574" v="3658"/>
          <ac:spMkLst>
            <pc:docMk/>
            <pc:sldMk cId="4222939642" sldId="329"/>
            <ac:spMk id="27" creationId="{11BA9FD4-3C2D-4129-B5DF-9BF40FD1F9D1}"/>
          </ac:spMkLst>
        </pc:spChg>
        <pc:spChg chg="mod ord">
          <ac:chgData name="LIN, Zhiqiang" userId="d4683ff3-f281-4b56-a745-6a46db3b5018" providerId="ADAL" clId="{5B1B89B3-4E96-49D5-8176-67500AA7B227}" dt="2021-03-11T03:01:53.576" v="3664"/>
          <ac:spMkLst>
            <pc:docMk/>
            <pc:sldMk cId="4222939642" sldId="329"/>
            <ac:spMk id="28" creationId="{C474691E-AAFF-4392-A8F3-16CA68C4AF5F}"/>
          </ac:spMkLst>
        </pc:spChg>
        <pc:spChg chg="mod ord">
          <ac:chgData name="LIN, Zhiqiang" userId="d4683ff3-f281-4b56-a745-6a46db3b5018" providerId="ADAL" clId="{5B1B89B3-4E96-49D5-8176-67500AA7B227}" dt="2021-03-11T03:01:53.593" v="3736"/>
          <ac:spMkLst>
            <pc:docMk/>
            <pc:sldMk cId="4222939642" sldId="329"/>
            <ac:spMk id="29" creationId="{F423865A-F888-4A6F-A44A-0141D1368600}"/>
          </ac:spMkLst>
        </pc:spChg>
        <pc:spChg chg="mod ord">
          <ac:chgData name="LIN, Zhiqiang" userId="d4683ff3-f281-4b56-a745-6a46db3b5018" providerId="ADAL" clId="{5B1B89B3-4E96-49D5-8176-67500AA7B227}" dt="2021-03-11T03:01:53.579" v="3672"/>
          <ac:spMkLst>
            <pc:docMk/>
            <pc:sldMk cId="4222939642" sldId="329"/>
            <ac:spMk id="30" creationId="{459AF047-9031-4429-92A3-5DD527E1CB99}"/>
          </ac:spMkLst>
        </pc:spChg>
        <pc:spChg chg="mod ord">
          <ac:chgData name="LIN, Zhiqiang" userId="d4683ff3-f281-4b56-a745-6a46db3b5018" providerId="ADAL" clId="{5B1B89B3-4E96-49D5-8176-67500AA7B227}" dt="2021-03-11T03:01:53.575" v="3660"/>
          <ac:spMkLst>
            <pc:docMk/>
            <pc:sldMk cId="4222939642" sldId="329"/>
            <ac:spMk id="31" creationId="{1E4F210D-0607-44EA-A744-9E99E1C7C654}"/>
          </ac:spMkLst>
        </pc:spChg>
        <pc:spChg chg="mod ord">
          <ac:chgData name="LIN, Zhiqiang" userId="d4683ff3-f281-4b56-a745-6a46db3b5018" providerId="ADAL" clId="{5B1B89B3-4E96-49D5-8176-67500AA7B227}" dt="2021-03-11T03:01:53.578" v="3670"/>
          <ac:spMkLst>
            <pc:docMk/>
            <pc:sldMk cId="4222939642" sldId="329"/>
            <ac:spMk id="33" creationId="{ADEE2FFD-0C94-4416-845E-193913C64E00}"/>
          </ac:spMkLst>
        </pc:spChg>
        <pc:spChg chg="mod ord">
          <ac:chgData name="LIN, Zhiqiang" userId="d4683ff3-f281-4b56-a745-6a46db3b5018" providerId="ADAL" clId="{5B1B89B3-4E96-49D5-8176-67500AA7B227}" dt="2021-03-11T03:01:53.580" v="3674"/>
          <ac:spMkLst>
            <pc:docMk/>
            <pc:sldMk cId="4222939642" sldId="329"/>
            <ac:spMk id="34" creationId="{C7FF35A9-7635-45CC-8248-90662101B9AA}"/>
          </ac:spMkLst>
        </pc:spChg>
        <pc:spChg chg="mod ord">
          <ac:chgData name="LIN, Zhiqiang" userId="d4683ff3-f281-4b56-a745-6a46db3b5018" providerId="ADAL" clId="{5B1B89B3-4E96-49D5-8176-67500AA7B227}" dt="2021-03-11T03:01:53.580" v="3676"/>
          <ac:spMkLst>
            <pc:docMk/>
            <pc:sldMk cId="4222939642" sldId="329"/>
            <ac:spMk id="35" creationId="{19420E44-CB48-44A7-9825-A144F2E5E85A}"/>
          </ac:spMkLst>
        </pc:spChg>
        <pc:spChg chg="mod ord">
          <ac:chgData name="LIN, Zhiqiang" userId="d4683ff3-f281-4b56-a745-6a46db3b5018" providerId="ADAL" clId="{5B1B89B3-4E96-49D5-8176-67500AA7B227}" dt="2021-03-11T03:01:53.581" v="3682"/>
          <ac:spMkLst>
            <pc:docMk/>
            <pc:sldMk cId="4222939642" sldId="329"/>
            <ac:spMk id="36" creationId="{A106A6A6-E2E9-4DE6-9119-AEB76DB418B0}"/>
          </ac:spMkLst>
        </pc:spChg>
        <pc:spChg chg="mod ord">
          <ac:chgData name="LIN, Zhiqiang" userId="d4683ff3-f281-4b56-a745-6a46db3b5018" providerId="ADAL" clId="{5B1B89B3-4E96-49D5-8176-67500AA7B227}" dt="2021-03-11T03:01:53.581" v="3680"/>
          <ac:spMkLst>
            <pc:docMk/>
            <pc:sldMk cId="4222939642" sldId="329"/>
            <ac:spMk id="38" creationId="{C1AC32CE-4030-4104-926C-2650A2B4AC17}"/>
          </ac:spMkLst>
        </pc:spChg>
        <pc:spChg chg="mod ord">
          <ac:chgData name="LIN, Zhiqiang" userId="d4683ff3-f281-4b56-a745-6a46db3b5018" providerId="ADAL" clId="{5B1B89B3-4E96-49D5-8176-67500AA7B227}" dt="2021-03-11T03:01:53.583" v="3692"/>
          <ac:spMkLst>
            <pc:docMk/>
            <pc:sldMk cId="4222939642" sldId="329"/>
            <ac:spMk id="39" creationId="{4CB18A92-99D7-4150-8864-FDFDD843CCB3}"/>
          </ac:spMkLst>
        </pc:spChg>
        <pc:spChg chg="mod ord">
          <ac:chgData name="LIN, Zhiqiang" userId="d4683ff3-f281-4b56-a745-6a46db3b5018" providerId="ADAL" clId="{5B1B89B3-4E96-49D5-8176-67500AA7B227}" dt="2021-03-11T03:01:53.582" v="3686"/>
          <ac:spMkLst>
            <pc:docMk/>
            <pc:sldMk cId="4222939642" sldId="329"/>
            <ac:spMk id="40" creationId="{6A187A47-65F3-4813-8F0B-B76D3CB10DB6}"/>
          </ac:spMkLst>
        </pc:spChg>
        <pc:spChg chg="mod ord">
          <ac:chgData name="LIN, Zhiqiang" userId="d4683ff3-f281-4b56-a745-6a46db3b5018" providerId="ADAL" clId="{5B1B89B3-4E96-49D5-8176-67500AA7B227}" dt="2021-03-11T03:01:53.582" v="3684"/>
          <ac:spMkLst>
            <pc:docMk/>
            <pc:sldMk cId="4222939642" sldId="329"/>
            <ac:spMk id="41" creationId="{A57D4B74-524A-43A9-ABAC-99529FE87E2A}"/>
          </ac:spMkLst>
        </pc:spChg>
        <pc:spChg chg="mod ord">
          <ac:chgData name="LIN, Zhiqiang" userId="d4683ff3-f281-4b56-a745-6a46db3b5018" providerId="ADAL" clId="{5B1B89B3-4E96-49D5-8176-67500AA7B227}" dt="2021-03-11T03:01:53.585" v="3700"/>
          <ac:spMkLst>
            <pc:docMk/>
            <pc:sldMk cId="4222939642" sldId="329"/>
            <ac:spMk id="43" creationId="{B3DD0913-186B-417A-AA7F-C52E8EB550AE}"/>
          </ac:spMkLst>
        </pc:spChg>
        <pc:spChg chg="mod ord">
          <ac:chgData name="LIN, Zhiqiang" userId="d4683ff3-f281-4b56-a745-6a46db3b5018" providerId="ADAL" clId="{5B1B89B3-4E96-49D5-8176-67500AA7B227}" dt="2021-03-11T03:01:53.586" v="3704"/>
          <ac:spMkLst>
            <pc:docMk/>
            <pc:sldMk cId="4222939642" sldId="329"/>
            <ac:spMk id="44" creationId="{F0AD1221-A96E-4EFC-98AF-972E27324FA9}"/>
          </ac:spMkLst>
        </pc:spChg>
        <pc:spChg chg="mod ord">
          <ac:chgData name="LIN, Zhiqiang" userId="d4683ff3-f281-4b56-a745-6a46db3b5018" providerId="ADAL" clId="{5B1B89B3-4E96-49D5-8176-67500AA7B227}" dt="2021-03-11T03:01:53.583" v="3690"/>
          <ac:spMkLst>
            <pc:docMk/>
            <pc:sldMk cId="4222939642" sldId="329"/>
            <ac:spMk id="45" creationId="{E2730C46-2A61-4BB9-8536-CE89ED3FAA79}"/>
          </ac:spMkLst>
        </pc:spChg>
        <pc:spChg chg="mod ord">
          <ac:chgData name="LIN, Zhiqiang" userId="d4683ff3-f281-4b56-a745-6a46db3b5018" providerId="ADAL" clId="{5B1B89B3-4E96-49D5-8176-67500AA7B227}" dt="2021-03-11T03:01:53.584" v="3694"/>
          <ac:spMkLst>
            <pc:docMk/>
            <pc:sldMk cId="4222939642" sldId="329"/>
            <ac:spMk id="46" creationId="{B25213BC-4FF7-403E-B8C2-E59D88D9F754}"/>
          </ac:spMkLst>
        </pc:spChg>
        <pc:spChg chg="mod ord">
          <ac:chgData name="LIN, Zhiqiang" userId="d4683ff3-f281-4b56-a745-6a46db3b5018" providerId="ADAL" clId="{5B1B89B3-4E96-49D5-8176-67500AA7B227}" dt="2021-03-11T03:01:53.584" v="3696"/>
          <ac:spMkLst>
            <pc:docMk/>
            <pc:sldMk cId="4222939642" sldId="329"/>
            <ac:spMk id="47" creationId="{31E25ADB-C9D3-4AE0-89E4-473A0FFB90F0}"/>
          </ac:spMkLst>
        </pc:spChg>
        <pc:spChg chg="mod ord">
          <ac:chgData name="LIN, Zhiqiang" userId="d4683ff3-f281-4b56-a745-6a46db3b5018" providerId="ADAL" clId="{5B1B89B3-4E96-49D5-8176-67500AA7B227}" dt="2021-03-11T03:01:53.585" v="3702"/>
          <ac:spMkLst>
            <pc:docMk/>
            <pc:sldMk cId="4222939642" sldId="329"/>
            <ac:spMk id="49" creationId="{6A919376-BBF2-464F-B256-1114DD4BEA5F}"/>
          </ac:spMkLst>
        </pc:spChg>
        <pc:spChg chg="mod ord">
          <ac:chgData name="LIN, Zhiqiang" userId="d4683ff3-f281-4b56-a745-6a46db3b5018" providerId="ADAL" clId="{5B1B89B3-4E96-49D5-8176-67500AA7B227}" dt="2021-03-11T03:01:53.588" v="3716"/>
          <ac:spMkLst>
            <pc:docMk/>
            <pc:sldMk cId="4222939642" sldId="329"/>
            <ac:spMk id="50" creationId="{40AD0B68-6486-4DE3-A288-6226EB7A23AC}"/>
          </ac:spMkLst>
        </pc:spChg>
        <pc:spChg chg="mod ord">
          <ac:chgData name="LIN, Zhiqiang" userId="d4683ff3-f281-4b56-a745-6a46db3b5018" providerId="ADAL" clId="{5B1B89B3-4E96-49D5-8176-67500AA7B227}" dt="2021-03-11T03:01:53.589" v="3718"/>
          <ac:spMkLst>
            <pc:docMk/>
            <pc:sldMk cId="4222939642" sldId="329"/>
            <ac:spMk id="51" creationId="{4F83A322-3550-44AD-8351-DD3A51A05EDF}"/>
          </ac:spMkLst>
        </pc:spChg>
        <pc:spChg chg="mod ord">
          <ac:chgData name="LIN, Zhiqiang" userId="d4683ff3-f281-4b56-a745-6a46db3b5018" providerId="ADAL" clId="{5B1B89B3-4E96-49D5-8176-67500AA7B227}" dt="2021-03-11T03:01:53.589" v="3722"/>
          <ac:spMkLst>
            <pc:docMk/>
            <pc:sldMk cId="4222939642" sldId="329"/>
            <ac:spMk id="53" creationId="{82C228CC-AD9B-4258-A010-79A6EA2590C3}"/>
          </ac:spMkLst>
        </pc:spChg>
        <pc:spChg chg="add mod ord">
          <ac:chgData name="LIN, Zhiqiang" userId="d4683ff3-f281-4b56-a745-6a46db3b5018" providerId="ADAL" clId="{5B1B89B3-4E96-49D5-8176-67500AA7B227}" dt="2021-03-11T03:01:53.568" v="3632"/>
          <ac:spMkLst>
            <pc:docMk/>
            <pc:sldMk cId="4222939642" sldId="329"/>
            <ac:spMk id="54" creationId="{213C8CE0-557C-416D-BDBC-6279715150DF}"/>
          </ac:spMkLst>
        </pc:spChg>
        <pc:spChg chg="add mod ord">
          <ac:chgData name="LIN, Zhiqiang" userId="d4683ff3-f281-4b56-a745-6a46db3b5018" providerId="ADAL" clId="{5B1B89B3-4E96-49D5-8176-67500AA7B227}" dt="2021-03-11T03:01:53.567" v="3628"/>
          <ac:spMkLst>
            <pc:docMk/>
            <pc:sldMk cId="4222939642" sldId="329"/>
            <ac:spMk id="55" creationId="{916C9C7C-0D03-4BC6-B47D-16140AC295BD}"/>
          </ac:spMkLst>
        </pc:spChg>
        <pc:spChg chg="add mod ord">
          <ac:chgData name="LIN, Zhiqiang" userId="d4683ff3-f281-4b56-a745-6a46db3b5018" providerId="ADAL" clId="{5B1B89B3-4E96-49D5-8176-67500AA7B227}" dt="2021-03-11T03:04:46.182" v="5943" actId="1076"/>
          <ac:spMkLst>
            <pc:docMk/>
            <pc:sldMk cId="4222939642" sldId="329"/>
            <ac:spMk id="56" creationId="{CC4E5208-452D-4512-8F24-5079D98F1B00}"/>
          </ac:spMkLst>
        </pc:spChg>
        <pc:spChg chg="add mod ord">
          <ac:chgData name="LIN, Zhiqiang" userId="d4683ff3-f281-4b56-a745-6a46db3b5018" providerId="ADAL" clId="{5B1B89B3-4E96-49D5-8176-67500AA7B227}" dt="2021-03-11T03:05:12.532" v="5948" actId="14100"/>
          <ac:spMkLst>
            <pc:docMk/>
            <pc:sldMk cId="4222939642" sldId="329"/>
            <ac:spMk id="57" creationId="{77E39F50-76CB-42C1-83F5-47D86400EBD8}"/>
          </ac:spMkLst>
        </pc:spChg>
        <pc:spChg chg="mod ord">
          <ac:chgData name="LIN, Zhiqiang" userId="d4683ff3-f281-4b56-a745-6a46db3b5018" providerId="ADAL" clId="{5B1B89B3-4E96-49D5-8176-67500AA7B227}" dt="2021-03-11T03:01:53.568" v="3634"/>
          <ac:spMkLst>
            <pc:docMk/>
            <pc:sldMk cId="4222939642" sldId="329"/>
            <ac:spMk id="512" creationId="{00000000-0000-0000-0000-000000000000}"/>
          </ac:spMkLst>
        </pc:spChg>
        <pc:spChg chg="mod ord">
          <ac:chgData name="LIN, Zhiqiang" userId="d4683ff3-f281-4b56-a745-6a46db3b5018" providerId="ADAL" clId="{5B1B89B3-4E96-49D5-8176-67500AA7B227}" dt="2021-03-11T03:01:53.590" v="3724"/>
          <ac:spMkLst>
            <pc:docMk/>
            <pc:sldMk cId="4222939642" sldId="329"/>
            <ac:spMk id="557" creationId="{00000000-0000-0000-0000-000000000000}"/>
          </ac:spMkLst>
        </pc:spChg>
        <pc:cxnChg chg="mod ord">
          <ac:chgData name="LIN, Zhiqiang" userId="d4683ff3-f281-4b56-a745-6a46db3b5018" providerId="ADAL" clId="{5B1B89B3-4E96-49D5-8176-67500AA7B227}" dt="2021-03-11T03:01:53.587" v="3708"/>
          <ac:cxnSpMkLst>
            <pc:docMk/>
            <pc:sldMk cId="4222939642" sldId="329"/>
            <ac:cxnSpMk id="6" creationId="{FE72824E-2E61-4833-AFD4-1F65E148F1F5}"/>
          </ac:cxnSpMkLst>
        </pc:cxnChg>
        <pc:cxnChg chg="mod ord">
          <ac:chgData name="LIN, Zhiqiang" userId="d4683ff3-f281-4b56-a745-6a46db3b5018" providerId="ADAL" clId="{5B1B89B3-4E96-49D5-8176-67500AA7B227}" dt="2021-03-11T03:01:53.592" v="3732"/>
          <ac:cxnSpMkLst>
            <pc:docMk/>
            <pc:sldMk cId="4222939642" sldId="329"/>
            <ac:cxnSpMk id="13" creationId="{CE06412C-D922-4F50-B2A8-6ECC73716D75}"/>
          </ac:cxnSpMkLst>
        </pc:cxnChg>
        <pc:cxnChg chg="mod ord">
          <ac:chgData name="LIN, Zhiqiang" userId="d4683ff3-f281-4b56-a745-6a46db3b5018" providerId="ADAL" clId="{5B1B89B3-4E96-49D5-8176-67500AA7B227}" dt="2021-03-11T03:01:53.571" v="3644"/>
          <ac:cxnSpMkLst>
            <pc:docMk/>
            <pc:sldMk cId="4222939642" sldId="329"/>
            <ac:cxnSpMk id="17" creationId="{2EDB2E09-E6EA-4568-8329-61C2C282BAB7}"/>
          </ac:cxnSpMkLst>
        </pc:cxnChg>
        <pc:cxnChg chg="mod ord">
          <ac:chgData name="LIN, Zhiqiang" userId="d4683ff3-f281-4b56-a745-6a46db3b5018" providerId="ADAL" clId="{5B1B89B3-4E96-49D5-8176-67500AA7B227}" dt="2021-03-11T03:01:53.571" v="3648"/>
          <ac:cxnSpMkLst>
            <pc:docMk/>
            <pc:sldMk cId="4222939642" sldId="329"/>
            <ac:cxnSpMk id="22" creationId="{93F8B50A-5528-4EE7-8B98-34F45BE88879}"/>
          </ac:cxnSpMkLst>
        </pc:cxnChg>
        <pc:cxnChg chg="mod ord">
          <ac:chgData name="LIN, Zhiqiang" userId="d4683ff3-f281-4b56-a745-6a46db3b5018" providerId="ADAL" clId="{5B1B89B3-4E96-49D5-8176-67500AA7B227}" dt="2021-03-11T03:01:53.575" v="3662"/>
          <ac:cxnSpMkLst>
            <pc:docMk/>
            <pc:sldMk cId="4222939642" sldId="329"/>
            <ac:cxnSpMk id="26" creationId="{350E7201-8B44-406A-81EC-49A7A51787EA}"/>
          </ac:cxnSpMkLst>
        </pc:cxnChg>
        <pc:cxnChg chg="mod ord">
          <ac:chgData name="LIN, Zhiqiang" userId="d4683ff3-f281-4b56-a745-6a46db3b5018" providerId="ADAL" clId="{5B1B89B3-4E96-49D5-8176-67500AA7B227}" dt="2021-03-11T03:01:53.578" v="3668"/>
          <ac:cxnSpMkLst>
            <pc:docMk/>
            <pc:sldMk cId="4222939642" sldId="329"/>
            <ac:cxnSpMk id="32" creationId="{C56A60C7-92CA-43BD-90F1-5B7CCEC73A4D}"/>
          </ac:cxnSpMkLst>
        </pc:cxnChg>
        <pc:cxnChg chg="mod ord">
          <ac:chgData name="LIN, Zhiqiang" userId="d4683ff3-f281-4b56-a745-6a46db3b5018" providerId="ADAL" clId="{5B1B89B3-4E96-49D5-8176-67500AA7B227}" dt="2021-03-11T03:01:53.580" v="3678"/>
          <ac:cxnSpMkLst>
            <pc:docMk/>
            <pc:sldMk cId="4222939642" sldId="329"/>
            <ac:cxnSpMk id="37" creationId="{6DB8CCB8-C85D-4971-A4E3-469061103395}"/>
          </ac:cxnSpMkLst>
        </pc:cxnChg>
        <pc:cxnChg chg="mod ord">
          <ac:chgData name="LIN, Zhiqiang" userId="d4683ff3-f281-4b56-a745-6a46db3b5018" providerId="ADAL" clId="{5B1B89B3-4E96-49D5-8176-67500AA7B227}" dt="2021-03-11T03:01:53.582" v="3688"/>
          <ac:cxnSpMkLst>
            <pc:docMk/>
            <pc:sldMk cId="4222939642" sldId="329"/>
            <ac:cxnSpMk id="42" creationId="{F5CDD029-9B16-4C77-9C26-68AFFE0F91B6}"/>
          </ac:cxnSpMkLst>
        </pc:cxnChg>
        <pc:cxnChg chg="mod ord">
          <ac:chgData name="LIN, Zhiqiang" userId="d4683ff3-f281-4b56-a745-6a46db3b5018" providerId="ADAL" clId="{5B1B89B3-4E96-49D5-8176-67500AA7B227}" dt="2021-03-11T03:01:53.584" v="3698"/>
          <ac:cxnSpMkLst>
            <pc:docMk/>
            <pc:sldMk cId="4222939642" sldId="329"/>
            <ac:cxnSpMk id="48" creationId="{43755BBF-606E-4A2F-8E68-D29AD2ADF514}"/>
          </ac:cxnSpMkLst>
        </pc:cxnChg>
        <pc:cxnChg chg="mod ord">
          <ac:chgData name="LIN, Zhiqiang" userId="d4683ff3-f281-4b56-a745-6a46db3b5018" providerId="ADAL" clId="{5B1B89B3-4E96-49D5-8176-67500AA7B227}" dt="2021-03-11T03:01:53.589" v="3720"/>
          <ac:cxnSpMkLst>
            <pc:docMk/>
            <pc:sldMk cId="4222939642" sldId="329"/>
            <ac:cxnSpMk id="52" creationId="{E7C56244-4618-40CA-8932-412B52620646}"/>
          </ac:cxnSpMkLst>
        </pc:cxnChg>
        <pc:cxnChg chg="mod ord">
          <ac:chgData name="LIN, Zhiqiang" userId="d4683ff3-f281-4b56-a745-6a46db3b5018" providerId="ADAL" clId="{5B1B89B3-4E96-49D5-8176-67500AA7B227}" dt="2021-03-11T03:01:53.569" v="3636"/>
          <ac:cxnSpMkLst>
            <pc:docMk/>
            <pc:sldMk cId="4222939642" sldId="329"/>
            <ac:cxnSpMk id="513" creationId="{00000000-0000-0000-0000-000000000000}"/>
          </ac:cxnSpMkLst>
        </pc:cxnChg>
      </pc:sldChg>
      <pc:sldChg chg="add del modAnim">
        <pc:chgData name="LIN, Zhiqiang" userId="d4683ff3-f281-4b56-a745-6a46db3b5018" providerId="ADAL" clId="{5B1B89B3-4E96-49D5-8176-67500AA7B227}" dt="2021-03-11T03:01:54.263" v="3908" actId="2696"/>
        <pc:sldMkLst>
          <pc:docMk/>
          <pc:sldMk cId="4078525923" sldId="330"/>
        </pc:sldMkLst>
      </pc:sldChg>
      <pc:sldChg chg="addSp delSp modSp add modTransition modAnim">
        <pc:chgData name="LIN, Zhiqiang" userId="d4683ff3-f281-4b56-a745-6a46db3b5018" providerId="ADAL" clId="{5B1B89B3-4E96-49D5-8176-67500AA7B227}" dt="2021-03-11T13:34:13.113" v="14888" actId="478"/>
        <pc:sldMkLst>
          <pc:docMk/>
          <pc:sldMk cId="1742354049" sldId="331"/>
        </pc:sldMkLst>
        <pc:spChg chg="mod ord">
          <ac:chgData name="LIN, Zhiqiang" userId="d4683ff3-f281-4b56-a745-6a46db3b5018" providerId="ADAL" clId="{5B1B89B3-4E96-49D5-8176-67500AA7B227}" dt="2021-03-11T03:01:53.818" v="3803"/>
          <ac:spMkLst>
            <pc:docMk/>
            <pc:sldMk cId="1742354049" sldId="331"/>
            <ac:spMk id="598" creationId="{00000000-0000-0000-0000-000000000000}"/>
          </ac:spMkLst>
        </pc:spChg>
        <pc:spChg chg="mod ord">
          <ac:chgData name="LIN, Zhiqiang" userId="d4683ff3-f281-4b56-a745-6a46db3b5018" providerId="ADAL" clId="{5B1B89B3-4E96-49D5-8176-67500AA7B227}" dt="2021-03-11T03:01:53.819" v="3805"/>
          <ac:spMkLst>
            <pc:docMk/>
            <pc:sldMk cId="1742354049" sldId="331"/>
            <ac:spMk id="599" creationId="{00000000-0000-0000-0000-000000000000}"/>
          </ac:spMkLst>
        </pc:spChg>
        <pc:graphicFrameChg chg="add mod ord modGraphic">
          <ac:chgData name="LIN, Zhiqiang" userId="d4683ff3-f281-4b56-a745-6a46db3b5018" providerId="ADAL" clId="{5B1B89B3-4E96-49D5-8176-67500AA7B227}" dt="2021-03-11T03:01:53.819" v="3807"/>
          <ac:graphicFrameMkLst>
            <pc:docMk/>
            <pc:sldMk cId="1742354049" sldId="331"/>
            <ac:graphicFrameMk id="4" creationId="{7D1E5D8D-7F6B-4D34-9004-0A57270618F4}"/>
          </ac:graphicFrameMkLst>
        </pc:graphicFrameChg>
        <pc:graphicFrameChg chg="add del mod ord modGraphic">
          <ac:chgData name="LIN, Zhiqiang" userId="d4683ff3-f281-4b56-a745-6a46db3b5018" providerId="ADAL" clId="{5B1B89B3-4E96-49D5-8176-67500AA7B227}" dt="2021-03-11T13:34:13.113" v="14888" actId="478"/>
          <ac:graphicFrameMkLst>
            <pc:docMk/>
            <pc:sldMk cId="1742354049" sldId="331"/>
            <ac:graphicFrameMk id="5" creationId="{9D34549F-9F7B-49DE-971B-7E8C84C9DFCD}"/>
          </ac:graphicFrameMkLst>
        </pc:graphicFrameChg>
      </pc:sldChg>
      <pc:sldChg chg="addSp modSp add modTransition modAnim">
        <pc:chgData name="LIN, Zhiqiang" userId="d4683ff3-f281-4b56-a745-6a46db3b5018" providerId="ADAL" clId="{5B1B89B3-4E96-49D5-8176-67500AA7B227}" dt="2021-03-11T03:01:54.005" v="3851"/>
        <pc:sldMkLst>
          <pc:docMk/>
          <pc:sldMk cId="4020806032" sldId="332"/>
        </pc:sldMkLst>
        <pc:spChg chg="mod ord">
          <ac:chgData name="LIN, Zhiqiang" userId="d4683ff3-f281-4b56-a745-6a46db3b5018" providerId="ADAL" clId="{5B1B89B3-4E96-49D5-8176-67500AA7B227}" dt="2021-03-11T03:01:53.995" v="3839"/>
          <ac:spMkLst>
            <pc:docMk/>
            <pc:sldMk cId="4020806032" sldId="332"/>
            <ac:spMk id="598" creationId="{00000000-0000-0000-0000-000000000000}"/>
          </ac:spMkLst>
        </pc:spChg>
        <pc:spChg chg="mod ord">
          <ac:chgData name="LIN, Zhiqiang" userId="d4683ff3-f281-4b56-a745-6a46db3b5018" providerId="ADAL" clId="{5B1B89B3-4E96-49D5-8176-67500AA7B227}" dt="2021-03-11T03:01:53.996" v="3841"/>
          <ac:spMkLst>
            <pc:docMk/>
            <pc:sldMk cId="4020806032" sldId="332"/>
            <ac:spMk id="599" creationId="{00000000-0000-0000-0000-000000000000}"/>
          </ac:spMkLst>
        </pc:spChg>
        <pc:graphicFrameChg chg="mod ord">
          <ac:chgData name="LIN, Zhiqiang" userId="d4683ff3-f281-4b56-a745-6a46db3b5018" providerId="ADAL" clId="{5B1B89B3-4E96-49D5-8176-67500AA7B227}" dt="2021-03-11T03:01:53.997" v="3843"/>
          <ac:graphicFrameMkLst>
            <pc:docMk/>
            <pc:sldMk cId="4020806032" sldId="332"/>
            <ac:graphicFrameMk id="4" creationId="{7D1E5D8D-7F6B-4D34-9004-0A57270618F4}"/>
          </ac:graphicFrameMkLst>
        </pc:graphicFrameChg>
        <pc:graphicFrameChg chg="mod ord">
          <ac:chgData name="LIN, Zhiqiang" userId="d4683ff3-f281-4b56-a745-6a46db3b5018" providerId="ADAL" clId="{5B1B89B3-4E96-49D5-8176-67500AA7B227}" dt="2021-03-11T03:01:53.999" v="3849"/>
          <ac:graphicFrameMkLst>
            <pc:docMk/>
            <pc:sldMk cId="4020806032" sldId="332"/>
            <ac:graphicFrameMk id="5" creationId="{9D34549F-9F7B-49DE-971B-7E8C84C9DFCD}"/>
          </ac:graphicFrameMkLst>
        </pc:graphicFrameChg>
        <pc:graphicFrameChg chg="add mod ord modGraphic">
          <ac:chgData name="LIN, Zhiqiang" userId="d4683ff3-f281-4b56-a745-6a46db3b5018" providerId="ADAL" clId="{5B1B89B3-4E96-49D5-8176-67500AA7B227}" dt="2021-03-11T03:01:53.997" v="3845"/>
          <ac:graphicFrameMkLst>
            <pc:docMk/>
            <pc:sldMk cId="4020806032" sldId="332"/>
            <ac:graphicFrameMk id="6" creationId="{8B60F7C9-CAA4-4819-9C21-F14D58D6534F}"/>
          </ac:graphicFrameMkLst>
        </pc:graphicFrameChg>
        <pc:picChg chg="add mod ord">
          <ac:chgData name="LIN, Zhiqiang" userId="d4683ff3-f281-4b56-a745-6a46db3b5018" providerId="ADAL" clId="{5B1B89B3-4E96-49D5-8176-67500AA7B227}" dt="2021-03-11T03:01:53.998" v="3847"/>
          <ac:picMkLst>
            <pc:docMk/>
            <pc:sldMk cId="4020806032" sldId="332"/>
            <ac:picMk id="7" creationId="{6B0ACDCE-A729-49E2-9B47-6E319ED4047F}"/>
          </ac:picMkLst>
        </pc:picChg>
      </pc:sldChg>
      <pc:sldChg chg="addSp modSp add modTransition modAnim">
        <pc:chgData name="LIN, Zhiqiang" userId="d4683ff3-f281-4b56-a745-6a46db3b5018" providerId="ADAL" clId="{5B1B89B3-4E96-49D5-8176-67500AA7B227}" dt="2021-03-11T03:01:54.264" v="3909"/>
        <pc:sldMkLst>
          <pc:docMk/>
          <pc:sldMk cId="3140618990" sldId="333"/>
        </pc:sldMkLst>
        <pc:spChg chg="mod ord">
          <ac:chgData name="LIN, Zhiqiang" userId="d4683ff3-f281-4b56-a745-6a46db3b5018" providerId="ADAL" clId="{5B1B89B3-4E96-49D5-8176-67500AA7B227}" dt="2021-03-11T03:01:54.255" v="3891"/>
          <ac:spMkLst>
            <pc:docMk/>
            <pc:sldMk cId="3140618990" sldId="333"/>
            <ac:spMk id="598" creationId="{00000000-0000-0000-0000-000000000000}"/>
          </ac:spMkLst>
        </pc:spChg>
        <pc:spChg chg="mod ord">
          <ac:chgData name="LIN, Zhiqiang" userId="d4683ff3-f281-4b56-a745-6a46db3b5018" providerId="ADAL" clId="{5B1B89B3-4E96-49D5-8176-67500AA7B227}" dt="2021-03-11T03:01:54.255" v="3893"/>
          <ac:spMkLst>
            <pc:docMk/>
            <pc:sldMk cId="3140618990" sldId="333"/>
            <ac:spMk id="599" creationId="{00000000-0000-0000-0000-000000000000}"/>
          </ac:spMkLst>
        </pc:spChg>
        <pc:graphicFrameChg chg="mod ord">
          <ac:chgData name="LIN, Zhiqiang" userId="d4683ff3-f281-4b56-a745-6a46db3b5018" providerId="ADAL" clId="{5B1B89B3-4E96-49D5-8176-67500AA7B227}" dt="2021-03-11T03:01:54.256" v="3895"/>
          <ac:graphicFrameMkLst>
            <pc:docMk/>
            <pc:sldMk cId="3140618990" sldId="333"/>
            <ac:graphicFrameMk id="4" creationId="{7D1E5D8D-7F6B-4D34-9004-0A57270618F4}"/>
          </ac:graphicFrameMkLst>
        </pc:graphicFrameChg>
        <pc:graphicFrameChg chg="mod ord">
          <ac:chgData name="LIN, Zhiqiang" userId="d4683ff3-f281-4b56-a745-6a46db3b5018" providerId="ADAL" clId="{5B1B89B3-4E96-49D5-8176-67500AA7B227}" dt="2021-03-11T03:01:54.258" v="3907"/>
          <ac:graphicFrameMkLst>
            <pc:docMk/>
            <pc:sldMk cId="3140618990" sldId="333"/>
            <ac:graphicFrameMk id="5" creationId="{9D34549F-9F7B-49DE-971B-7E8C84C9DFCD}"/>
          </ac:graphicFrameMkLst>
        </pc:graphicFrameChg>
        <pc:graphicFrameChg chg="mod ord">
          <ac:chgData name="LIN, Zhiqiang" userId="d4683ff3-f281-4b56-a745-6a46db3b5018" providerId="ADAL" clId="{5B1B89B3-4E96-49D5-8176-67500AA7B227}" dt="2021-03-11T03:01:54.256" v="3897"/>
          <ac:graphicFrameMkLst>
            <pc:docMk/>
            <pc:sldMk cId="3140618990" sldId="333"/>
            <ac:graphicFrameMk id="6" creationId="{8B60F7C9-CAA4-4819-9C21-F14D58D6534F}"/>
          </ac:graphicFrameMkLst>
        </pc:graphicFrameChg>
        <pc:graphicFrameChg chg="add mod ord modGraphic">
          <ac:chgData name="LIN, Zhiqiang" userId="d4683ff3-f281-4b56-a745-6a46db3b5018" providerId="ADAL" clId="{5B1B89B3-4E96-49D5-8176-67500AA7B227}" dt="2021-03-11T03:01:54.257" v="3901"/>
          <ac:graphicFrameMkLst>
            <pc:docMk/>
            <pc:sldMk cId="3140618990" sldId="333"/>
            <ac:graphicFrameMk id="8" creationId="{4072CD58-DE8E-487D-96EF-71FA2BFA7730}"/>
          </ac:graphicFrameMkLst>
        </pc:graphicFrameChg>
        <pc:picChg chg="mod ord">
          <ac:chgData name="LIN, Zhiqiang" userId="d4683ff3-f281-4b56-a745-6a46db3b5018" providerId="ADAL" clId="{5B1B89B3-4E96-49D5-8176-67500AA7B227}" dt="2021-03-11T03:01:54.257" v="3899"/>
          <ac:picMkLst>
            <pc:docMk/>
            <pc:sldMk cId="3140618990" sldId="333"/>
            <ac:picMk id="7" creationId="{6B0ACDCE-A729-49E2-9B47-6E319ED4047F}"/>
          </ac:picMkLst>
        </pc:picChg>
        <pc:picChg chg="add mod ord">
          <ac:chgData name="LIN, Zhiqiang" userId="d4683ff3-f281-4b56-a745-6a46db3b5018" providerId="ADAL" clId="{5B1B89B3-4E96-49D5-8176-67500AA7B227}" dt="2021-03-11T03:01:54.257" v="3903"/>
          <ac:picMkLst>
            <pc:docMk/>
            <pc:sldMk cId="3140618990" sldId="333"/>
            <ac:picMk id="9" creationId="{BA9DB9DE-93E3-4AE9-BBE6-3F3AE5AE1DA3}"/>
          </ac:picMkLst>
        </pc:picChg>
        <pc:picChg chg="add mod ord">
          <ac:chgData name="LIN, Zhiqiang" userId="d4683ff3-f281-4b56-a745-6a46db3b5018" providerId="ADAL" clId="{5B1B89B3-4E96-49D5-8176-67500AA7B227}" dt="2021-03-11T03:01:54.258" v="3905"/>
          <ac:picMkLst>
            <pc:docMk/>
            <pc:sldMk cId="3140618990" sldId="333"/>
            <ac:picMk id="10" creationId="{32D11BE6-59CF-4E17-A09A-D38B492791DC}"/>
          </ac:picMkLst>
        </pc:picChg>
      </pc:sldChg>
      <pc:sldChg chg="add del modAnim">
        <pc:chgData name="LIN, Zhiqiang" userId="d4683ff3-f281-4b56-a745-6a46db3b5018" providerId="ADAL" clId="{5B1B89B3-4E96-49D5-8176-67500AA7B227}" dt="2021-03-11T03:01:54.944" v="4079" actId="2696"/>
        <pc:sldMkLst>
          <pc:docMk/>
          <pc:sldMk cId="2010071514" sldId="334"/>
        </pc:sldMkLst>
      </pc:sldChg>
      <pc:sldChg chg="addSp delSp modSp add modTransition modAnim">
        <pc:chgData name="LIN, Zhiqiang" userId="d4683ff3-f281-4b56-a745-6a46db3b5018" providerId="ADAL" clId="{5B1B89B3-4E96-49D5-8176-67500AA7B227}" dt="2021-03-11T13:34:25.260" v="14891" actId="478"/>
        <pc:sldMkLst>
          <pc:docMk/>
          <pc:sldMk cId="1601842300" sldId="335"/>
        </pc:sldMkLst>
        <pc:spChg chg="mod ord">
          <ac:chgData name="LIN, Zhiqiang" userId="d4683ff3-f281-4b56-a745-6a46db3b5018" providerId="ADAL" clId="{5B1B89B3-4E96-49D5-8176-67500AA7B227}" dt="2021-03-11T03:01:54.475" v="3974"/>
          <ac:spMkLst>
            <pc:docMk/>
            <pc:sldMk cId="1601842300" sldId="335"/>
            <ac:spMk id="611" creationId="{00000000-0000-0000-0000-000000000000}"/>
          </ac:spMkLst>
        </pc:spChg>
        <pc:spChg chg="mod ord">
          <ac:chgData name="LIN, Zhiqiang" userId="d4683ff3-f281-4b56-a745-6a46db3b5018" providerId="ADAL" clId="{5B1B89B3-4E96-49D5-8176-67500AA7B227}" dt="2021-03-11T03:01:54.475" v="3976"/>
          <ac:spMkLst>
            <pc:docMk/>
            <pc:sldMk cId="1601842300" sldId="335"/>
            <ac:spMk id="612" creationId="{00000000-0000-0000-0000-000000000000}"/>
          </ac:spMkLst>
        </pc:spChg>
        <pc:graphicFrameChg chg="add mod ord modGraphic">
          <ac:chgData name="LIN, Zhiqiang" userId="d4683ff3-f281-4b56-a745-6a46db3b5018" providerId="ADAL" clId="{5B1B89B3-4E96-49D5-8176-67500AA7B227}" dt="2021-03-11T03:01:54.476" v="3980"/>
          <ac:graphicFrameMkLst>
            <pc:docMk/>
            <pc:sldMk cId="1601842300" sldId="335"/>
            <ac:graphicFrameMk id="4" creationId="{9AC30007-5A42-4BED-8061-A9BE232E9417}"/>
          </ac:graphicFrameMkLst>
        </pc:graphicFrameChg>
        <pc:graphicFrameChg chg="add del mod ord modGraphic">
          <ac:chgData name="LIN, Zhiqiang" userId="d4683ff3-f281-4b56-a745-6a46db3b5018" providerId="ADAL" clId="{5B1B89B3-4E96-49D5-8176-67500AA7B227}" dt="2021-03-11T13:34:25.260" v="14891" actId="478"/>
          <ac:graphicFrameMkLst>
            <pc:docMk/>
            <pc:sldMk cId="1601842300" sldId="335"/>
            <ac:graphicFrameMk id="5" creationId="{2F89FC5A-CF7C-4286-9041-DFCA093849F9}"/>
          </ac:graphicFrameMkLst>
        </pc:graphicFrameChg>
      </pc:sldChg>
      <pc:sldChg chg="addSp modSp add modTransition modAnim">
        <pc:chgData name="LIN, Zhiqiang" userId="d4683ff3-f281-4b56-a745-6a46db3b5018" providerId="ADAL" clId="{5B1B89B3-4E96-49D5-8176-67500AA7B227}" dt="2021-03-11T03:01:54.654" v="4022"/>
        <pc:sldMkLst>
          <pc:docMk/>
          <pc:sldMk cId="788530318" sldId="336"/>
        </pc:sldMkLst>
        <pc:spChg chg="mod ord">
          <ac:chgData name="LIN, Zhiqiang" userId="d4683ff3-f281-4b56-a745-6a46db3b5018" providerId="ADAL" clId="{5B1B89B3-4E96-49D5-8176-67500AA7B227}" dt="2021-03-11T03:01:54.644" v="4010"/>
          <ac:spMkLst>
            <pc:docMk/>
            <pc:sldMk cId="788530318" sldId="336"/>
            <ac:spMk id="611" creationId="{00000000-0000-0000-0000-000000000000}"/>
          </ac:spMkLst>
        </pc:spChg>
        <pc:spChg chg="mod ord">
          <ac:chgData name="LIN, Zhiqiang" userId="d4683ff3-f281-4b56-a745-6a46db3b5018" providerId="ADAL" clId="{5B1B89B3-4E96-49D5-8176-67500AA7B227}" dt="2021-03-11T03:01:54.644" v="4012"/>
          <ac:spMkLst>
            <pc:docMk/>
            <pc:sldMk cId="788530318" sldId="336"/>
            <ac:spMk id="612" creationId="{00000000-0000-0000-0000-000000000000}"/>
          </ac:spMkLst>
        </pc:spChg>
        <pc:graphicFrameChg chg="mod ord">
          <ac:chgData name="LIN, Zhiqiang" userId="d4683ff3-f281-4b56-a745-6a46db3b5018" providerId="ADAL" clId="{5B1B89B3-4E96-49D5-8176-67500AA7B227}" dt="2021-03-11T03:01:54.646" v="4016"/>
          <ac:graphicFrameMkLst>
            <pc:docMk/>
            <pc:sldMk cId="788530318" sldId="336"/>
            <ac:graphicFrameMk id="4" creationId="{9AC30007-5A42-4BED-8061-A9BE232E9417}"/>
          </ac:graphicFrameMkLst>
        </pc:graphicFrameChg>
        <pc:graphicFrameChg chg="mod ord">
          <ac:chgData name="LIN, Zhiqiang" userId="d4683ff3-f281-4b56-a745-6a46db3b5018" providerId="ADAL" clId="{5B1B89B3-4E96-49D5-8176-67500AA7B227}" dt="2021-03-11T03:01:54.645" v="4014"/>
          <ac:graphicFrameMkLst>
            <pc:docMk/>
            <pc:sldMk cId="788530318" sldId="336"/>
            <ac:graphicFrameMk id="5" creationId="{2F89FC5A-CF7C-4286-9041-DFCA093849F9}"/>
          </ac:graphicFrameMkLst>
        </pc:graphicFrameChg>
        <pc:graphicFrameChg chg="add mod ord modGraphic">
          <ac:chgData name="LIN, Zhiqiang" userId="d4683ff3-f281-4b56-a745-6a46db3b5018" providerId="ADAL" clId="{5B1B89B3-4E96-49D5-8176-67500AA7B227}" dt="2021-03-11T03:01:54.646" v="4018"/>
          <ac:graphicFrameMkLst>
            <pc:docMk/>
            <pc:sldMk cId="788530318" sldId="336"/>
            <ac:graphicFrameMk id="6" creationId="{D9261AE0-6805-47B3-BF54-B4D729482E1C}"/>
          </ac:graphicFrameMkLst>
        </pc:graphicFrameChg>
        <pc:picChg chg="add mod ord">
          <ac:chgData name="LIN, Zhiqiang" userId="d4683ff3-f281-4b56-a745-6a46db3b5018" providerId="ADAL" clId="{5B1B89B3-4E96-49D5-8176-67500AA7B227}" dt="2021-03-11T03:01:54.647" v="4020"/>
          <ac:picMkLst>
            <pc:docMk/>
            <pc:sldMk cId="788530318" sldId="336"/>
            <ac:picMk id="7" creationId="{A94DB94E-0863-4F17-B68B-D00217C6CAF5}"/>
          </ac:picMkLst>
        </pc:picChg>
      </pc:sldChg>
      <pc:sldChg chg="addSp modSp add modTransition modAnim">
        <pc:chgData name="LIN, Zhiqiang" userId="d4683ff3-f281-4b56-a745-6a46db3b5018" providerId="ADAL" clId="{5B1B89B3-4E96-49D5-8176-67500AA7B227}" dt="2021-03-11T03:01:54.944" v="4080"/>
        <pc:sldMkLst>
          <pc:docMk/>
          <pc:sldMk cId="1086355663" sldId="337"/>
        </pc:sldMkLst>
        <pc:spChg chg="mod ord">
          <ac:chgData name="LIN, Zhiqiang" userId="d4683ff3-f281-4b56-a745-6a46db3b5018" providerId="ADAL" clId="{5B1B89B3-4E96-49D5-8176-67500AA7B227}" dt="2021-03-11T03:01:54.935" v="4062"/>
          <ac:spMkLst>
            <pc:docMk/>
            <pc:sldMk cId="1086355663" sldId="337"/>
            <ac:spMk id="611" creationId="{00000000-0000-0000-0000-000000000000}"/>
          </ac:spMkLst>
        </pc:spChg>
        <pc:spChg chg="mod ord">
          <ac:chgData name="LIN, Zhiqiang" userId="d4683ff3-f281-4b56-a745-6a46db3b5018" providerId="ADAL" clId="{5B1B89B3-4E96-49D5-8176-67500AA7B227}" dt="2021-03-11T03:01:54.936" v="4064"/>
          <ac:spMkLst>
            <pc:docMk/>
            <pc:sldMk cId="1086355663" sldId="337"/>
            <ac:spMk id="612" creationId="{00000000-0000-0000-0000-000000000000}"/>
          </ac:spMkLst>
        </pc:spChg>
        <pc:graphicFrameChg chg="mod ord">
          <ac:chgData name="LIN, Zhiqiang" userId="d4683ff3-f281-4b56-a745-6a46db3b5018" providerId="ADAL" clId="{5B1B89B3-4E96-49D5-8176-67500AA7B227}" dt="2021-03-11T03:01:54.936" v="4068"/>
          <ac:graphicFrameMkLst>
            <pc:docMk/>
            <pc:sldMk cId="1086355663" sldId="337"/>
            <ac:graphicFrameMk id="4" creationId="{9AC30007-5A42-4BED-8061-A9BE232E9417}"/>
          </ac:graphicFrameMkLst>
        </pc:graphicFrameChg>
        <pc:graphicFrameChg chg="mod ord">
          <ac:chgData name="LIN, Zhiqiang" userId="d4683ff3-f281-4b56-a745-6a46db3b5018" providerId="ADAL" clId="{5B1B89B3-4E96-49D5-8176-67500AA7B227}" dt="2021-03-11T03:01:54.936" v="4066"/>
          <ac:graphicFrameMkLst>
            <pc:docMk/>
            <pc:sldMk cId="1086355663" sldId="337"/>
            <ac:graphicFrameMk id="5" creationId="{2F89FC5A-CF7C-4286-9041-DFCA093849F9}"/>
          </ac:graphicFrameMkLst>
        </pc:graphicFrameChg>
        <pc:graphicFrameChg chg="mod ord">
          <ac:chgData name="LIN, Zhiqiang" userId="d4683ff3-f281-4b56-a745-6a46db3b5018" providerId="ADAL" clId="{5B1B89B3-4E96-49D5-8176-67500AA7B227}" dt="2021-03-11T03:01:54.937" v="4070"/>
          <ac:graphicFrameMkLst>
            <pc:docMk/>
            <pc:sldMk cId="1086355663" sldId="337"/>
            <ac:graphicFrameMk id="6" creationId="{D9261AE0-6805-47B3-BF54-B4D729482E1C}"/>
          </ac:graphicFrameMkLst>
        </pc:graphicFrameChg>
        <pc:graphicFrameChg chg="add mod ord modGraphic">
          <ac:chgData name="LIN, Zhiqiang" userId="d4683ff3-f281-4b56-a745-6a46db3b5018" providerId="ADAL" clId="{5B1B89B3-4E96-49D5-8176-67500AA7B227}" dt="2021-03-11T03:01:54.937" v="4072"/>
          <ac:graphicFrameMkLst>
            <pc:docMk/>
            <pc:sldMk cId="1086355663" sldId="337"/>
            <ac:graphicFrameMk id="8" creationId="{3852C715-F62F-49C6-9BDA-9A70402B78DB}"/>
          </ac:graphicFrameMkLst>
        </pc:graphicFrameChg>
        <pc:picChg chg="mod ord">
          <ac:chgData name="LIN, Zhiqiang" userId="d4683ff3-f281-4b56-a745-6a46db3b5018" providerId="ADAL" clId="{5B1B89B3-4E96-49D5-8176-67500AA7B227}" dt="2021-03-11T03:01:54.938" v="4074"/>
          <ac:picMkLst>
            <pc:docMk/>
            <pc:sldMk cId="1086355663" sldId="337"/>
            <ac:picMk id="7" creationId="{A94DB94E-0863-4F17-B68B-D00217C6CAF5}"/>
          </ac:picMkLst>
        </pc:picChg>
        <pc:picChg chg="add mod ord">
          <ac:chgData name="LIN, Zhiqiang" userId="d4683ff3-f281-4b56-a745-6a46db3b5018" providerId="ADAL" clId="{5B1B89B3-4E96-49D5-8176-67500AA7B227}" dt="2021-03-11T03:01:54.938" v="4078"/>
          <ac:picMkLst>
            <pc:docMk/>
            <pc:sldMk cId="1086355663" sldId="337"/>
            <ac:picMk id="9" creationId="{0C6307ED-B3B4-4BCC-9740-554DC96FAEB3}"/>
          </ac:picMkLst>
        </pc:picChg>
        <pc:picChg chg="add mod ord">
          <ac:chgData name="LIN, Zhiqiang" userId="d4683ff3-f281-4b56-a745-6a46db3b5018" providerId="ADAL" clId="{5B1B89B3-4E96-49D5-8176-67500AA7B227}" dt="2021-03-11T03:01:54.938" v="4076"/>
          <ac:picMkLst>
            <pc:docMk/>
            <pc:sldMk cId="1086355663" sldId="337"/>
            <ac:picMk id="10" creationId="{CFF8E9AC-857A-4892-B839-23645FD53E53}"/>
          </ac:picMkLst>
        </pc:picChg>
      </pc:sldChg>
      <pc:sldChg chg="add del modAnim">
        <pc:chgData name="LIN, Zhiqiang" userId="d4683ff3-f281-4b56-a745-6a46db3b5018" providerId="ADAL" clId="{5B1B89B3-4E96-49D5-8176-67500AA7B227}" dt="2021-03-11T03:01:55.764" v="4308" actId="2696"/>
        <pc:sldMkLst>
          <pc:docMk/>
          <pc:sldMk cId="3606595491" sldId="338"/>
        </pc:sldMkLst>
      </pc:sldChg>
      <pc:sldChg chg="addSp delSp modSp add modTransition modAnim">
        <pc:chgData name="LIN, Zhiqiang" userId="d4683ff3-f281-4b56-a745-6a46db3b5018" providerId="ADAL" clId="{5B1B89B3-4E96-49D5-8176-67500AA7B227}" dt="2021-03-11T13:35:21.612" v="14902" actId="113"/>
        <pc:sldMkLst>
          <pc:docMk/>
          <pc:sldMk cId="34853311" sldId="339"/>
        </pc:sldMkLst>
        <pc:spChg chg="mod ord">
          <ac:chgData name="LIN, Zhiqiang" userId="d4683ff3-f281-4b56-a745-6a46db3b5018" providerId="ADAL" clId="{5B1B89B3-4E96-49D5-8176-67500AA7B227}" dt="2021-03-11T03:01:55.164" v="4153"/>
          <ac:spMkLst>
            <pc:docMk/>
            <pc:sldMk cId="34853311" sldId="339"/>
            <ac:spMk id="624" creationId="{00000000-0000-0000-0000-000000000000}"/>
          </ac:spMkLst>
        </pc:spChg>
        <pc:spChg chg="mod ord">
          <ac:chgData name="LIN, Zhiqiang" userId="d4683ff3-f281-4b56-a745-6a46db3b5018" providerId="ADAL" clId="{5B1B89B3-4E96-49D5-8176-67500AA7B227}" dt="2021-03-11T03:01:55.164" v="4155"/>
          <ac:spMkLst>
            <pc:docMk/>
            <pc:sldMk cId="34853311" sldId="339"/>
            <ac:spMk id="625" creationId="{00000000-0000-0000-0000-000000000000}"/>
          </ac:spMkLst>
        </pc:spChg>
        <pc:graphicFrameChg chg="add mod ord modGraphic">
          <ac:chgData name="LIN, Zhiqiang" userId="d4683ff3-f281-4b56-a745-6a46db3b5018" providerId="ADAL" clId="{5B1B89B3-4E96-49D5-8176-67500AA7B227}" dt="2021-03-11T13:35:21.612" v="14902" actId="113"/>
          <ac:graphicFrameMkLst>
            <pc:docMk/>
            <pc:sldMk cId="34853311" sldId="339"/>
            <ac:graphicFrameMk id="4" creationId="{5A887696-3E41-4DE7-93FB-7C27CE160A5A}"/>
          </ac:graphicFrameMkLst>
        </pc:graphicFrameChg>
        <pc:graphicFrameChg chg="add del mod ord modGraphic">
          <ac:chgData name="LIN, Zhiqiang" userId="d4683ff3-f281-4b56-a745-6a46db3b5018" providerId="ADAL" clId="{5B1B89B3-4E96-49D5-8176-67500AA7B227}" dt="2021-03-11T13:34:39.798" v="14893" actId="478"/>
          <ac:graphicFrameMkLst>
            <pc:docMk/>
            <pc:sldMk cId="34853311" sldId="339"/>
            <ac:graphicFrameMk id="5" creationId="{E9A8D39E-08AD-4B57-8887-58A11A0B87FC}"/>
          </ac:graphicFrameMkLst>
        </pc:graphicFrameChg>
      </pc:sldChg>
      <pc:sldChg chg="addSp modSp add modTransition modAnim">
        <pc:chgData name="LIN, Zhiqiang" userId="d4683ff3-f281-4b56-a745-6a46db3b5018" providerId="ADAL" clId="{5B1B89B3-4E96-49D5-8176-67500AA7B227}" dt="2021-03-11T13:42:32.484" v="14910" actId="207"/>
        <pc:sldMkLst>
          <pc:docMk/>
          <pc:sldMk cId="1369570326" sldId="340"/>
        </pc:sldMkLst>
        <pc:spChg chg="mod ord">
          <ac:chgData name="LIN, Zhiqiang" userId="d4683ff3-f281-4b56-a745-6a46db3b5018" providerId="ADAL" clId="{5B1B89B3-4E96-49D5-8176-67500AA7B227}" dt="2021-03-11T03:01:55.340" v="4189"/>
          <ac:spMkLst>
            <pc:docMk/>
            <pc:sldMk cId="1369570326" sldId="340"/>
            <ac:spMk id="624" creationId="{00000000-0000-0000-0000-000000000000}"/>
          </ac:spMkLst>
        </pc:spChg>
        <pc:spChg chg="mod ord">
          <ac:chgData name="LIN, Zhiqiang" userId="d4683ff3-f281-4b56-a745-6a46db3b5018" providerId="ADAL" clId="{5B1B89B3-4E96-49D5-8176-67500AA7B227}" dt="2021-03-11T03:01:55.341" v="4191"/>
          <ac:spMkLst>
            <pc:docMk/>
            <pc:sldMk cId="1369570326" sldId="340"/>
            <ac:spMk id="625" creationId="{00000000-0000-0000-0000-000000000000}"/>
          </ac:spMkLst>
        </pc:spChg>
        <pc:graphicFrameChg chg="mod ord modGraphic">
          <ac:chgData name="LIN, Zhiqiang" userId="d4683ff3-f281-4b56-a745-6a46db3b5018" providerId="ADAL" clId="{5B1B89B3-4E96-49D5-8176-67500AA7B227}" dt="2021-03-11T13:42:07.845" v="14906" actId="113"/>
          <ac:graphicFrameMkLst>
            <pc:docMk/>
            <pc:sldMk cId="1369570326" sldId="340"/>
            <ac:graphicFrameMk id="4" creationId="{5A887696-3E41-4DE7-93FB-7C27CE160A5A}"/>
          </ac:graphicFrameMkLst>
        </pc:graphicFrameChg>
        <pc:graphicFrameChg chg="mod ord modGraphic">
          <ac:chgData name="LIN, Zhiqiang" userId="d4683ff3-f281-4b56-a745-6a46db3b5018" providerId="ADAL" clId="{5B1B89B3-4E96-49D5-8176-67500AA7B227}" dt="2021-03-11T13:42:32.484" v="14910" actId="207"/>
          <ac:graphicFrameMkLst>
            <pc:docMk/>
            <pc:sldMk cId="1369570326" sldId="340"/>
            <ac:graphicFrameMk id="5" creationId="{E9A8D39E-08AD-4B57-8887-58A11A0B87FC}"/>
          </ac:graphicFrameMkLst>
        </pc:graphicFrameChg>
        <pc:graphicFrameChg chg="add mod ord modGraphic">
          <ac:chgData name="LIN, Zhiqiang" userId="d4683ff3-f281-4b56-a745-6a46db3b5018" providerId="ADAL" clId="{5B1B89B3-4E96-49D5-8176-67500AA7B227}" dt="2021-03-11T03:01:55.342" v="4197"/>
          <ac:graphicFrameMkLst>
            <pc:docMk/>
            <pc:sldMk cId="1369570326" sldId="340"/>
            <ac:graphicFrameMk id="6" creationId="{840D5084-9170-45C8-826A-380FF13E0D97}"/>
          </ac:graphicFrameMkLst>
        </pc:graphicFrameChg>
        <pc:picChg chg="add mod ord">
          <ac:chgData name="LIN, Zhiqiang" userId="d4683ff3-f281-4b56-a745-6a46db3b5018" providerId="ADAL" clId="{5B1B89B3-4E96-49D5-8176-67500AA7B227}" dt="2021-03-11T03:01:55.343" v="4199"/>
          <ac:picMkLst>
            <pc:docMk/>
            <pc:sldMk cId="1369570326" sldId="340"/>
            <ac:picMk id="7" creationId="{3CD3B66B-2EBD-4185-A1AB-D4927AC59145}"/>
          </ac:picMkLst>
        </pc:picChg>
      </pc:sldChg>
      <pc:sldChg chg="addSp modSp add modTransition modAnim">
        <pc:chgData name="LIN, Zhiqiang" userId="d4683ff3-f281-4b56-a745-6a46db3b5018" providerId="ADAL" clId="{5B1B89B3-4E96-49D5-8176-67500AA7B227}" dt="2021-03-11T13:42:26.963" v="14909" actId="207"/>
        <pc:sldMkLst>
          <pc:docMk/>
          <pc:sldMk cId="1302433862" sldId="341"/>
        </pc:sldMkLst>
        <pc:spChg chg="mod ord">
          <ac:chgData name="LIN, Zhiqiang" userId="d4683ff3-f281-4b56-a745-6a46db3b5018" providerId="ADAL" clId="{5B1B89B3-4E96-49D5-8176-67500AA7B227}" dt="2021-03-11T03:01:55.661" v="4253"/>
          <ac:spMkLst>
            <pc:docMk/>
            <pc:sldMk cId="1302433862" sldId="341"/>
            <ac:spMk id="624" creationId="{00000000-0000-0000-0000-000000000000}"/>
          </ac:spMkLst>
        </pc:spChg>
        <pc:spChg chg="mod ord">
          <ac:chgData name="LIN, Zhiqiang" userId="d4683ff3-f281-4b56-a745-6a46db3b5018" providerId="ADAL" clId="{5B1B89B3-4E96-49D5-8176-67500AA7B227}" dt="2021-03-11T03:01:55.662" v="4255"/>
          <ac:spMkLst>
            <pc:docMk/>
            <pc:sldMk cId="1302433862" sldId="341"/>
            <ac:spMk id="625" creationId="{00000000-0000-0000-0000-000000000000}"/>
          </ac:spMkLst>
        </pc:spChg>
        <pc:graphicFrameChg chg="mod ord modGraphic">
          <ac:chgData name="LIN, Zhiqiang" userId="d4683ff3-f281-4b56-a745-6a46db3b5018" providerId="ADAL" clId="{5B1B89B3-4E96-49D5-8176-67500AA7B227}" dt="2021-03-11T13:42:19.566" v="14908" actId="207"/>
          <ac:graphicFrameMkLst>
            <pc:docMk/>
            <pc:sldMk cId="1302433862" sldId="341"/>
            <ac:graphicFrameMk id="4" creationId="{5A887696-3E41-4DE7-93FB-7C27CE160A5A}"/>
          </ac:graphicFrameMkLst>
        </pc:graphicFrameChg>
        <pc:graphicFrameChg chg="mod ord modGraphic">
          <ac:chgData name="LIN, Zhiqiang" userId="d4683ff3-f281-4b56-a745-6a46db3b5018" providerId="ADAL" clId="{5B1B89B3-4E96-49D5-8176-67500AA7B227}" dt="2021-03-11T13:42:26.963" v="14909" actId="207"/>
          <ac:graphicFrameMkLst>
            <pc:docMk/>
            <pc:sldMk cId="1302433862" sldId="341"/>
            <ac:graphicFrameMk id="5" creationId="{E9A8D39E-08AD-4B57-8887-58A11A0B87FC}"/>
          </ac:graphicFrameMkLst>
        </pc:graphicFrameChg>
        <pc:graphicFrameChg chg="mod ord">
          <ac:chgData name="LIN, Zhiqiang" userId="d4683ff3-f281-4b56-a745-6a46db3b5018" providerId="ADAL" clId="{5B1B89B3-4E96-49D5-8176-67500AA7B227}" dt="2021-03-11T03:01:55.663" v="4261"/>
          <ac:graphicFrameMkLst>
            <pc:docMk/>
            <pc:sldMk cId="1302433862" sldId="341"/>
            <ac:graphicFrameMk id="6" creationId="{840D5084-9170-45C8-826A-380FF13E0D97}"/>
          </ac:graphicFrameMkLst>
        </pc:graphicFrameChg>
        <pc:graphicFrameChg chg="add mod ord modGraphic">
          <ac:chgData name="LIN, Zhiqiang" userId="d4683ff3-f281-4b56-a745-6a46db3b5018" providerId="ADAL" clId="{5B1B89B3-4E96-49D5-8176-67500AA7B227}" dt="2021-03-11T03:01:55.664" v="4263"/>
          <ac:graphicFrameMkLst>
            <pc:docMk/>
            <pc:sldMk cId="1302433862" sldId="341"/>
            <ac:graphicFrameMk id="8" creationId="{FC315980-D183-4B80-AF61-ACB94846C18F}"/>
          </ac:graphicFrameMkLst>
        </pc:graphicFrameChg>
        <pc:picChg chg="mod ord">
          <ac:chgData name="LIN, Zhiqiang" userId="d4683ff3-f281-4b56-a745-6a46db3b5018" providerId="ADAL" clId="{5B1B89B3-4E96-49D5-8176-67500AA7B227}" dt="2021-03-11T03:01:55.664" v="4265"/>
          <ac:picMkLst>
            <pc:docMk/>
            <pc:sldMk cId="1302433862" sldId="341"/>
            <ac:picMk id="7" creationId="{3CD3B66B-2EBD-4185-A1AB-D4927AC59145}"/>
          </ac:picMkLst>
        </pc:picChg>
        <pc:picChg chg="add mod ord">
          <ac:chgData name="LIN, Zhiqiang" userId="d4683ff3-f281-4b56-a745-6a46db3b5018" providerId="ADAL" clId="{5B1B89B3-4E96-49D5-8176-67500AA7B227}" dt="2021-03-11T03:01:55.665" v="4267"/>
          <ac:picMkLst>
            <pc:docMk/>
            <pc:sldMk cId="1302433862" sldId="341"/>
            <ac:picMk id="9" creationId="{A87E7014-8D2D-4D6B-B166-DDED393AA771}"/>
          </ac:picMkLst>
        </pc:picChg>
        <pc:picChg chg="add mod ord">
          <ac:chgData name="LIN, Zhiqiang" userId="d4683ff3-f281-4b56-a745-6a46db3b5018" providerId="ADAL" clId="{5B1B89B3-4E96-49D5-8176-67500AA7B227}" dt="2021-03-11T03:01:55.665" v="4269"/>
          <ac:picMkLst>
            <pc:docMk/>
            <pc:sldMk cId="1302433862" sldId="341"/>
            <ac:picMk id="10" creationId="{4464C487-F0D9-4C4A-95F4-098129394179}"/>
          </ac:picMkLst>
        </pc:picChg>
        <pc:picChg chg="add mod ord">
          <ac:chgData name="LIN, Zhiqiang" userId="d4683ff3-f281-4b56-a745-6a46db3b5018" providerId="ADAL" clId="{5B1B89B3-4E96-49D5-8176-67500AA7B227}" dt="2021-03-11T03:01:55.665" v="4271"/>
          <ac:picMkLst>
            <pc:docMk/>
            <pc:sldMk cId="1302433862" sldId="341"/>
            <ac:picMk id="11" creationId="{CA8BC8AA-3FF0-4DF7-8C2A-805C84189086}"/>
          </ac:picMkLst>
        </pc:picChg>
      </pc:sldChg>
      <pc:sldChg chg="addSp modSp add del modTransition modAnim">
        <pc:chgData name="LIN, Zhiqiang" userId="d4683ff3-f281-4b56-a745-6a46db3b5018" providerId="ADAL" clId="{5B1B89B3-4E96-49D5-8176-67500AA7B227}" dt="2021-03-11T16:34:44.968" v="17004" actId="2696"/>
        <pc:sldMkLst>
          <pc:docMk/>
          <pc:sldMk cId="3978788483" sldId="342"/>
        </pc:sldMkLst>
        <pc:spChg chg="add mod ord">
          <ac:chgData name="LIN, Zhiqiang" userId="d4683ff3-f281-4b56-a745-6a46db3b5018" providerId="ADAL" clId="{5B1B89B3-4E96-49D5-8176-67500AA7B227}" dt="2021-03-11T03:01:55.759" v="4307"/>
          <ac:spMkLst>
            <pc:docMk/>
            <pc:sldMk cId="3978788483" sldId="342"/>
            <ac:spMk id="12" creationId="{5F71EB74-2D37-4547-B769-30E740AE9318}"/>
          </ac:spMkLst>
        </pc:spChg>
        <pc:spChg chg="mod ord">
          <ac:chgData name="LIN, Zhiqiang" userId="d4683ff3-f281-4b56-a745-6a46db3b5018" providerId="ADAL" clId="{5B1B89B3-4E96-49D5-8176-67500AA7B227}" dt="2021-03-11T03:01:55.753" v="4287"/>
          <ac:spMkLst>
            <pc:docMk/>
            <pc:sldMk cId="3978788483" sldId="342"/>
            <ac:spMk id="624" creationId="{00000000-0000-0000-0000-000000000000}"/>
          </ac:spMkLst>
        </pc:spChg>
        <pc:spChg chg="mod ord">
          <ac:chgData name="LIN, Zhiqiang" userId="d4683ff3-f281-4b56-a745-6a46db3b5018" providerId="ADAL" clId="{5B1B89B3-4E96-49D5-8176-67500AA7B227}" dt="2021-03-11T03:01:55.754" v="4289"/>
          <ac:spMkLst>
            <pc:docMk/>
            <pc:sldMk cId="3978788483" sldId="342"/>
            <ac:spMk id="625" creationId="{00000000-0000-0000-0000-000000000000}"/>
          </ac:spMkLst>
        </pc:spChg>
        <pc:graphicFrameChg chg="mod ord modGraphic">
          <ac:chgData name="LIN, Zhiqiang" userId="d4683ff3-f281-4b56-a745-6a46db3b5018" providerId="ADAL" clId="{5B1B89B3-4E96-49D5-8176-67500AA7B227}" dt="2021-03-11T13:42:42.544" v="14912" actId="207"/>
          <ac:graphicFrameMkLst>
            <pc:docMk/>
            <pc:sldMk cId="3978788483" sldId="342"/>
            <ac:graphicFrameMk id="4" creationId="{5A887696-3E41-4DE7-93FB-7C27CE160A5A}"/>
          </ac:graphicFrameMkLst>
        </pc:graphicFrameChg>
        <pc:graphicFrameChg chg="mod ord modGraphic">
          <ac:chgData name="LIN, Zhiqiang" userId="d4683ff3-f281-4b56-a745-6a46db3b5018" providerId="ADAL" clId="{5B1B89B3-4E96-49D5-8176-67500AA7B227}" dt="2021-03-11T13:42:46.828" v="14913" actId="207"/>
          <ac:graphicFrameMkLst>
            <pc:docMk/>
            <pc:sldMk cId="3978788483" sldId="342"/>
            <ac:graphicFrameMk id="5" creationId="{E9A8D39E-08AD-4B57-8887-58A11A0B87FC}"/>
          </ac:graphicFrameMkLst>
        </pc:graphicFrameChg>
        <pc:graphicFrameChg chg="mod ord">
          <ac:chgData name="LIN, Zhiqiang" userId="d4683ff3-f281-4b56-a745-6a46db3b5018" providerId="ADAL" clId="{5B1B89B3-4E96-49D5-8176-67500AA7B227}" dt="2021-03-11T03:01:55.755" v="4295"/>
          <ac:graphicFrameMkLst>
            <pc:docMk/>
            <pc:sldMk cId="3978788483" sldId="342"/>
            <ac:graphicFrameMk id="6" creationId="{840D5084-9170-45C8-826A-380FF13E0D97}"/>
          </ac:graphicFrameMkLst>
        </pc:graphicFrameChg>
        <pc:graphicFrameChg chg="mod ord">
          <ac:chgData name="LIN, Zhiqiang" userId="d4683ff3-f281-4b56-a745-6a46db3b5018" providerId="ADAL" clId="{5B1B89B3-4E96-49D5-8176-67500AA7B227}" dt="2021-03-11T03:01:55.756" v="4297"/>
          <ac:graphicFrameMkLst>
            <pc:docMk/>
            <pc:sldMk cId="3978788483" sldId="342"/>
            <ac:graphicFrameMk id="8" creationId="{FC315980-D183-4B80-AF61-ACB94846C18F}"/>
          </ac:graphicFrameMkLst>
        </pc:graphicFrameChg>
        <pc:picChg chg="mod ord">
          <ac:chgData name="LIN, Zhiqiang" userId="d4683ff3-f281-4b56-a745-6a46db3b5018" providerId="ADAL" clId="{5B1B89B3-4E96-49D5-8176-67500AA7B227}" dt="2021-03-11T03:01:55.756" v="4299"/>
          <ac:picMkLst>
            <pc:docMk/>
            <pc:sldMk cId="3978788483" sldId="342"/>
            <ac:picMk id="7" creationId="{3CD3B66B-2EBD-4185-A1AB-D4927AC59145}"/>
          </ac:picMkLst>
        </pc:picChg>
        <pc:picChg chg="mod ord">
          <ac:chgData name="LIN, Zhiqiang" userId="d4683ff3-f281-4b56-a745-6a46db3b5018" providerId="ADAL" clId="{5B1B89B3-4E96-49D5-8176-67500AA7B227}" dt="2021-03-11T03:01:55.757" v="4301"/>
          <ac:picMkLst>
            <pc:docMk/>
            <pc:sldMk cId="3978788483" sldId="342"/>
            <ac:picMk id="9" creationId="{A87E7014-8D2D-4D6B-B166-DDED393AA771}"/>
          </ac:picMkLst>
        </pc:picChg>
        <pc:picChg chg="mod ord">
          <ac:chgData name="LIN, Zhiqiang" userId="d4683ff3-f281-4b56-a745-6a46db3b5018" providerId="ADAL" clId="{5B1B89B3-4E96-49D5-8176-67500AA7B227}" dt="2021-03-11T03:01:55.758" v="4303"/>
          <ac:picMkLst>
            <pc:docMk/>
            <pc:sldMk cId="3978788483" sldId="342"/>
            <ac:picMk id="10" creationId="{4464C487-F0D9-4C4A-95F4-098129394179}"/>
          </ac:picMkLst>
        </pc:picChg>
        <pc:picChg chg="mod ord">
          <ac:chgData name="LIN, Zhiqiang" userId="d4683ff3-f281-4b56-a745-6a46db3b5018" providerId="ADAL" clId="{5B1B89B3-4E96-49D5-8176-67500AA7B227}" dt="2021-03-11T03:01:55.758" v="4305"/>
          <ac:picMkLst>
            <pc:docMk/>
            <pc:sldMk cId="3978788483" sldId="342"/>
            <ac:picMk id="11" creationId="{CA8BC8AA-3FF0-4DF7-8C2A-805C84189086}"/>
          </ac:picMkLst>
        </pc:picChg>
      </pc:sldChg>
      <pc:sldChg chg="add del modAnim">
        <pc:chgData name="LIN, Zhiqiang" userId="d4683ff3-f281-4b56-a745-6a46db3b5018" providerId="ADAL" clId="{5B1B89B3-4E96-49D5-8176-67500AA7B227}" dt="2021-03-11T03:01:57.538" v="4753" actId="2696"/>
        <pc:sldMkLst>
          <pc:docMk/>
          <pc:sldMk cId="952212221" sldId="343"/>
        </pc:sldMkLst>
      </pc:sldChg>
      <pc:sldChg chg="addSp delSp modSp add modTransition modAnim">
        <pc:chgData name="LIN, Zhiqiang" userId="d4683ff3-f281-4b56-a745-6a46db3b5018" providerId="ADAL" clId="{5B1B89B3-4E96-49D5-8176-67500AA7B227}" dt="2021-03-11T16:35:06.044" v="17008" actId="478"/>
        <pc:sldMkLst>
          <pc:docMk/>
          <pc:sldMk cId="1088641294" sldId="344"/>
        </pc:sldMkLst>
        <pc:spChg chg="add del mod ord">
          <ac:chgData name="LIN, Zhiqiang" userId="d4683ff3-f281-4b56-a745-6a46db3b5018" providerId="ADAL" clId="{5B1B89B3-4E96-49D5-8176-67500AA7B227}" dt="2021-03-11T16:35:06.044" v="17008" actId="478"/>
          <ac:spMkLst>
            <pc:docMk/>
            <pc:sldMk cId="1088641294" sldId="344"/>
            <ac:spMk id="6" creationId="{4503DA11-BA7B-4DCC-B6DF-3387E2E19F24}"/>
          </ac:spMkLst>
        </pc:spChg>
        <pc:spChg chg="mod ord">
          <ac:chgData name="LIN, Zhiqiang" userId="d4683ff3-f281-4b56-a745-6a46db3b5018" providerId="ADAL" clId="{5B1B89B3-4E96-49D5-8176-67500AA7B227}" dt="2021-03-11T03:01:56.316" v="4472"/>
          <ac:spMkLst>
            <pc:docMk/>
            <pc:sldMk cId="1088641294" sldId="344"/>
            <ac:spMk id="644" creationId="{00000000-0000-0000-0000-000000000000}"/>
          </ac:spMkLst>
        </pc:spChg>
        <pc:picChg chg="add mod ord">
          <ac:chgData name="LIN, Zhiqiang" userId="d4683ff3-f281-4b56-a745-6a46db3b5018" providerId="ADAL" clId="{5B1B89B3-4E96-49D5-8176-67500AA7B227}" dt="2021-03-11T03:01:56.318" v="4476"/>
          <ac:picMkLst>
            <pc:docMk/>
            <pc:sldMk cId="1088641294" sldId="344"/>
            <ac:picMk id="3" creationId="{4830B44B-C141-4CBA-8368-E4B48B2CCAFE}"/>
          </ac:picMkLst>
        </pc:picChg>
        <pc:picChg chg="add mod ord">
          <ac:chgData name="LIN, Zhiqiang" userId="d4683ff3-f281-4b56-a745-6a46db3b5018" providerId="ADAL" clId="{5B1B89B3-4E96-49D5-8176-67500AA7B227}" dt="2021-03-11T03:01:56.318" v="4478"/>
          <ac:picMkLst>
            <pc:docMk/>
            <pc:sldMk cId="1088641294" sldId="344"/>
            <ac:picMk id="4" creationId="{F6FCEC73-88FA-4358-8248-E83107D02A04}"/>
          </ac:picMkLst>
        </pc:picChg>
        <pc:picChg chg="add mod ord">
          <ac:chgData name="LIN, Zhiqiang" userId="d4683ff3-f281-4b56-a745-6a46db3b5018" providerId="ADAL" clId="{5B1B89B3-4E96-49D5-8176-67500AA7B227}" dt="2021-03-11T03:01:56.319" v="4480"/>
          <ac:picMkLst>
            <pc:docMk/>
            <pc:sldMk cId="1088641294" sldId="344"/>
            <ac:picMk id="5" creationId="{BB8A79FE-1005-4E89-9D1D-B43E94BCB04A}"/>
          </ac:picMkLst>
        </pc:picChg>
        <pc:picChg chg="add del mod ord">
          <ac:chgData name="LIN, Zhiqiang" userId="d4683ff3-f281-4b56-a745-6a46db3b5018" providerId="ADAL" clId="{5B1B89B3-4E96-49D5-8176-67500AA7B227}" dt="2021-03-11T16:35:03.766" v="17006" actId="478"/>
          <ac:picMkLst>
            <pc:docMk/>
            <pc:sldMk cId="1088641294" sldId="344"/>
            <ac:picMk id="7" creationId="{AECBC883-998F-4C34-AEE7-03311D9BA028}"/>
          </ac:picMkLst>
        </pc:picChg>
        <pc:picChg chg="add del mod ord">
          <ac:chgData name="LIN, Zhiqiang" userId="d4683ff3-f281-4b56-a745-6a46db3b5018" providerId="ADAL" clId="{5B1B89B3-4E96-49D5-8176-67500AA7B227}" dt="2021-03-11T16:35:04.830" v="17007" actId="478"/>
          <ac:picMkLst>
            <pc:docMk/>
            <pc:sldMk cId="1088641294" sldId="344"/>
            <ac:picMk id="8" creationId="{2BA98D19-98EC-4554-B45D-1114AD31335A}"/>
          </ac:picMkLst>
        </pc:picChg>
      </pc:sldChg>
      <pc:sldChg chg="addSp modSp add modTransition modAnim">
        <pc:chgData name="LIN, Zhiqiang" userId="d4683ff3-f281-4b56-a745-6a46db3b5018" providerId="ADAL" clId="{5B1B89B3-4E96-49D5-8176-67500AA7B227}" dt="2021-03-11T03:01:57.361" v="4684"/>
        <pc:sldMkLst>
          <pc:docMk/>
          <pc:sldMk cId="3634238602" sldId="345"/>
        </pc:sldMkLst>
        <pc:spChg chg="mod ord">
          <ac:chgData name="LIN, Zhiqiang" userId="d4683ff3-f281-4b56-a745-6a46db3b5018" providerId="ADAL" clId="{5B1B89B3-4E96-49D5-8176-67500AA7B227}" dt="2021-03-11T03:01:57.349" v="4654"/>
          <ac:spMkLst>
            <pc:docMk/>
            <pc:sldMk cId="3634238602" sldId="345"/>
            <ac:spMk id="6" creationId="{4503DA11-BA7B-4DCC-B6DF-3387E2E19F24}"/>
          </ac:spMkLst>
        </pc:spChg>
        <pc:spChg chg="add mod ord">
          <ac:chgData name="LIN, Zhiqiang" userId="d4683ff3-f281-4b56-a745-6a46db3b5018" providerId="ADAL" clId="{5B1B89B3-4E96-49D5-8176-67500AA7B227}" dt="2021-03-11T03:01:57.351" v="4664"/>
          <ac:spMkLst>
            <pc:docMk/>
            <pc:sldMk cId="3634238602" sldId="345"/>
            <ac:spMk id="12" creationId="{21219BCA-0F8E-4EFC-827C-B9A0F02246E2}"/>
          </ac:spMkLst>
        </pc:spChg>
        <pc:spChg chg="add mod ord">
          <ac:chgData name="LIN, Zhiqiang" userId="d4683ff3-f281-4b56-a745-6a46db3b5018" providerId="ADAL" clId="{5B1B89B3-4E96-49D5-8176-67500AA7B227}" dt="2021-03-11T03:01:57.352" v="4666"/>
          <ac:spMkLst>
            <pc:docMk/>
            <pc:sldMk cId="3634238602" sldId="345"/>
            <ac:spMk id="13" creationId="{9296E954-88B6-4705-A273-98E85100CFDF}"/>
          </ac:spMkLst>
        </pc:spChg>
        <pc:spChg chg="add mod ord">
          <ac:chgData name="LIN, Zhiqiang" userId="d4683ff3-f281-4b56-a745-6a46db3b5018" providerId="ADAL" clId="{5B1B89B3-4E96-49D5-8176-67500AA7B227}" dt="2021-03-11T03:01:57.352" v="4668"/>
          <ac:spMkLst>
            <pc:docMk/>
            <pc:sldMk cId="3634238602" sldId="345"/>
            <ac:spMk id="14" creationId="{AC8E227D-7F25-45A9-BF44-06F028E465F4}"/>
          </ac:spMkLst>
        </pc:spChg>
        <pc:spChg chg="add mod ord">
          <ac:chgData name="LIN, Zhiqiang" userId="d4683ff3-f281-4b56-a745-6a46db3b5018" providerId="ADAL" clId="{5B1B89B3-4E96-49D5-8176-67500AA7B227}" dt="2021-03-11T03:01:57.353" v="4670"/>
          <ac:spMkLst>
            <pc:docMk/>
            <pc:sldMk cId="3634238602" sldId="345"/>
            <ac:spMk id="15" creationId="{5F9E2856-68EF-4D8C-B207-0DCCDFA7E74C}"/>
          </ac:spMkLst>
        </pc:spChg>
        <pc:spChg chg="add mod ord">
          <ac:chgData name="LIN, Zhiqiang" userId="d4683ff3-f281-4b56-a745-6a46db3b5018" providerId="ADAL" clId="{5B1B89B3-4E96-49D5-8176-67500AA7B227}" dt="2021-03-11T03:01:57.353" v="4672"/>
          <ac:spMkLst>
            <pc:docMk/>
            <pc:sldMk cId="3634238602" sldId="345"/>
            <ac:spMk id="16" creationId="{E8D6B070-C1ED-430C-B0DD-98287A8430F4}"/>
          </ac:spMkLst>
        </pc:spChg>
        <pc:spChg chg="mod ord">
          <ac:chgData name="LIN, Zhiqiang" userId="d4683ff3-f281-4b56-a745-6a46db3b5018" providerId="ADAL" clId="{5B1B89B3-4E96-49D5-8176-67500AA7B227}" dt="2021-03-11T03:01:57.346" v="4644"/>
          <ac:spMkLst>
            <pc:docMk/>
            <pc:sldMk cId="3634238602" sldId="345"/>
            <ac:spMk id="644" creationId="{00000000-0000-0000-0000-000000000000}"/>
          </ac:spMkLst>
        </pc:spChg>
        <pc:picChg chg="mod ord">
          <ac:chgData name="LIN, Zhiqiang" userId="d4683ff3-f281-4b56-a745-6a46db3b5018" providerId="ADAL" clId="{5B1B89B3-4E96-49D5-8176-67500AA7B227}" dt="2021-03-11T03:01:57.348" v="4648"/>
          <ac:picMkLst>
            <pc:docMk/>
            <pc:sldMk cId="3634238602" sldId="345"/>
            <ac:picMk id="3" creationId="{4830B44B-C141-4CBA-8368-E4B48B2CCAFE}"/>
          </ac:picMkLst>
        </pc:picChg>
        <pc:picChg chg="mod ord">
          <ac:chgData name="LIN, Zhiqiang" userId="d4683ff3-f281-4b56-a745-6a46db3b5018" providerId="ADAL" clId="{5B1B89B3-4E96-49D5-8176-67500AA7B227}" dt="2021-03-11T03:01:57.348" v="4650"/>
          <ac:picMkLst>
            <pc:docMk/>
            <pc:sldMk cId="3634238602" sldId="345"/>
            <ac:picMk id="4" creationId="{F6FCEC73-88FA-4358-8248-E83107D02A04}"/>
          </ac:picMkLst>
        </pc:picChg>
        <pc:picChg chg="mod ord">
          <ac:chgData name="LIN, Zhiqiang" userId="d4683ff3-f281-4b56-a745-6a46db3b5018" providerId="ADAL" clId="{5B1B89B3-4E96-49D5-8176-67500AA7B227}" dt="2021-03-11T03:01:57.348" v="4652"/>
          <ac:picMkLst>
            <pc:docMk/>
            <pc:sldMk cId="3634238602" sldId="345"/>
            <ac:picMk id="5" creationId="{BB8A79FE-1005-4E89-9D1D-B43E94BCB04A}"/>
          </ac:picMkLst>
        </pc:picChg>
        <pc:picChg chg="mod ord">
          <ac:chgData name="LIN, Zhiqiang" userId="d4683ff3-f281-4b56-a745-6a46db3b5018" providerId="ADAL" clId="{5B1B89B3-4E96-49D5-8176-67500AA7B227}" dt="2021-03-11T03:01:57.347" v="4646"/>
          <ac:picMkLst>
            <pc:docMk/>
            <pc:sldMk cId="3634238602" sldId="345"/>
            <ac:picMk id="7" creationId="{AECBC883-998F-4C34-AEE7-03311D9BA028}"/>
          </ac:picMkLst>
        </pc:picChg>
        <pc:picChg chg="mod ord">
          <ac:chgData name="LIN, Zhiqiang" userId="d4683ff3-f281-4b56-a745-6a46db3b5018" providerId="ADAL" clId="{5B1B89B3-4E96-49D5-8176-67500AA7B227}" dt="2021-03-11T03:01:57.354" v="4674"/>
          <ac:picMkLst>
            <pc:docMk/>
            <pc:sldMk cId="3634238602" sldId="345"/>
            <ac:picMk id="8" creationId="{2BA98D19-98EC-4554-B45D-1114AD31335A}"/>
          </ac:picMkLst>
        </pc:picChg>
        <pc:picChg chg="add mod ord">
          <ac:chgData name="LIN, Zhiqiang" userId="d4683ff3-f281-4b56-a745-6a46db3b5018" providerId="ADAL" clId="{5B1B89B3-4E96-49D5-8176-67500AA7B227}" dt="2021-03-11T03:01:57.349" v="4656"/>
          <ac:picMkLst>
            <pc:docMk/>
            <pc:sldMk cId="3634238602" sldId="345"/>
            <ac:picMk id="9" creationId="{015CD6D6-62B3-4CCB-935E-EDC461C23E1C}"/>
          </ac:picMkLst>
        </pc:picChg>
        <pc:picChg chg="add mod ord">
          <ac:chgData name="LIN, Zhiqiang" userId="d4683ff3-f281-4b56-a745-6a46db3b5018" providerId="ADAL" clId="{5B1B89B3-4E96-49D5-8176-67500AA7B227}" dt="2021-03-11T03:01:57.350" v="4660"/>
          <ac:picMkLst>
            <pc:docMk/>
            <pc:sldMk cId="3634238602" sldId="345"/>
            <ac:picMk id="10" creationId="{2DF52981-38DA-4F33-9B8B-103FB747269A}"/>
          </ac:picMkLst>
        </pc:picChg>
        <pc:picChg chg="add mod ord">
          <ac:chgData name="LIN, Zhiqiang" userId="d4683ff3-f281-4b56-a745-6a46db3b5018" providerId="ADAL" clId="{5B1B89B3-4E96-49D5-8176-67500AA7B227}" dt="2021-03-11T03:01:57.351" v="4662"/>
          <ac:picMkLst>
            <pc:docMk/>
            <pc:sldMk cId="3634238602" sldId="345"/>
            <ac:picMk id="11" creationId="{6F5D39D5-A45C-4634-A75F-9E5FDEFA24DE}"/>
          </ac:picMkLst>
        </pc:picChg>
        <pc:picChg chg="add mod ord">
          <ac:chgData name="LIN, Zhiqiang" userId="d4683ff3-f281-4b56-a745-6a46db3b5018" providerId="ADAL" clId="{5B1B89B3-4E96-49D5-8176-67500AA7B227}" dt="2021-03-11T03:01:57.350" v="4658"/>
          <ac:picMkLst>
            <pc:docMk/>
            <pc:sldMk cId="3634238602" sldId="345"/>
            <ac:picMk id="17" creationId="{A674FF48-9CDD-4DC9-86F8-A1DF688841B2}"/>
          </ac:picMkLst>
        </pc:picChg>
        <pc:picChg chg="add mod ord">
          <ac:chgData name="LIN, Zhiqiang" userId="d4683ff3-f281-4b56-a745-6a46db3b5018" providerId="ADAL" clId="{5B1B89B3-4E96-49D5-8176-67500AA7B227}" dt="2021-03-11T03:01:57.354" v="4676"/>
          <ac:picMkLst>
            <pc:docMk/>
            <pc:sldMk cId="3634238602" sldId="345"/>
            <ac:picMk id="18" creationId="{9B6547EF-A9CE-448F-A553-F025C4881C17}"/>
          </ac:picMkLst>
        </pc:picChg>
        <pc:picChg chg="add mod ord">
          <ac:chgData name="LIN, Zhiqiang" userId="d4683ff3-f281-4b56-a745-6a46db3b5018" providerId="ADAL" clId="{5B1B89B3-4E96-49D5-8176-67500AA7B227}" dt="2021-03-11T03:01:57.354" v="4678"/>
          <ac:picMkLst>
            <pc:docMk/>
            <pc:sldMk cId="3634238602" sldId="345"/>
            <ac:picMk id="19" creationId="{9CE063B2-C49C-4AC4-BB1C-885060B8A509}"/>
          </ac:picMkLst>
        </pc:picChg>
        <pc:picChg chg="add mod ord">
          <ac:chgData name="LIN, Zhiqiang" userId="d4683ff3-f281-4b56-a745-6a46db3b5018" providerId="ADAL" clId="{5B1B89B3-4E96-49D5-8176-67500AA7B227}" dt="2021-03-11T03:01:57.355" v="4680"/>
          <ac:picMkLst>
            <pc:docMk/>
            <pc:sldMk cId="3634238602" sldId="345"/>
            <ac:picMk id="20" creationId="{9C3587AC-0AEF-4999-A5DD-5C27AED31606}"/>
          </ac:picMkLst>
        </pc:picChg>
        <pc:picChg chg="add mod ord">
          <ac:chgData name="LIN, Zhiqiang" userId="d4683ff3-f281-4b56-a745-6a46db3b5018" providerId="ADAL" clId="{5B1B89B3-4E96-49D5-8176-67500AA7B227}" dt="2021-03-11T03:01:57.355" v="4682"/>
          <ac:picMkLst>
            <pc:docMk/>
            <pc:sldMk cId="3634238602" sldId="345"/>
            <ac:picMk id="21" creationId="{52B1DE6D-7D15-4539-A306-24BC87FDB02B}"/>
          </ac:picMkLst>
        </pc:picChg>
      </pc:sldChg>
      <pc:sldChg chg="addSp delSp modSp add modTransition modAnim">
        <pc:chgData name="LIN, Zhiqiang" userId="d4683ff3-f281-4b56-a745-6a46db3b5018" providerId="ADAL" clId="{5B1B89B3-4E96-49D5-8176-67500AA7B227}" dt="2021-03-11T15:40:55.638" v="16996" actId="478"/>
        <pc:sldMkLst>
          <pc:docMk/>
          <pc:sldMk cId="2461397047" sldId="346"/>
        </pc:sldMkLst>
        <pc:spChg chg="mod ord">
          <ac:chgData name="LIN, Zhiqiang" userId="d4683ff3-f281-4b56-a745-6a46db3b5018" providerId="ADAL" clId="{5B1B89B3-4E96-49D5-8176-67500AA7B227}" dt="2021-03-11T03:01:57.525" v="4720"/>
          <ac:spMkLst>
            <pc:docMk/>
            <pc:sldMk cId="2461397047" sldId="346"/>
            <ac:spMk id="6" creationId="{4503DA11-BA7B-4DCC-B6DF-3387E2E19F24}"/>
          </ac:spMkLst>
        </pc:spChg>
        <pc:spChg chg="mod ord">
          <ac:chgData name="LIN, Zhiqiang" userId="d4683ff3-f281-4b56-a745-6a46db3b5018" providerId="ADAL" clId="{5B1B89B3-4E96-49D5-8176-67500AA7B227}" dt="2021-03-11T03:01:57.528" v="4730"/>
          <ac:spMkLst>
            <pc:docMk/>
            <pc:sldMk cId="2461397047" sldId="346"/>
            <ac:spMk id="12" creationId="{21219BCA-0F8E-4EFC-827C-B9A0F02246E2}"/>
          </ac:spMkLst>
        </pc:spChg>
        <pc:spChg chg="mod ord">
          <ac:chgData name="LIN, Zhiqiang" userId="d4683ff3-f281-4b56-a745-6a46db3b5018" providerId="ADAL" clId="{5B1B89B3-4E96-49D5-8176-67500AA7B227}" dt="2021-03-11T03:01:57.528" v="4732"/>
          <ac:spMkLst>
            <pc:docMk/>
            <pc:sldMk cId="2461397047" sldId="346"/>
            <ac:spMk id="13" creationId="{9296E954-88B6-4705-A273-98E85100CFDF}"/>
          </ac:spMkLst>
        </pc:spChg>
        <pc:spChg chg="mod ord">
          <ac:chgData name="LIN, Zhiqiang" userId="d4683ff3-f281-4b56-a745-6a46db3b5018" providerId="ADAL" clId="{5B1B89B3-4E96-49D5-8176-67500AA7B227}" dt="2021-03-11T03:01:57.528" v="4734"/>
          <ac:spMkLst>
            <pc:docMk/>
            <pc:sldMk cId="2461397047" sldId="346"/>
            <ac:spMk id="14" creationId="{AC8E227D-7F25-45A9-BF44-06F028E465F4}"/>
          </ac:spMkLst>
        </pc:spChg>
        <pc:spChg chg="mod ord">
          <ac:chgData name="LIN, Zhiqiang" userId="d4683ff3-f281-4b56-a745-6a46db3b5018" providerId="ADAL" clId="{5B1B89B3-4E96-49D5-8176-67500AA7B227}" dt="2021-03-11T03:01:57.529" v="4736"/>
          <ac:spMkLst>
            <pc:docMk/>
            <pc:sldMk cId="2461397047" sldId="346"/>
            <ac:spMk id="15" creationId="{5F9E2856-68EF-4D8C-B207-0DCCDFA7E74C}"/>
          </ac:spMkLst>
        </pc:spChg>
        <pc:spChg chg="mod ord">
          <ac:chgData name="LIN, Zhiqiang" userId="d4683ff3-f281-4b56-a745-6a46db3b5018" providerId="ADAL" clId="{5B1B89B3-4E96-49D5-8176-67500AA7B227}" dt="2021-03-11T03:01:57.529" v="4738"/>
          <ac:spMkLst>
            <pc:docMk/>
            <pc:sldMk cId="2461397047" sldId="346"/>
            <ac:spMk id="16" creationId="{E8D6B070-C1ED-430C-B0DD-98287A8430F4}"/>
          </ac:spMkLst>
        </pc:spChg>
        <pc:spChg chg="add del mod ord">
          <ac:chgData name="LIN, Zhiqiang" userId="d4683ff3-f281-4b56-a745-6a46db3b5018" providerId="ADAL" clId="{5B1B89B3-4E96-49D5-8176-67500AA7B227}" dt="2021-03-11T15:40:54.238" v="16995" actId="478"/>
          <ac:spMkLst>
            <pc:docMk/>
            <pc:sldMk cId="2461397047" sldId="346"/>
            <ac:spMk id="22" creationId="{6B2BB354-842E-47A7-9828-E7A636B62E9A}"/>
          </ac:spMkLst>
        </pc:spChg>
        <pc:spChg chg="mod ord">
          <ac:chgData name="LIN, Zhiqiang" userId="d4683ff3-f281-4b56-a745-6a46db3b5018" providerId="ADAL" clId="{5B1B89B3-4E96-49D5-8176-67500AA7B227}" dt="2021-03-11T03:01:57.522" v="4710"/>
          <ac:spMkLst>
            <pc:docMk/>
            <pc:sldMk cId="2461397047" sldId="346"/>
            <ac:spMk id="644" creationId="{00000000-0000-0000-0000-000000000000}"/>
          </ac:spMkLst>
        </pc:spChg>
        <pc:picChg chg="mod ord">
          <ac:chgData name="LIN, Zhiqiang" userId="d4683ff3-f281-4b56-a745-6a46db3b5018" providerId="ADAL" clId="{5B1B89B3-4E96-49D5-8176-67500AA7B227}" dt="2021-03-11T03:01:57.524" v="4714"/>
          <ac:picMkLst>
            <pc:docMk/>
            <pc:sldMk cId="2461397047" sldId="346"/>
            <ac:picMk id="3" creationId="{4830B44B-C141-4CBA-8368-E4B48B2CCAFE}"/>
          </ac:picMkLst>
        </pc:picChg>
        <pc:picChg chg="mod ord">
          <ac:chgData name="LIN, Zhiqiang" userId="d4683ff3-f281-4b56-a745-6a46db3b5018" providerId="ADAL" clId="{5B1B89B3-4E96-49D5-8176-67500AA7B227}" dt="2021-03-11T03:01:57.524" v="4716"/>
          <ac:picMkLst>
            <pc:docMk/>
            <pc:sldMk cId="2461397047" sldId="346"/>
            <ac:picMk id="4" creationId="{F6FCEC73-88FA-4358-8248-E83107D02A04}"/>
          </ac:picMkLst>
        </pc:picChg>
        <pc:picChg chg="mod ord">
          <ac:chgData name="LIN, Zhiqiang" userId="d4683ff3-f281-4b56-a745-6a46db3b5018" providerId="ADAL" clId="{5B1B89B3-4E96-49D5-8176-67500AA7B227}" dt="2021-03-11T03:01:57.525" v="4718"/>
          <ac:picMkLst>
            <pc:docMk/>
            <pc:sldMk cId="2461397047" sldId="346"/>
            <ac:picMk id="5" creationId="{BB8A79FE-1005-4E89-9D1D-B43E94BCB04A}"/>
          </ac:picMkLst>
        </pc:picChg>
        <pc:picChg chg="mod ord">
          <ac:chgData name="LIN, Zhiqiang" userId="d4683ff3-f281-4b56-a745-6a46db3b5018" providerId="ADAL" clId="{5B1B89B3-4E96-49D5-8176-67500AA7B227}" dt="2021-03-11T03:01:57.523" v="4712"/>
          <ac:picMkLst>
            <pc:docMk/>
            <pc:sldMk cId="2461397047" sldId="346"/>
            <ac:picMk id="7" creationId="{AECBC883-998F-4C34-AEE7-03311D9BA028}"/>
          </ac:picMkLst>
        </pc:picChg>
        <pc:picChg chg="mod ord">
          <ac:chgData name="LIN, Zhiqiang" userId="d4683ff3-f281-4b56-a745-6a46db3b5018" providerId="ADAL" clId="{5B1B89B3-4E96-49D5-8176-67500AA7B227}" dt="2021-03-11T03:01:57.531" v="4744"/>
          <ac:picMkLst>
            <pc:docMk/>
            <pc:sldMk cId="2461397047" sldId="346"/>
            <ac:picMk id="8" creationId="{2BA98D19-98EC-4554-B45D-1114AD31335A}"/>
          </ac:picMkLst>
        </pc:picChg>
        <pc:picChg chg="mod ord">
          <ac:chgData name="LIN, Zhiqiang" userId="d4683ff3-f281-4b56-a745-6a46db3b5018" providerId="ADAL" clId="{5B1B89B3-4E96-49D5-8176-67500AA7B227}" dt="2021-03-11T03:01:57.526" v="4722"/>
          <ac:picMkLst>
            <pc:docMk/>
            <pc:sldMk cId="2461397047" sldId="346"/>
            <ac:picMk id="9" creationId="{015CD6D6-62B3-4CCB-935E-EDC461C23E1C}"/>
          </ac:picMkLst>
        </pc:picChg>
        <pc:picChg chg="mod ord">
          <ac:chgData name="LIN, Zhiqiang" userId="d4683ff3-f281-4b56-a745-6a46db3b5018" providerId="ADAL" clId="{5B1B89B3-4E96-49D5-8176-67500AA7B227}" dt="2021-03-11T03:01:57.527" v="4726"/>
          <ac:picMkLst>
            <pc:docMk/>
            <pc:sldMk cId="2461397047" sldId="346"/>
            <ac:picMk id="10" creationId="{2DF52981-38DA-4F33-9B8B-103FB747269A}"/>
          </ac:picMkLst>
        </pc:picChg>
        <pc:picChg chg="mod ord">
          <ac:chgData name="LIN, Zhiqiang" userId="d4683ff3-f281-4b56-a745-6a46db3b5018" providerId="ADAL" clId="{5B1B89B3-4E96-49D5-8176-67500AA7B227}" dt="2021-03-11T03:01:57.527" v="4728"/>
          <ac:picMkLst>
            <pc:docMk/>
            <pc:sldMk cId="2461397047" sldId="346"/>
            <ac:picMk id="11" creationId="{6F5D39D5-A45C-4634-A75F-9E5FDEFA24DE}"/>
          </ac:picMkLst>
        </pc:picChg>
        <pc:picChg chg="mod ord">
          <ac:chgData name="LIN, Zhiqiang" userId="d4683ff3-f281-4b56-a745-6a46db3b5018" providerId="ADAL" clId="{5B1B89B3-4E96-49D5-8176-67500AA7B227}" dt="2021-03-11T03:01:57.526" v="4724"/>
          <ac:picMkLst>
            <pc:docMk/>
            <pc:sldMk cId="2461397047" sldId="346"/>
            <ac:picMk id="17" creationId="{A674FF48-9CDD-4DC9-86F8-A1DF688841B2}"/>
          </ac:picMkLst>
        </pc:picChg>
        <pc:picChg chg="mod ord">
          <ac:chgData name="LIN, Zhiqiang" userId="d4683ff3-f281-4b56-a745-6a46db3b5018" providerId="ADAL" clId="{5B1B89B3-4E96-49D5-8176-67500AA7B227}" dt="2021-03-11T03:01:57.531" v="4746"/>
          <ac:picMkLst>
            <pc:docMk/>
            <pc:sldMk cId="2461397047" sldId="346"/>
            <ac:picMk id="18" creationId="{9B6547EF-A9CE-448F-A553-F025C4881C17}"/>
          </ac:picMkLst>
        </pc:picChg>
        <pc:picChg chg="mod ord">
          <ac:chgData name="LIN, Zhiqiang" userId="d4683ff3-f281-4b56-a745-6a46db3b5018" providerId="ADAL" clId="{5B1B89B3-4E96-49D5-8176-67500AA7B227}" dt="2021-03-11T03:01:57.532" v="4748"/>
          <ac:picMkLst>
            <pc:docMk/>
            <pc:sldMk cId="2461397047" sldId="346"/>
            <ac:picMk id="19" creationId="{9CE063B2-C49C-4AC4-BB1C-885060B8A509}"/>
          </ac:picMkLst>
        </pc:picChg>
        <pc:picChg chg="mod ord">
          <ac:chgData name="LIN, Zhiqiang" userId="d4683ff3-f281-4b56-a745-6a46db3b5018" providerId="ADAL" clId="{5B1B89B3-4E96-49D5-8176-67500AA7B227}" dt="2021-03-11T03:01:57.532" v="4750"/>
          <ac:picMkLst>
            <pc:docMk/>
            <pc:sldMk cId="2461397047" sldId="346"/>
            <ac:picMk id="20" creationId="{9C3587AC-0AEF-4999-A5DD-5C27AED31606}"/>
          </ac:picMkLst>
        </pc:picChg>
        <pc:picChg chg="mod ord">
          <ac:chgData name="LIN, Zhiqiang" userId="d4683ff3-f281-4b56-a745-6a46db3b5018" providerId="ADAL" clId="{5B1B89B3-4E96-49D5-8176-67500AA7B227}" dt="2021-03-11T03:01:57.532" v="4752"/>
          <ac:picMkLst>
            <pc:docMk/>
            <pc:sldMk cId="2461397047" sldId="346"/>
            <ac:picMk id="21" creationId="{52B1DE6D-7D15-4539-A306-24BC87FDB02B}"/>
          </ac:picMkLst>
        </pc:picChg>
        <pc:picChg chg="add del mod ord">
          <ac:chgData name="LIN, Zhiqiang" userId="d4683ff3-f281-4b56-a745-6a46db3b5018" providerId="ADAL" clId="{5B1B89B3-4E96-49D5-8176-67500AA7B227}" dt="2021-03-11T15:40:55.638" v="16996" actId="478"/>
          <ac:picMkLst>
            <pc:docMk/>
            <pc:sldMk cId="2461397047" sldId="346"/>
            <ac:picMk id="23" creationId="{695EB1B3-CD11-4886-A1B4-01BF36DC0CE7}"/>
          </ac:picMkLst>
        </pc:picChg>
      </pc:sldChg>
      <pc:sldChg chg="add del modAnim">
        <pc:chgData name="LIN, Zhiqiang" userId="d4683ff3-f281-4b56-a745-6a46db3b5018" providerId="ADAL" clId="{5B1B89B3-4E96-49D5-8176-67500AA7B227}" dt="2021-03-11T03:01:59.037" v="5158" actId="2696"/>
        <pc:sldMkLst>
          <pc:docMk/>
          <pc:sldMk cId="3609895214" sldId="347"/>
        </pc:sldMkLst>
      </pc:sldChg>
      <pc:sldChg chg="addSp modSp add modTransition modAnim">
        <pc:chgData name="LIN, Zhiqiang" userId="d4683ff3-f281-4b56-a745-6a46db3b5018" providerId="ADAL" clId="{5B1B89B3-4E96-49D5-8176-67500AA7B227}" dt="2021-03-11T03:01:57.766" v="4859"/>
        <pc:sldMkLst>
          <pc:docMk/>
          <pc:sldMk cId="2442906997" sldId="348"/>
        </pc:sldMkLst>
        <pc:spChg chg="add mod ord">
          <ac:chgData name="LIN, Zhiqiang" userId="d4683ff3-f281-4b56-a745-6a46db3b5018" providerId="ADAL" clId="{5B1B89B3-4E96-49D5-8176-67500AA7B227}" dt="2021-03-11T03:01:57.760" v="4857"/>
          <ac:spMkLst>
            <pc:docMk/>
            <pc:sldMk cId="2442906997" sldId="348"/>
            <ac:spMk id="3" creationId="{B5622210-859F-46D3-B07E-784CB0AB24B9}"/>
          </ac:spMkLst>
        </pc:spChg>
        <pc:spChg chg="add mod ord">
          <ac:chgData name="LIN, Zhiqiang" userId="d4683ff3-f281-4b56-a745-6a46db3b5018" providerId="ADAL" clId="{5B1B89B3-4E96-49D5-8176-67500AA7B227}" dt="2021-03-11T03:01:57.760" v="4855"/>
          <ac:spMkLst>
            <pc:docMk/>
            <pc:sldMk cId="2442906997" sldId="348"/>
            <ac:spMk id="4" creationId="{98C11EFC-AA6E-4C56-AA09-CC423ECDE2DF}"/>
          </ac:spMkLst>
        </pc:spChg>
        <pc:spChg chg="mod ord">
          <ac:chgData name="LIN, Zhiqiang" userId="d4683ff3-f281-4b56-a745-6a46db3b5018" providerId="ADAL" clId="{5B1B89B3-4E96-49D5-8176-67500AA7B227}" dt="2021-03-11T03:01:57.759" v="4853"/>
          <ac:spMkLst>
            <pc:docMk/>
            <pc:sldMk cId="2442906997" sldId="348"/>
            <ac:spMk id="699" creationId="{00000000-0000-0000-0000-000000000000}"/>
          </ac:spMkLst>
        </pc:spChg>
      </pc:sldChg>
      <pc:sldChg chg="addSp modSp add modTransition modAnim">
        <pc:chgData name="LIN, Zhiqiang" userId="d4683ff3-f281-4b56-a745-6a46db3b5018" providerId="ADAL" clId="{5B1B89B3-4E96-49D5-8176-67500AA7B227}" dt="2021-03-11T03:01:57.937" v="4895"/>
        <pc:sldMkLst>
          <pc:docMk/>
          <pc:sldMk cId="323223202" sldId="349"/>
        </pc:sldMkLst>
        <pc:spChg chg="mod ord">
          <ac:chgData name="LIN, Zhiqiang" userId="d4683ff3-f281-4b56-a745-6a46db3b5018" providerId="ADAL" clId="{5B1B89B3-4E96-49D5-8176-67500AA7B227}" dt="2021-03-11T03:01:57.931" v="4893"/>
          <ac:spMkLst>
            <pc:docMk/>
            <pc:sldMk cId="323223202" sldId="349"/>
            <ac:spMk id="3" creationId="{B5622210-859F-46D3-B07E-784CB0AB24B9}"/>
          </ac:spMkLst>
        </pc:spChg>
        <pc:spChg chg="mod ord">
          <ac:chgData name="LIN, Zhiqiang" userId="d4683ff3-f281-4b56-a745-6a46db3b5018" providerId="ADAL" clId="{5B1B89B3-4E96-49D5-8176-67500AA7B227}" dt="2021-03-11T03:01:57.929" v="4887"/>
          <ac:spMkLst>
            <pc:docMk/>
            <pc:sldMk cId="323223202" sldId="349"/>
            <ac:spMk id="4" creationId="{98C11EFC-AA6E-4C56-AA09-CC423ECDE2DF}"/>
          </ac:spMkLst>
        </pc:spChg>
        <pc:spChg chg="add mod ord">
          <ac:chgData name="LIN, Zhiqiang" userId="d4683ff3-f281-4b56-a745-6a46db3b5018" providerId="ADAL" clId="{5B1B89B3-4E96-49D5-8176-67500AA7B227}" dt="2021-03-11T03:01:57.931" v="4891"/>
          <ac:spMkLst>
            <pc:docMk/>
            <pc:sldMk cId="323223202" sldId="349"/>
            <ac:spMk id="5" creationId="{47BDDDF0-F2AE-4652-BAD8-4562B535A401}"/>
          </ac:spMkLst>
        </pc:spChg>
        <pc:spChg chg="mod ord">
          <ac:chgData name="LIN, Zhiqiang" userId="d4683ff3-f281-4b56-a745-6a46db3b5018" providerId="ADAL" clId="{5B1B89B3-4E96-49D5-8176-67500AA7B227}" dt="2021-03-11T03:01:57.929" v="4885"/>
          <ac:spMkLst>
            <pc:docMk/>
            <pc:sldMk cId="323223202" sldId="349"/>
            <ac:spMk id="699" creationId="{00000000-0000-0000-0000-000000000000}"/>
          </ac:spMkLst>
        </pc:spChg>
        <pc:picChg chg="add mod ord">
          <ac:chgData name="LIN, Zhiqiang" userId="d4683ff3-f281-4b56-a745-6a46db3b5018" providerId="ADAL" clId="{5B1B89B3-4E96-49D5-8176-67500AA7B227}" dt="2021-03-11T03:01:57.930" v="4889"/>
          <ac:picMkLst>
            <pc:docMk/>
            <pc:sldMk cId="323223202" sldId="349"/>
            <ac:picMk id="6" creationId="{7E41D12D-7926-45FC-9B9A-9FB99D5C60A9}"/>
          </ac:picMkLst>
        </pc:picChg>
      </pc:sldChg>
      <pc:sldChg chg="addSp modSp add modTransition modAnim">
        <pc:chgData name="LIN, Zhiqiang" userId="d4683ff3-f281-4b56-a745-6a46db3b5018" providerId="ADAL" clId="{5B1B89B3-4E96-49D5-8176-67500AA7B227}" dt="2021-03-11T03:01:58.836" v="5061"/>
        <pc:sldMkLst>
          <pc:docMk/>
          <pc:sldMk cId="2411851471" sldId="350"/>
        </pc:sldMkLst>
        <pc:spChg chg="mod ord">
          <ac:chgData name="LIN, Zhiqiang" userId="d4683ff3-f281-4b56-a745-6a46db3b5018" providerId="ADAL" clId="{5B1B89B3-4E96-49D5-8176-67500AA7B227}" dt="2021-03-11T03:01:58.829" v="5057"/>
          <ac:spMkLst>
            <pc:docMk/>
            <pc:sldMk cId="2411851471" sldId="350"/>
            <ac:spMk id="3" creationId="{B5622210-859F-46D3-B07E-784CB0AB24B9}"/>
          </ac:spMkLst>
        </pc:spChg>
        <pc:spChg chg="mod ord">
          <ac:chgData name="LIN, Zhiqiang" userId="d4683ff3-f281-4b56-a745-6a46db3b5018" providerId="ADAL" clId="{5B1B89B3-4E96-49D5-8176-67500AA7B227}" dt="2021-03-11T03:01:58.824" v="5035"/>
          <ac:spMkLst>
            <pc:docMk/>
            <pc:sldMk cId="2411851471" sldId="350"/>
            <ac:spMk id="4" creationId="{98C11EFC-AA6E-4C56-AA09-CC423ECDE2DF}"/>
          </ac:spMkLst>
        </pc:spChg>
        <pc:spChg chg="mod ord">
          <ac:chgData name="LIN, Zhiqiang" userId="d4683ff3-f281-4b56-a745-6a46db3b5018" providerId="ADAL" clId="{5B1B89B3-4E96-49D5-8176-67500AA7B227}" dt="2021-03-11T03:01:58.829" v="5055"/>
          <ac:spMkLst>
            <pc:docMk/>
            <pc:sldMk cId="2411851471" sldId="350"/>
            <ac:spMk id="5" creationId="{47BDDDF0-F2AE-4652-BAD8-4562B535A401}"/>
          </ac:spMkLst>
        </pc:spChg>
        <pc:spChg chg="add mod ord">
          <ac:chgData name="LIN, Zhiqiang" userId="d4683ff3-f281-4b56-a745-6a46db3b5018" providerId="ADAL" clId="{5B1B89B3-4E96-49D5-8176-67500AA7B227}" dt="2021-03-11T03:01:58.826" v="5043"/>
          <ac:spMkLst>
            <pc:docMk/>
            <pc:sldMk cId="2411851471" sldId="350"/>
            <ac:spMk id="7" creationId="{41FA69EA-E8DF-42BD-8DB3-4B278C6CAE5A}"/>
          </ac:spMkLst>
        </pc:spChg>
        <pc:spChg chg="add mod ord">
          <ac:chgData name="LIN, Zhiqiang" userId="d4683ff3-f281-4b56-a745-6a46db3b5018" providerId="ADAL" clId="{5B1B89B3-4E96-49D5-8176-67500AA7B227}" dt="2021-03-11T03:01:58.823" v="5031"/>
          <ac:spMkLst>
            <pc:docMk/>
            <pc:sldMk cId="2411851471" sldId="350"/>
            <ac:spMk id="15" creationId="{68D7AE9E-3357-48D2-A995-7F20F2DE71CD}"/>
          </ac:spMkLst>
        </pc:spChg>
        <pc:spChg chg="add mod ord">
          <ac:chgData name="LIN, Zhiqiang" userId="d4683ff3-f281-4b56-a745-6a46db3b5018" providerId="ADAL" clId="{5B1B89B3-4E96-49D5-8176-67500AA7B227}" dt="2021-03-11T03:01:58.830" v="5059"/>
          <ac:spMkLst>
            <pc:docMk/>
            <pc:sldMk cId="2411851471" sldId="350"/>
            <ac:spMk id="16" creationId="{47A93C3B-0D55-4D85-9F3F-126228B67398}"/>
          </ac:spMkLst>
        </pc:spChg>
        <pc:spChg chg="add mod ord">
          <ac:chgData name="LIN, Zhiqiang" userId="d4683ff3-f281-4b56-a745-6a46db3b5018" providerId="ADAL" clId="{5B1B89B3-4E96-49D5-8176-67500AA7B227}" dt="2021-03-11T03:01:58.823" v="5033"/>
          <ac:spMkLst>
            <pc:docMk/>
            <pc:sldMk cId="2411851471" sldId="350"/>
            <ac:spMk id="17" creationId="{0749FE28-30E1-4B46-B36D-84497C80ABD2}"/>
          </ac:spMkLst>
        </pc:spChg>
        <pc:spChg chg="mod ord">
          <ac:chgData name="LIN, Zhiqiang" userId="d4683ff3-f281-4b56-a745-6a46db3b5018" providerId="ADAL" clId="{5B1B89B3-4E96-49D5-8176-67500AA7B227}" dt="2021-03-11T03:01:58.822" v="5029"/>
          <ac:spMkLst>
            <pc:docMk/>
            <pc:sldMk cId="2411851471" sldId="350"/>
            <ac:spMk id="699" creationId="{00000000-0000-0000-0000-000000000000}"/>
          </ac:spMkLst>
        </pc:spChg>
        <pc:picChg chg="mod ord">
          <ac:chgData name="LIN, Zhiqiang" userId="d4683ff3-f281-4b56-a745-6a46db3b5018" providerId="ADAL" clId="{5B1B89B3-4E96-49D5-8176-67500AA7B227}" dt="2021-03-11T03:01:58.828" v="5053"/>
          <ac:picMkLst>
            <pc:docMk/>
            <pc:sldMk cId="2411851471" sldId="350"/>
            <ac:picMk id="6" creationId="{7E41D12D-7926-45FC-9B9A-9FB99D5C60A9}"/>
          </ac:picMkLst>
        </pc:picChg>
        <pc:picChg chg="add mod ord">
          <ac:chgData name="LIN, Zhiqiang" userId="d4683ff3-f281-4b56-a745-6a46db3b5018" providerId="ADAL" clId="{5B1B89B3-4E96-49D5-8176-67500AA7B227}" dt="2021-03-11T03:01:58.825" v="5041"/>
          <ac:picMkLst>
            <pc:docMk/>
            <pc:sldMk cId="2411851471" sldId="350"/>
            <ac:picMk id="9" creationId="{F18BBE80-58DF-48CD-826A-0F912FFF7453}"/>
          </ac:picMkLst>
        </pc:picChg>
        <pc:picChg chg="add mod ord">
          <ac:chgData name="LIN, Zhiqiang" userId="d4683ff3-f281-4b56-a745-6a46db3b5018" providerId="ADAL" clId="{5B1B89B3-4E96-49D5-8176-67500AA7B227}" dt="2021-03-11T03:01:58.824" v="5037"/>
          <ac:picMkLst>
            <pc:docMk/>
            <pc:sldMk cId="2411851471" sldId="350"/>
            <ac:picMk id="10" creationId="{1AB2326D-EE71-4E4F-9682-7E50BFBFA983}"/>
          </ac:picMkLst>
        </pc:picChg>
        <pc:picChg chg="add mod ord">
          <ac:chgData name="LIN, Zhiqiang" userId="d4683ff3-f281-4b56-a745-6a46db3b5018" providerId="ADAL" clId="{5B1B89B3-4E96-49D5-8176-67500AA7B227}" dt="2021-03-11T03:01:58.826" v="5045"/>
          <ac:picMkLst>
            <pc:docMk/>
            <pc:sldMk cId="2411851471" sldId="350"/>
            <ac:picMk id="12" creationId="{276F06FF-F8EC-46DD-9C08-C90EB192CE05}"/>
          </ac:picMkLst>
        </pc:picChg>
        <pc:picChg chg="add mod ord">
          <ac:chgData name="LIN, Zhiqiang" userId="d4683ff3-f281-4b56-a745-6a46db3b5018" providerId="ADAL" clId="{5B1B89B3-4E96-49D5-8176-67500AA7B227}" dt="2021-03-11T03:01:58.825" v="5039"/>
          <ac:picMkLst>
            <pc:docMk/>
            <pc:sldMk cId="2411851471" sldId="350"/>
            <ac:picMk id="14" creationId="{D25C3B53-3478-47AC-A47D-C295D5F9DD1F}"/>
          </ac:picMkLst>
        </pc:picChg>
        <pc:cxnChg chg="add mod ord">
          <ac:chgData name="LIN, Zhiqiang" userId="d4683ff3-f281-4b56-a745-6a46db3b5018" providerId="ADAL" clId="{5B1B89B3-4E96-49D5-8176-67500AA7B227}" dt="2021-03-11T03:01:58.827" v="5047"/>
          <ac:cxnSpMkLst>
            <pc:docMk/>
            <pc:sldMk cId="2411851471" sldId="350"/>
            <ac:cxnSpMk id="8" creationId="{D87E3894-D8A6-442D-AA89-84367AA0BFA0}"/>
          </ac:cxnSpMkLst>
        </pc:cxnChg>
        <pc:cxnChg chg="add mod ord">
          <ac:chgData name="LIN, Zhiqiang" userId="d4683ff3-f281-4b56-a745-6a46db3b5018" providerId="ADAL" clId="{5B1B89B3-4E96-49D5-8176-67500AA7B227}" dt="2021-03-11T03:01:58.827" v="5049"/>
          <ac:cxnSpMkLst>
            <pc:docMk/>
            <pc:sldMk cId="2411851471" sldId="350"/>
            <ac:cxnSpMk id="11" creationId="{81BA814A-297A-491C-8D13-1AC4CBF64276}"/>
          </ac:cxnSpMkLst>
        </pc:cxnChg>
        <pc:cxnChg chg="add mod ord">
          <ac:chgData name="LIN, Zhiqiang" userId="d4683ff3-f281-4b56-a745-6a46db3b5018" providerId="ADAL" clId="{5B1B89B3-4E96-49D5-8176-67500AA7B227}" dt="2021-03-11T03:01:58.828" v="5051"/>
          <ac:cxnSpMkLst>
            <pc:docMk/>
            <pc:sldMk cId="2411851471" sldId="350"/>
            <ac:cxnSpMk id="13" creationId="{BD242851-EA27-431A-B5FE-1548D1080E7E}"/>
          </ac:cxnSpMkLst>
        </pc:cxnChg>
      </pc:sldChg>
      <pc:sldChg chg="addSp modSp add modTransition modAnim">
        <pc:chgData name="LIN, Zhiqiang" userId="d4683ff3-f281-4b56-a745-6a46db3b5018" providerId="ADAL" clId="{5B1B89B3-4E96-49D5-8176-67500AA7B227}" dt="2021-03-11T03:01:58.941" v="5109"/>
        <pc:sldMkLst>
          <pc:docMk/>
          <pc:sldMk cId="4067043276" sldId="351"/>
        </pc:sldMkLst>
        <pc:spChg chg="mod ord">
          <ac:chgData name="LIN, Zhiqiang" userId="d4683ff3-f281-4b56-a745-6a46db3b5018" providerId="ADAL" clId="{5B1B89B3-4E96-49D5-8176-67500AA7B227}" dt="2021-03-11T03:01:58.934" v="5105"/>
          <ac:spMkLst>
            <pc:docMk/>
            <pc:sldMk cId="4067043276" sldId="351"/>
            <ac:spMk id="3" creationId="{B5622210-859F-46D3-B07E-784CB0AB24B9}"/>
          </ac:spMkLst>
        </pc:spChg>
        <pc:spChg chg="mod ord">
          <ac:chgData name="LIN, Zhiqiang" userId="d4683ff3-f281-4b56-a745-6a46db3b5018" providerId="ADAL" clId="{5B1B89B3-4E96-49D5-8176-67500AA7B227}" dt="2021-03-11T03:01:58.928" v="5083"/>
          <ac:spMkLst>
            <pc:docMk/>
            <pc:sldMk cId="4067043276" sldId="351"/>
            <ac:spMk id="4" creationId="{98C11EFC-AA6E-4C56-AA09-CC423ECDE2DF}"/>
          </ac:spMkLst>
        </pc:spChg>
        <pc:spChg chg="mod ord">
          <ac:chgData name="LIN, Zhiqiang" userId="d4683ff3-f281-4b56-a745-6a46db3b5018" providerId="ADAL" clId="{5B1B89B3-4E96-49D5-8176-67500AA7B227}" dt="2021-03-11T03:01:58.933" v="5103"/>
          <ac:spMkLst>
            <pc:docMk/>
            <pc:sldMk cId="4067043276" sldId="351"/>
            <ac:spMk id="5" creationId="{47BDDDF0-F2AE-4652-BAD8-4562B535A401}"/>
          </ac:spMkLst>
        </pc:spChg>
        <pc:spChg chg="mod ord">
          <ac:chgData name="LIN, Zhiqiang" userId="d4683ff3-f281-4b56-a745-6a46db3b5018" providerId="ADAL" clId="{5B1B89B3-4E96-49D5-8176-67500AA7B227}" dt="2021-03-11T03:01:58.930" v="5091"/>
          <ac:spMkLst>
            <pc:docMk/>
            <pc:sldMk cId="4067043276" sldId="351"/>
            <ac:spMk id="7" creationId="{41FA69EA-E8DF-42BD-8DB3-4B278C6CAE5A}"/>
          </ac:spMkLst>
        </pc:spChg>
        <pc:spChg chg="mod ord">
          <ac:chgData name="LIN, Zhiqiang" userId="d4683ff3-f281-4b56-a745-6a46db3b5018" providerId="ADAL" clId="{5B1B89B3-4E96-49D5-8176-67500AA7B227}" dt="2021-03-11T03:01:58.927" v="5079"/>
          <ac:spMkLst>
            <pc:docMk/>
            <pc:sldMk cId="4067043276" sldId="351"/>
            <ac:spMk id="15" creationId="{68D7AE9E-3357-48D2-A995-7F20F2DE71CD}"/>
          </ac:spMkLst>
        </pc:spChg>
        <pc:spChg chg="mod ord">
          <ac:chgData name="LIN, Zhiqiang" userId="d4683ff3-f281-4b56-a745-6a46db3b5018" providerId="ADAL" clId="{5B1B89B3-4E96-49D5-8176-67500AA7B227}" dt="2021-03-11T03:01:58.934" v="5107"/>
          <ac:spMkLst>
            <pc:docMk/>
            <pc:sldMk cId="4067043276" sldId="351"/>
            <ac:spMk id="16" creationId="{47A93C3B-0D55-4D85-9F3F-126228B67398}"/>
          </ac:spMkLst>
        </pc:spChg>
        <pc:spChg chg="mod ord">
          <ac:chgData name="LIN, Zhiqiang" userId="d4683ff3-f281-4b56-a745-6a46db3b5018" providerId="ADAL" clId="{5B1B89B3-4E96-49D5-8176-67500AA7B227}" dt="2021-03-11T03:01:58.928" v="5081"/>
          <ac:spMkLst>
            <pc:docMk/>
            <pc:sldMk cId="4067043276" sldId="351"/>
            <ac:spMk id="17" creationId="{0749FE28-30E1-4B46-B36D-84497C80ABD2}"/>
          </ac:spMkLst>
        </pc:spChg>
        <pc:spChg chg="mod ord">
          <ac:chgData name="LIN, Zhiqiang" userId="d4683ff3-f281-4b56-a745-6a46db3b5018" providerId="ADAL" clId="{5B1B89B3-4E96-49D5-8176-67500AA7B227}" dt="2021-03-11T03:01:58.926" v="5075"/>
          <ac:spMkLst>
            <pc:docMk/>
            <pc:sldMk cId="4067043276" sldId="351"/>
            <ac:spMk id="699" creationId="{00000000-0000-0000-0000-000000000000}"/>
          </ac:spMkLst>
        </pc:spChg>
        <pc:picChg chg="mod ord">
          <ac:chgData name="LIN, Zhiqiang" userId="d4683ff3-f281-4b56-a745-6a46db3b5018" providerId="ADAL" clId="{5B1B89B3-4E96-49D5-8176-67500AA7B227}" dt="2021-03-11T03:01:58.933" v="5101"/>
          <ac:picMkLst>
            <pc:docMk/>
            <pc:sldMk cId="4067043276" sldId="351"/>
            <ac:picMk id="6" creationId="{7E41D12D-7926-45FC-9B9A-9FB99D5C60A9}"/>
          </ac:picMkLst>
        </pc:picChg>
        <pc:picChg chg="mod ord">
          <ac:chgData name="LIN, Zhiqiang" userId="d4683ff3-f281-4b56-a745-6a46db3b5018" providerId="ADAL" clId="{5B1B89B3-4E96-49D5-8176-67500AA7B227}" dt="2021-03-11T03:01:58.930" v="5089"/>
          <ac:picMkLst>
            <pc:docMk/>
            <pc:sldMk cId="4067043276" sldId="351"/>
            <ac:picMk id="9" creationId="{F18BBE80-58DF-48CD-826A-0F912FFF7453}"/>
          </ac:picMkLst>
        </pc:picChg>
        <pc:picChg chg="mod ord">
          <ac:chgData name="LIN, Zhiqiang" userId="d4683ff3-f281-4b56-a745-6a46db3b5018" providerId="ADAL" clId="{5B1B89B3-4E96-49D5-8176-67500AA7B227}" dt="2021-03-11T03:01:58.929" v="5085"/>
          <ac:picMkLst>
            <pc:docMk/>
            <pc:sldMk cId="4067043276" sldId="351"/>
            <ac:picMk id="10" creationId="{1AB2326D-EE71-4E4F-9682-7E50BFBFA983}"/>
          </ac:picMkLst>
        </pc:picChg>
        <pc:picChg chg="mod ord">
          <ac:chgData name="LIN, Zhiqiang" userId="d4683ff3-f281-4b56-a745-6a46db3b5018" providerId="ADAL" clId="{5B1B89B3-4E96-49D5-8176-67500AA7B227}" dt="2021-03-11T03:01:58.931" v="5093"/>
          <ac:picMkLst>
            <pc:docMk/>
            <pc:sldMk cId="4067043276" sldId="351"/>
            <ac:picMk id="12" creationId="{276F06FF-F8EC-46DD-9C08-C90EB192CE05}"/>
          </ac:picMkLst>
        </pc:picChg>
        <pc:picChg chg="mod ord">
          <ac:chgData name="LIN, Zhiqiang" userId="d4683ff3-f281-4b56-a745-6a46db3b5018" providerId="ADAL" clId="{5B1B89B3-4E96-49D5-8176-67500AA7B227}" dt="2021-03-11T03:01:58.929" v="5087"/>
          <ac:picMkLst>
            <pc:docMk/>
            <pc:sldMk cId="4067043276" sldId="351"/>
            <ac:picMk id="14" creationId="{D25C3B53-3478-47AC-A47D-C295D5F9DD1F}"/>
          </ac:picMkLst>
        </pc:picChg>
        <pc:picChg chg="add mod ord">
          <ac:chgData name="LIN, Zhiqiang" userId="d4683ff3-f281-4b56-a745-6a46db3b5018" providerId="ADAL" clId="{5B1B89B3-4E96-49D5-8176-67500AA7B227}" dt="2021-03-11T03:01:58.927" v="5077"/>
          <ac:picMkLst>
            <pc:docMk/>
            <pc:sldMk cId="4067043276" sldId="351"/>
            <ac:picMk id="18" creationId="{2B4287D6-5614-4AAD-8AEB-50B856EF4FB3}"/>
          </ac:picMkLst>
        </pc:picChg>
        <pc:cxnChg chg="mod ord">
          <ac:chgData name="LIN, Zhiqiang" userId="d4683ff3-f281-4b56-a745-6a46db3b5018" providerId="ADAL" clId="{5B1B89B3-4E96-49D5-8176-67500AA7B227}" dt="2021-03-11T03:01:58.931" v="5095"/>
          <ac:cxnSpMkLst>
            <pc:docMk/>
            <pc:sldMk cId="4067043276" sldId="351"/>
            <ac:cxnSpMk id="8" creationId="{D87E3894-D8A6-442D-AA89-84367AA0BFA0}"/>
          </ac:cxnSpMkLst>
        </pc:cxnChg>
        <pc:cxnChg chg="mod ord">
          <ac:chgData name="LIN, Zhiqiang" userId="d4683ff3-f281-4b56-a745-6a46db3b5018" providerId="ADAL" clId="{5B1B89B3-4E96-49D5-8176-67500AA7B227}" dt="2021-03-11T03:01:58.932" v="5097"/>
          <ac:cxnSpMkLst>
            <pc:docMk/>
            <pc:sldMk cId="4067043276" sldId="351"/>
            <ac:cxnSpMk id="11" creationId="{81BA814A-297A-491C-8D13-1AC4CBF64276}"/>
          </ac:cxnSpMkLst>
        </pc:cxnChg>
        <pc:cxnChg chg="mod ord">
          <ac:chgData name="LIN, Zhiqiang" userId="d4683ff3-f281-4b56-a745-6a46db3b5018" providerId="ADAL" clId="{5B1B89B3-4E96-49D5-8176-67500AA7B227}" dt="2021-03-11T03:01:58.932" v="5099"/>
          <ac:cxnSpMkLst>
            <pc:docMk/>
            <pc:sldMk cId="4067043276" sldId="351"/>
            <ac:cxnSpMk id="13" creationId="{BD242851-EA27-431A-B5FE-1548D1080E7E}"/>
          </ac:cxnSpMkLst>
        </pc:cxnChg>
      </pc:sldChg>
      <pc:sldChg chg="addSp modSp add modTransition modAnim">
        <pc:chgData name="LIN, Zhiqiang" userId="d4683ff3-f281-4b56-a745-6a46db3b5018" providerId="ADAL" clId="{5B1B89B3-4E96-49D5-8176-67500AA7B227}" dt="2021-03-11T03:01:59.038" v="5159"/>
        <pc:sldMkLst>
          <pc:docMk/>
          <pc:sldMk cId="1099147969" sldId="352"/>
        </pc:sldMkLst>
        <pc:spChg chg="mod ord">
          <ac:chgData name="LIN, Zhiqiang" userId="d4683ff3-f281-4b56-a745-6a46db3b5018" providerId="ADAL" clId="{5B1B89B3-4E96-49D5-8176-67500AA7B227}" dt="2021-03-11T03:01:59.031" v="5155"/>
          <ac:spMkLst>
            <pc:docMk/>
            <pc:sldMk cId="1099147969" sldId="352"/>
            <ac:spMk id="3" creationId="{B5622210-859F-46D3-B07E-784CB0AB24B9}"/>
          </ac:spMkLst>
        </pc:spChg>
        <pc:spChg chg="mod ord">
          <ac:chgData name="LIN, Zhiqiang" userId="d4683ff3-f281-4b56-a745-6a46db3b5018" providerId="ADAL" clId="{5B1B89B3-4E96-49D5-8176-67500AA7B227}" dt="2021-03-11T03:01:59.027" v="5133"/>
          <ac:spMkLst>
            <pc:docMk/>
            <pc:sldMk cId="1099147969" sldId="352"/>
            <ac:spMk id="4" creationId="{98C11EFC-AA6E-4C56-AA09-CC423ECDE2DF}"/>
          </ac:spMkLst>
        </pc:spChg>
        <pc:spChg chg="mod ord">
          <ac:chgData name="LIN, Zhiqiang" userId="d4683ff3-f281-4b56-a745-6a46db3b5018" providerId="ADAL" clId="{5B1B89B3-4E96-49D5-8176-67500AA7B227}" dt="2021-03-11T03:01:59.031" v="5153"/>
          <ac:spMkLst>
            <pc:docMk/>
            <pc:sldMk cId="1099147969" sldId="352"/>
            <ac:spMk id="5" creationId="{47BDDDF0-F2AE-4652-BAD8-4562B535A401}"/>
          </ac:spMkLst>
        </pc:spChg>
        <pc:spChg chg="mod ord">
          <ac:chgData name="LIN, Zhiqiang" userId="d4683ff3-f281-4b56-a745-6a46db3b5018" providerId="ADAL" clId="{5B1B89B3-4E96-49D5-8176-67500AA7B227}" dt="2021-03-11T03:01:59.029" v="5141"/>
          <ac:spMkLst>
            <pc:docMk/>
            <pc:sldMk cId="1099147969" sldId="352"/>
            <ac:spMk id="7" creationId="{41FA69EA-E8DF-42BD-8DB3-4B278C6CAE5A}"/>
          </ac:spMkLst>
        </pc:spChg>
        <pc:spChg chg="mod ord">
          <ac:chgData name="LIN, Zhiqiang" userId="d4683ff3-f281-4b56-a745-6a46db3b5018" providerId="ADAL" clId="{5B1B89B3-4E96-49D5-8176-67500AA7B227}" dt="2021-03-11T03:01:59.026" v="5129"/>
          <ac:spMkLst>
            <pc:docMk/>
            <pc:sldMk cId="1099147969" sldId="352"/>
            <ac:spMk id="15" creationId="{68D7AE9E-3357-48D2-A995-7F20F2DE71CD}"/>
          </ac:spMkLst>
        </pc:spChg>
        <pc:spChg chg="mod ord">
          <ac:chgData name="LIN, Zhiqiang" userId="d4683ff3-f281-4b56-a745-6a46db3b5018" providerId="ADAL" clId="{5B1B89B3-4E96-49D5-8176-67500AA7B227}" dt="2021-03-11T03:01:59.031" v="5157"/>
          <ac:spMkLst>
            <pc:docMk/>
            <pc:sldMk cId="1099147969" sldId="352"/>
            <ac:spMk id="16" creationId="{47A93C3B-0D55-4D85-9F3F-126228B67398}"/>
          </ac:spMkLst>
        </pc:spChg>
        <pc:spChg chg="mod ord">
          <ac:chgData name="LIN, Zhiqiang" userId="d4683ff3-f281-4b56-a745-6a46db3b5018" providerId="ADAL" clId="{5B1B89B3-4E96-49D5-8176-67500AA7B227}" dt="2021-03-11T03:01:59.026" v="5131"/>
          <ac:spMkLst>
            <pc:docMk/>
            <pc:sldMk cId="1099147969" sldId="352"/>
            <ac:spMk id="17" creationId="{0749FE28-30E1-4B46-B36D-84497C80ABD2}"/>
          </ac:spMkLst>
        </pc:spChg>
        <pc:spChg chg="add mod ord">
          <ac:chgData name="LIN, Zhiqiang" userId="d4683ff3-f281-4b56-a745-6a46db3b5018" providerId="ADAL" clId="{5B1B89B3-4E96-49D5-8176-67500AA7B227}" dt="2021-03-11T03:01:59.025" v="5127"/>
          <ac:spMkLst>
            <pc:docMk/>
            <pc:sldMk cId="1099147969" sldId="352"/>
            <ac:spMk id="19" creationId="{D29908BB-F7BE-4606-ACC9-A2074E886947}"/>
          </ac:spMkLst>
        </pc:spChg>
        <pc:spChg chg="mod ord">
          <ac:chgData name="LIN, Zhiqiang" userId="d4683ff3-f281-4b56-a745-6a46db3b5018" providerId="ADAL" clId="{5B1B89B3-4E96-49D5-8176-67500AA7B227}" dt="2021-03-11T03:01:59.024" v="5123"/>
          <ac:spMkLst>
            <pc:docMk/>
            <pc:sldMk cId="1099147969" sldId="352"/>
            <ac:spMk id="699" creationId="{00000000-0000-0000-0000-000000000000}"/>
          </ac:spMkLst>
        </pc:spChg>
        <pc:picChg chg="mod ord">
          <ac:chgData name="LIN, Zhiqiang" userId="d4683ff3-f281-4b56-a745-6a46db3b5018" providerId="ADAL" clId="{5B1B89B3-4E96-49D5-8176-67500AA7B227}" dt="2021-03-11T03:01:59.030" v="5151"/>
          <ac:picMkLst>
            <pc:docMk/>
            <pc:sldMk cId="1099147969" sldId="352"/>
            <ac:picMk id="6" creationId="{7E41D12D-7926-45FC-9B9A-9FB99D5C60A9}"/>
          </ac:picMkLst>
        </pc:picChg>
        <pc:picChg chg="mod ord">
          <ac:chgData name="LIN, Zhiqiang" userId="d4683ff3-f281-4b56-a745-6a46db3b5018" providerId="ADAL" clId="{5B1B89B3-4E96-49D5-8176-67500AA7B227}" dt="2021-03-11T03:01:59.028" v="5139"/>
          <ac:picMkLst>
            <pc:docMk/>
            <pc:sldMk cId="1099147969" sldId="352"/>
            <ac:picMk id="9" creationId="{F18BBE80-58DF-48CD-826A-0F912FFF7453}"/>
          </ac:picMkLst>
        </pc:picChg>
        <pc:picChg chg="mod ord">
          <ac:chgData name="LIN, Zhiqiang" userId="d4683ff3-f281-4b56-a745-6a46db3b5018" providerId="ADAL" clId="{5B1B89B3-4E96-49D5-8176-67500AA7B227}" dt="2021-03-11T03:01:59.027" v="5135"/>
          <ac:picMkLst>
            <pc:docMk/>
            <pc:sldMk cId="1099147969" sldId="352"/>
            <ac:picMk id="10" creationId="{1AB2326D-EE71-4E4F-9682-7E50BFBFA983}"/>
          </ac:picMkLst>
        </pc:picChg>
        <pc:picChg chg="mod ord">
          <ac:chgData name="LIN, Zhiqiang" userId="d4683ff3-f281-4b56-a745-6a46db3b5018" providerId="ADAL" clId="{5B1B89B3-4E96-49D5-8176-67500AA7B227}" dt="2021-03-11T03:01:59.029" v="5143"/>
          <ac:picMkLst>
            <pc:docMk/>
            <pc:sldMk cId="1099147969" sldId="352"/>
            <ac:picMk id="12" creationId="{276F06FF-F8EC-46DD-9C08-C90EB192CE05}"/>
          </ac:picMkLst>
        </pc:picChg>
        <pc:picChg chg="mod ord">
          <ac:chgData name="LIN, Zhiqiang" userId="d4683ff3-f281-4b56-a745-6a46db3b5018" providerId="ADAL" clId="{5B1B89B3-4E96-49D5-8176-67500AA7B227}" dt="2021-03-11T03:01:59.028" v="5137"/>
          <ac:picMkLst>
            <pc:docMk/>
            <pc:sldMk cId="1099147969" sldId="352"/>
            <ac:picMk id="14" creationId="{D25C3B53-3478-47AC-A47D-C295D5F9DD1F}"/>
          </ac:picMkLst>
        </pc:picChg>
        <pc:picChg chg="mod ord">
          <ac:chgData name="LIN, Zhiqiang" userId="d4683ff3-f281-4b56-a745-6a46db3b5018" providerId="ADAL" clId="{5B1B89B3-4E96-49D5-8176-67500AA7B227}" dt="2021-03-11T03:01:59.025" v="5125"/>
          <ac:picMkLst>
            <pc:docMk/>
            <pc:sldMk cId="1099147969" sldId="352"/>
            <ac:picMk id="18" creationId="{2B4287D6-5614-4AAD-8AEB-50B856EF4FB3}"/>
          </ac:picMkLst>
        </pc:picChg>
        <pc:cxnChg chg="mod ord">
          <ac:chgData name="LIN, Zhiqiang" userId="d4683ff3-f281-4b56-a745-6a46db3b5018" providerId="ADAL" clId="{5B1B89B3-4E96-49D5-8176-67500AA7B227}" dt="2021-03-11T03:01:59.029" v="5145"/>
          <ac:cxnSpMkLst>
            <pc:docMk/>
            <pc:sldMk cId="1099147969" sldId="352"/>
            <ac:cxnSpMk id="8" creationId="{D87E3894-D8A6-442D-AA89-84367AA0BFA0}"/>
          </ac:cxnSpMkLst>
        </pc:cxnChg>
        <pc:cxnChg chg="mod ord">
          <ac:chgData name="LIN, Zhiqiang" userId="d4683ff3-f281-4b56-a745-6a46db3b5018" providerId="ADAL" clId="{5B1B89B3-4E96-49D5-8176-67500AA7B227}" dt="2021-03-11T03:01:59.029" v="5147"/>
          <ac:cxnSpMkLst>
            <pc:docMk/>
            <pc:sldMk cId="1099147969" sldId="352"/>
            <ac:cxnSpMk id="11" creationId="{81BA814A-297A-491C-8D13-1AC4CBF64276}"/>
          </ac:cxnSpMkLst>
        </pc:cxnChg>
        <pc:cxnChg chg="mod ord">
          <ac:chgData name="LIN, Zhiqiang" userId="d4683ff3-f281-4b56-a745-6a46db3b5018" providerId="ADAL" clId="{5B1B89B3-4E96-49D5-8176-67500AA7B227}" dt="2021-03-11T03:01:59.030" v="5149"/>
          <ac:cxnSpMkLst>
            <pc:docMk/>
            <pc:sldMk cId="1099147969" sldId="352"/>
            <ac:cxnSpMk id="13" creationId="{BD242851-EA27-431A-B5FE-1548D1080E7E}"/>
          </ac:cxnSpMkLst>
        </pc:cxnChg>
      </pc:sldChg>
      <pc:sldChg chg="add del modAnim">
        <pc:chgData name="LIN, Zhiqiang" userId="d4683ff3-f281-4b56-a745-6a46db3b5018" providerId="ADAL" clId="{5B1B89B3-4E96-49D5-8176-67500AA7B227}" dt="2021-03-11T03:02:01.374" v="5697" actId="2696"/>
        <pc:sldMkLst>
          <pc:docMk/>
          <pc:sldMk cId="226860198" sldId="353"/>
        </pc:sldMkLst>
      </pc:sldChg>
      <pc:sldChg chg="addSp modSp add modTransition modAnim">
        <pc:chgData name="LIN, Zhiqiang" userId="d4683ff3-f281-4b56-a745-6a46db3b5018" providerId="ADAL" clId="{5B1B89B3-4E96-49D5-8176-67500AA7B227}" dt="2021-03-11T15:49:03.392" v="17003" actId="20577"/>
        <pc:sldMkLst>
          <pc:docMk/>
          <pc:sldMk cId="3684103770" sldId="354"/>
        </pc:sldMkLst>
        <pc:spChg chg="mod ord">
          <ac:chgData name="LIN, Zhiqiang" userId="d4683ff3-f281-4b56-a745-6a46db3b5018" providerId="ADAL" clId="{5B1B89B3-4E96-49D5-8176-67500AA7B227}" dt="2021-03-11T03:01:59.312" v="5306"/>
          <ac:spMkLst>
            <pc:docMk/>
            <pc:sldMk cId="3684103770" sldId="354"/>
            <ac:spMk id="722" creationId="{00000000-0000-0000-0000-000000000000}"/>
          </ac:spMkLst>
        </pc:spChg>
        <pc:graphicFrameChg chg="add mod ord modGraphic">
          <ac:chgData name="LIN, Zhiqiang" userId="d4683ff3-f281-4b56-a745-6a46db3b5018" providerId="ADAL" clId="{5B1B89B3-4E96-49D5-8176-67500AA7B227}" dt="2021-03-11T15:49:03.392" v="17003" actId="20577"/>
          <ac:graphicFrameMkLst>
            <pc:docMk/>
            <pc:sldMk cId="3684103770" sldId="354"/>
            <ac:graphicFrameMk id="3" creationId="{1BD05B24-6C77-4F1E-B1E1-92470F72102C}"/>
          </ac:graphicFrameMkLst>
        </pc:graphicFrameChg>
        <pc:graphicFrameChg chg="add mod ord modGraphic">
          <ac:chgData name="LIN, Zhiqiang" userId="d4683ff3-f281-4b56-a745-6a46db3b5018" providerId="ADAL" clId="{5B1B89B3-4E96-49D5-8176-67500AA7B227}" dt="2021-03-11T13:44:43.091" v="14914" actId="6549"/>
          <ac:graphicFrameMkLst>
            <pc:docMk/>
            <pc:sldMk cId="3684103770" sldId="354"/>
            <ac:graphicFrameMk id="4" creationId="{B80F78F6-BA36-4CDA-9714-38C1BC3E18FF}"/>
          </ac:graphicFrameMkLst>
        </pc:graphicFrameChg>
      </pc:sldChg>
      <pc:sldChg chg="addSp modSp add modTransition modAnim">
        <pc:chgData name="LIN, Zhiqiang" userId="d4683ff3-f281-4b56-a745-6a46db3b5018" providerId="ADAL" clId="{5B1B89B3-4E96-49D5-8176-67500AA7B227}" dt="2021-03-11T16:36:06.406" v="17065"/>
        <pc:sldMkLst>
          <pc:docMk/>
          <pc:sldMk cId="3361668654" sldId="355"/>
        </pc:sldMkLst>
        <pc:spChg chg="add mod ord">
          <ac:chgData name="LIN, Zhiqiang" userId="d4683ff3-f281-4b56-a745-6a46db3b5018" providerId="ADAL" clId="{5B1B89B3-4E96-49D5-8176-67500AA7B227}" dt="2021-03-11T16:36:06.406" v="17065"/>
          <ac:spMkLst>
            <pc:docMk/>
            <pc:sldMk cId="3361668654" sldId="355"/>
            <ac:spMk id="6" creationId="{9F453D90-37E3-4A00-8A10-93F34E210398}"/>
          </ac:spMkLst>
        </pc:spChg>
        <pc:spChg chg="mod ord">
          <ac:chgData name="LIN, Zhiqiang" userId="d4683ff3-f281-4b56-a745-6a46db3b5018" providerId="ADAL" clId="{5B1B89B3-4E96-49D5-8176-67500AA7B227}" dt="2021-03-11T03:01:59.500" v="5342"/>
          <ac:spMkLst>
            <pc:docMk/>
            <pc:sldMk cId="3361668654" sldId="355"/>
            <ac:spMk id="722" creationId="{00000000-0000-0000-0000-000000000000}"/>
          </ac:spMkLst>
        </pc:spChg>
        <pc:graphicFrameChg chg="mod ord modGraphic">
          <ac:chgData name="LIN, Zhiqiang" userId="d4683ff3-f281-4b56-a745-6a46db3b5018" providerId="ADAL" clId="{5B1B89B3-4E96-49D5-8176-67500AA7B227}" dt="2021-03-11T15:48:52.442" v="17001" actId="20577"/>
          <ac:graphicFrameMkLst>
            <pc:docMk/>
            <pc:sldMk cId="3361668654" sldId="355"/>
            <ac:graphicFrameMk id="3" creationId="{1BD05B24-6C77-4F1E-B1E1-92470F72102C}"/>
          </ac:graphicFrameMkLst>
        </pc:graphicFrameChg>
        <pc:graphicFrameChg chg="mod ord modGraphic">
          <ac:chgData name="LIN, Zhiqiang" userId="d4683ff3-f281-4b56-a745-6a46db3b5018" providerId="ADAL" clId="{5B1B89B3-4E96-49D5-8176-67500AA7B227}" dt="2021-03-11T13:31:00.528" v="14867" actId="6549"/>
          <ac:graphicFrameMkLst>
            <pc:docMk/>
            <pc:sldMk cId="3361668654" sldId="355"/>
            <ac:graphicFrameMk id="4" creationId="{B80F78F6-BA36-4CDA-9714-38C1BC3E18FF}"/>
          </ac:graphicFrameMkLst>
        </pc:graphicFrameChg>
        <pc:graphicFrameChg chg="add mod ord modGraphic">
          <ac:chgData name="LIN, Zhiqiang" userId="d4683ff3-f281-4b56-a745-6a46db3b5018" providerId="ADAL" clId="{5B1B89B3-4E96-49D5-8176-67500AA7B227}" dt="2021-03-11T03:01:59.499" v="5340"/>
          <ac:graphicFrameMkLst>
            <pc:docMk/>
            <pc:sldMk cId="3361668654" sldId="355"/>
            <ac:graphicFrameMk id="5" creationId="{D0397640-8FC0-4839-A124-34A43B7DDE47}"/>
          </ac:graphicFrameMkLst>
        </pc:graphicFrameChg>
      </pc:sldChg>
      <pc:sldChg chg="addSp modSp add modTransition modAnim">
        <pc:chgData name="LIN, Zhiqiang" userId="d4683ff3-f281-4b56-a745-6a46db3b5018" providerId="ADAL" clId="{5B1B89B3-4E96-49D5-8176-67500AA7B227}" dt="2021-03-11T16:35:51.589" v="17064" actId="20577"/>
        <pc:sldMkLst>
          <pc:docMk/>
          <pc:sldMk cId="2538554278" sldId="356"/>
        </pc:sldMkLst>
        <pc:spChg chg="mod ord">
          <ac:chgData name="LIN, Zhiqiang" userId="d4683ff3-f281-4b56-a745-6a46db3b5018" providerId="ADAL" clId="{5B1B89B3-4E96-49D5-8176-67500AA7B227}" dt="2021-03-11T16:35:51.589" v="17064" actId="20577"/>
          <ac:spMkLst>
            <pc:docMk/>
            <pc:sldMk cId="2538554278" sldId="356"/>
            <ac:spMk id="6" creationId="{9F453D90-37E3-4A00-8A10-93F34E210398}"/>
          </ac:spMkLst>
        </pc:spChg>
        <pc:spChg chg="add mod ord">
          <ac:chgData name="LIN, Zhiqiang" userId="d4683ff3-f281-4b56-a745-6a46db3b5018" providerId="ADAL" clId="{5B1B89B3-4E96-49D5-8176-67500AA7B227}" dt="2021-03-11T03:02:01.355" v="5650"/>
          <ac:spMkLst>
            <pc:docMk/>
            <pc:sldMk cId="2538554278" sldId="356"/>
            <ac:spMk id="7" creationId="{96A6E29C-4AF8-4177-A738-CC804E5F51FC}"/>
          </ac:spMkLst>
        </pc:spChg>
        <pc:spChg chg="add mod ord">
          <ac:chgData name="LIN, Zhiqiang" userId="d4683ff3-f281-4b56-a745-6a46db3b5018" providerId="ADAL" clId="{5B1B89B3-4E96-49D5-8176-67500AA7B227}" dt="2021-03-11T03:02:01.356" v="5652"/>
          <ac:spMkLst>
            <pc:docMk/>
            <pc:sldMk cId="2538554278" sldId="356"/>
            <ac:spMk id="8" creationId="{C6850304-7150-49D7-92BB-AA33153B30B6}"/>
          </ac:spMkLst>
        </pc:spChg>
        <pc:spChg chg="add mod ord">
          <ac:chgData name="LIN, Zhiqiang" userId="d4683ff3-f281-4b56-a745-6a46db3b5018" providerId="ADAL" clId="{5B1B89B3-4E96-49D5-8176-67500AA7B227}" dt="2021-03-11T03:02:01.357" v="5654"/>
          <ac:spMkLst>
            <pc:docMk/>
            <pc:sldMk cId="2538554278" sldId="356"/>
            <ac:spMk id="9" creationId="{B0DCFEDE-B5C6-4D74-B4F8-47F239A588ED}"/>
          </ac:spMkLst>
        </pc:spChg>
        <pc:spChg chg="add mod ord">
          <ac:chgData name="LIN, Zhiqiang" userId="d4683ff3-f281-4b56-a745-6a46db3b5018" providerId="ADAL" clId="{5B1B89B3-4E96-49D5-8176-67500AA7B227}" dt="2021-03-11T03:02:01.357" v="5656"/>
          <ac:spMkLst>
            <pc:docMk/>
            <pc:sldMk cId="2538554278" sldId="356"/>
            <ac:spMk id="10" creationId="{2FC19702-C2AA-4C12-83F4-822DE272C179}"/>
          </ac:spMkLst>
        </pc:spChg>
        <pc:spChg chg="add mod ord">
          <ac:chgData name="LIN, Zhiqiang" userId="d4683ff3-f281-4b56-a745-6a46db3b5018" providerId="ADAL" clId="{5B1B89B3-4E96-49D5-8176-67500AA7B227}" dt="2021-03-11T03:02:01.358" v="5658"/>
          <ac:spMkLst>
            <pc:docMk/>
            <pc:sldMk cId="2538554278" sldId="356"/>
            <ac:spMk id="11" creationId="{4D4B6794-E068-444A-A48A-A84C14E6C746}"/>
          </ac:spMkLst>
        </pc:spChg>
        <pc:spChg chg="add mod ord">
          <ac:chgData name="LIN, Zhiqiang" userId="d4683ff3-f281-4b56-a745-6a46db3b5018" providerId="ADAL" clId="{5B1B89B3-4E96-49D5-8176-67500AA7B227}" dt="2021-03-11T03:02:01.358" v="5660"/>
          <ac:spMkLst>
            <pc:docMk/>
            <pc:sldMk cId="2538554278" sldId="356"/>
            <ac:spMk id="12" creationId="{CFDDB2E5-6465-4635-AA81-3F2983AA9595}"/>
          </ac:spMkLst>
        </pc:spChg>
        <pc:spChg chg="add mod ord">
          <ac:chgData name="LIN, Zhiqiang" userId="d4683ff3-f281-4b56-a745-6a46db3b5018" providerId="ADAL" clId="{5B1B89B3-4E96-49D5-8176-67500AA7B227}" dt="2021-03-11T03:02:01.359" v="5662"/>
          <ac:spMkLst>
            <pc:docMk/>
            <pc:sldMk cId="2538554278" sldId="356"/>
            <ac:spMk id="13" creationId="{53D10D3C-8B5E-4EA9-B920-28D6DE28E6AD}"/>
          </ac:spMkLst>
        </pc:spChg>
        <pc:spChg chg="add mod ord">
          <ac:chgData name="LIN, Zhiqiang" userId="d4683ff3-f281-4b56-a745-6a46db3b5018" providerId="ADAL" clId="{5B1B89B3-4E96-49D5-8176-67500AA7B227}" dt="2021-03-11T03:02:01.359" v="5664"/>
          <ac:spMkLst>
            <pc:docMk/>
            <pc:sldMk cId="2538554278" sldId="356"/>
            <ac:spMk id="14" creationId="{F2B3E38B-28F2-4ACD-A9A0-356A6FD31878}"/>
          </ac:spMkLst>
        </pc:spChg>
        <pc:spChg chg="add mod ord">
          <ac:chgData name="LIN, Zhiqiang" userId="d4683ff3-f281-4b56-a745-6a46db3b5018" providerId="ADAL" clId="{5B1B89B3-4E96-49D5-8176-67500AA7B227}" dt="2021-03-11T03:02:01.359" v="5666"/>
          <ac:spMkLst>
            <pc:docMk/>
            <pc:sldMk cId="2538554278" sldId="356"/>
            <ac:spMk id="15" creationId="{915B415A-BED3-4C7D-AFEC-59211B11DA5A}"/>
          </ac:spMkLst>
        </pc:spChg>
        <pc:spChg chg="add mod ord">
          <ac:chgData name="LIN, Zhiqiang" userId="d4683ff3-f281-4b56-a745-6a46db3b5018" providerId="ADAL" clId="{5B1B89B3-4E96-49D5-8176-67500AA7B227}" dt="2021-03-11T03:02:01.360" v="5668"/>
          <ac:spMkLst>
            <pc:docMk/>
            <pc:sldMk cId="2538554278" sldId="356"/>
            <ac:spMk id="16" creationId="{2A7DF4CD-03BA-4DF1-BD67-50026D090EB4}"/>
          </ac:spMkLst>
        </pc:spChg>
        <pc:spChg chg="add mod ord">
          <ac:chgData name="LIN, Zhiqiang" userId="d4683ff3-f281-4b56-a745-6a46db3b5018" providerId="ADAL" clId="{5B1B89B3-4E96-49D5-8176-67500AA7B227}" dt="2021-03-11T03:02:01.361" v="5670"/>
          <ac:spMkLst>
            <pc:docMk/>
            <pc:sldMk cId="2538554278" sldId="356"/>
            <ac:spMk id="17" creationId="{32692DDA-8A1E-40A4-BD56-F626ECB3D53B}"/>
          </ac:spMkLst>
        </pc:spChg>
        <pc:spChg chg="add mod ord">
          <ac:chgData name="LIN, Zhiqiang" userId="d4683ff3-f281-4b56-a745-6a46db3b5018" providerId="ADAL" clId="{5B1B89B3-4E96-49D5-8176-67500AA7B227}" dt="2021-03-11T03:02:01.361" v="5672"/>
          <ac:spMkLst>
            <pc:docMk/>
            <pc:sldMk cId="2538554278" sldId="356"/>
            <ac:spMk id="18" creationId="{420BC981-B024-41EF-80B4-7B08646DD6E4}"/>
          </ac:spMkLst>
        </pc:spChg>
        <pc:spChg chg="add mod ord">
          <ac:chgData name="LIN, Zhiqiang" userId="d4683ff3-f281-4b56-a745-6a46db3b5018" providerId="ADAL" clId="{5B1B89B3-4E96-49D5-8176-67500AA7B227}" dt="2021-03-11T03:02:01.362" v="5674"/>
          <ac:spMkLst>
            <pc:docMk/>
            <pc:sldMk cId="2538554278" sldId="356"/>
            <ac:spMk id="19" creationId="{2169BB51-950C-45D0-9D0D-96EC56BA5273}"/>
          </ac:spMkLst>
        </pc:spChg>
        <pc:spChg chg="add mod ord">
          <ac:chgData name="LIN, Zhiqiang" userId="d4683ff3-f281-4b56-a745-6a46db3b5018" providerId="ADAL" clId="{5B1B89B3-4E96-49D5-8176-67500AA7B227}" dt="2021-03-11T03:02:01.363" v="5680"/>
          <ac:spMkLst>
            <pc:docMk/>
            <pc:sldMk cId="2538554278" sldId="356"/>
            <ac:spMk id="22" creationId="{A947DB36-BCDD-40C9-82C5-0E554126AA56}"/>
          </ac:spMkLst>
        </pc:spChg>
        <pc:spChg chg="add mod ord">
          <ac:chgData name="LIN, Zhiqiang" userId="d4683ff3-f281-4b56-a745-6a46db3b5018" providerId="ADAL" clId="{5B1B89B3-4E96-49D5-8176-67500AA7B227}" dt="2021-03-11T15:41:33.474" v="16999" actId="114"/>
          <ac:spMkLst>
            <pc:docMk/>
            <pc:sldMk cId="2538554278" sldId="356"/>
            <ac:spMk id="30" creationId="{2DBA15AD-CFA6-4F8B-BE76-50C23B5C4B1D}"/>
          </ac:spMkLst>
        </pc:spChg>
        <pc:spChg chg="mod ord">
          <ac:chgData name="LIN, Zhiqiang" userId="d4683ff3-f281-4b56-a745-6a46db3b5018" providerId="ADAL" clId="{5B1B89B3-4E96-49D5-8176-67500AA7B227}" dt="2021-03-11T03:02:01.353" v="5642"/>
          <ac:spMkLst>
            <pc:docMk/>
            <pc:sldMk cId="2538554278" sldId="356"/>
            <ac:spMk id="722" creationId="{00000000-0000-0000-0000-000000000000}"/>
          </ac:spMkLst>
        </pc:spChg>
        <pc:graphicFrameChg chg="mod ord modGraphic">
          <ac:chgData name="LIN, Zhiqiang" userId="d4683ff3-f281-4b56-a745-6a46db3b5018" providerId="ADAL" clId="{5B1B89B3-4E96-49D5-8176-67500AA7B227}" dt="2021-03-11T15:48:57.453" v="17002" actId="20577"/>
          <ac:graphicFrameMkLst>
            <pc:docMk/>
            <pc:sldMk cId="2538554278" sldId="356"/>
            <ac:graphicFrameMk id="3" creationId="{1BD05B24-6C77-4F1E-B1E1-92470F72102C}"/>
          </ac:graphicFrameMkLst>
        </pc:graphicFrameChg>
        <pc:graphicFrameChg chg="mod ord modGraphic">
          <ac:chgData name="LIN, Zhiqiang" userId="d4683ff3-f281-4b56-a745-6a46db3b5018" providerId="ADAL" clId="{5B1B89B3-4E96-49D5-8176-67500AA7B227}" dt="2021-03-11T13:31:46.758" v="14876" actId="6549"/>
          <ac:graphicFrameMkLst>
            <pc:docMk/>
            <pc:sldMk cId="2538554278" sldId="356"/>
            <ac:graphicFrameMk id="4" creationId="{B80F78F6-BA36-4CDA-9714-38C1BC3E18FF}"/>
          </ac:graphicFrameMkLst>
        </pc:graphicFrameChg>
        <pc:graphicFrameChg chg="mod ord">
          <ac:chgData name="LIN, Zhiqiang" userId="d4683ff3-f281-4b56-a745-6a46db3b5018" providerId="ADAL" clId="{5B1B89B3-4E96-49D5-8176-67500AA7B227}" dt="2021-03-11T03:02:01.352" v="5640"/>
          <ac:graphicFrameMkLst>
            <pc:docMk/>
            <pc:sldMk cId="2538554278" sldId="356"/>
            <ac:graphicFrameMk id="5" creationId="{D0397640-8FC0-4839-A124-34A43B7DDE47}"/>
          </ac:graphicFrameMkLst>
        </pc:graphicFrameChg>
        <pc:picChg chg="add mod ord">
          <ac:chgData name="LIN, Zhiqiang" userId="d4683ff3-f281-4b56-a745-6a46db3b5018" providerId="ADAL" clId="{5B1B89B3-4E96-49D5-8176-67500AA7B227}" dt="2021-03-11T03:02:01.362" v="5676"/>
          <ac:picMkLst>
            <pc:docMk/>
            <pc:sldMk cId="2538554278" sldId="356"/>
            <ac:picMk id="20" creationId="{40E16BF9-C730-498C-A851-B2319812B7F3}"/>
          </ac:picMkLst>
        </pc:picChg>
        <pc:picChg chg="add mod ord">
          <ac:chgData name="LIN, Zhiqiang" userId="d4683ff3-f281-4b56-a745-6a46db3b5018" providerId="ADAL" clId="{5B1B89B3-4E96-49D5-8176-67500AA7B227}" dt="2021-03-11T03:02:01.363" v="5678"/>
          <ac:picMkLst>
            <pc:docMk/>
            <pc:sldMk cId="2538554278" sldId="356"/>
            <ac:picMk id="21" creationId="{7EA7CF90-F4C8-400F-BD49-2270DE527512}"/>
          </ac:picMkLst>
        </pc:picChg>
        <pc:cxnChg chg="add mod ord">
          <ac:chgData name="LIN, Zhiqiang" userId="d4683ff3-f281-4b56-a745-6a46db3b5018" providerId="ADAL" clId="{5B1B89B3-4E96-49D5-8176-67500AA7B227}" dt="2021-03-11T03:02:01.364" v="5682"/>
          <ac:cxnSpMkLst>
            <pc:docMk/>
            <pc:sldMk cId="2538554278" sldId="356"/>
            <ac:cxnSpMk id="23" creationId="{2BEE010E-93D2-4575-BBF3-934444BCA569}"/>
          </ac:cxnSpMkLst>
        </pc:cxnChg>
        <pc:cxnChg chg="add mod ord">
          <ac:chgData name="LIN, Zhiqiang" userId="d4683ff3-f281-4b56-a745-6a46db3b5018" providerId="ADAL" clId="{5B1B89B3-4E96-49D5-8176-67500AA7B227}" dt="2021-03-11T03:02:01.364" v="5684"/>
          <ac:cxnSpMkLst>
            <pc:docMk/>
            <pc:sldMk cId="2538554278" sldId="356"/>
            <ac:cxnSpMk id="24" creationId="{60635DBE-5AB3-4AC5-BDCE-4CB4258663EB}"/>
          </ac:cxnSpMkLst>
        </pc:cxnChg>
        <pc:cxnChg chg="add mod ord">
          <ac:chgData name="LIN, Zhiqiang" userId="d4683ff3-f281-4b56-a745-6a46db3b5018" providerId="ADAL" clId="{5B1B89B3-4E96-49D5-8176-67500AA7B227}" dt="2021-03-11T03:02:01.365" v="5686"/>
          <ac:cxnSpMkLst>
            <pc:docMk/>
            <pc:sldMk cId="2538554278" sldId="356"/>
            <ac:cxnSpMk id="25" creationId="{FEC11F2A-ABB2-4122-81ED-C737E0EEA200}"/>
          </ac:cxnSpMkLst>
        </pc:cxnChg>
        <pc:cxnChg chg="add mod ord">
          <ac:chgData name="LIN, Zhiqiang" userId="d4683ff3-f281-4b56-a745-6a46db3b5018" providerId="ADAL" clId="{5B1B89B3-4E96-49D5-8176-67500AA7B227}" dt="2021-03-11T03:02:01.365" v="5688"/>
          <ac:cxnSpMkLst>
            <pc:docMk/>
            <pc:sldMk cId="2538554278" sldId="356"/>
            <ac:cxnSpMk id="26" creationId="{FE893E38-D3D0-4DA9-A282-7FA7C1FD2673}"/>
          </ac:cxnSpMkLst>
        </pc:cxnChg>
        <pc:cxnChg chg="add mod ord">
          <ac:chgData name="LIN, Zhiqiang" userId="d4683ff3-f281-4b56-a745-6a46db3b5018" providerId="ADAL" clId="{5B1B89B3-4E96-49D5-8176-67500AA7B227}" dt="2021-03-11T03:02:01.365" v="5690"/>
          <ac:cxnSpMkLst>
            <pc:docMk/>
            <pc:sldMk cId="2538554278" sldId="356"/>
            <ac:cxnSpMk id="27" creationId="{AB7E675A-4F1E-4961-BF90-DD103D030E4E}"/>
          </ac:cxnSpMkLst>
        </pc:cxnChg>
        <pc:cxnChg chg="add mod ord">
          <ac:chgData name="LIN, Zhiqiang" userId="d4683ff3-f281-4b56-a745-6a46db3b5018" providerId="ADAL" clId="{5B1B89B3-4E96-49D5-8176-67500AA7B227}" dt="2021-03-11T03:02:01.366" v="5692"/>
          <ac:cxnSpMkLst>
            <pc:docMk/>
            <pc:sldMk cId="2538554278" sldId="356"/>
            <ac:cxnSpMk id="28" creationId="{98189230-0754-4AEF-9035-612E2CB53845}"/>
          </ac:cxnSpMkLst>
        </pc:cxnChg>
        <pc:cxnChg chg="add mod ord">
          <ac:chgData name="LIN, Zhiqiang" userId="d4683ff3-f281-4b56-a745-6a46db3b5018" providerId="ADAL" clId="{5B1B89B3-4E96-49D5-8176-67500AA7B227}" dt="2021-03-11T03:02:01.367" v="5694"/>
          <ac:cxnSpMkLst>
            <pc:docMk/>
            <pc:sldMk cId="2538554278" sldId="356"/>
            <ac:cxnSpMk id="29" creationId="{5FE74311-47ED-483B-A295-1061B0A6740D}"/>
          </ac:cxnSpMkLst>
        </pc:cxnChg>
      </pc:sldChg>
      <pc:sldChg chg="add del modAnim">
        <pc:chgData name="LIN, Zhiqiang" userId="d4683ff3-f281-4b56-a745-6a46db3b5018" providerId="ADAL" clId="{5B1B89B3-4E96-49D5-8176-67500AA7B227}" dt="2021-03-11T03:02:02.171" v="5920" actId="2696"/>
        <pc:sldMkLst>
          <pc:docMk/>
          <pc:sldMk cId="3520835320" sldId="357"/>
        </pc:sldMkLst>
      </pc:sldChg>
      <pc:sldChg chg="addSp modSp add del modTransition modAnim">
        <pc:chgData name="LIN, Zhiqiang" userId="d4683ff3-f281-4b56-a745-6a46db3b5018" providerId="ADAL" clId="{5B1B89B3-4E96-49D5-8176-67500AA7B227}" dt="2021-03-11T12:22:51.888" v="14214" actId="2696"/>
        <pc:sldMkLst>
          <pc:docMk/>
          <pc:sldMk cId="1109605675" sldId="358"/>
        </pc:sldMkLst>
        <pc:spChg chg="mod ord">
          <ac:chgData name="LIN, Zhiqiang" userId="d4683ff3-f281-4b56-a745-6a46db3b5018" providerId="ADAL" clId="{5B1B89B3-4E96-49D5-8176-67500AA7B227}" dt="2021-03-11T03:02:01.657" v="5779"/>
          <ac:spMkLst>
            <pc:docMk/>
            <pc:sldMk cId="1109605675" sldId="358"/>
            <ac:spMk id="789" creationId="{00000000-0000-0000-0000-000000000000}"/>
          </ac:spMkLst>
        </pc:spChg>
        <pc:spChg chg="mod ord">
          <ac:chgData name="LIN, Zhiqiang" userId="d4683ff3-f281-4b56-a745-6a46db3b5018" providerId="ADAL" clId="{5B1B89B3-4E96-49D5-8176-67500AA7B227}" dt="2021-03-11T03:02:01.657" v="5781"/>
          <ac:spMkLst>
            <pc:docMk/>
            <pc:sldMk cId="1109605675" sldId="358"/>
            <ac:spMk id="790" creationId="{00000000-0000-0000-0000-000000000000}"/>
          </ac:spMkLst>
        </pc:spChg>
        <pc:picChg chg="add mod ord">
          <ac:chgData name="LIN, Zhiqiang" userId="d4683ff3-f281-4b56-a745-6a46db3b5018" providerId="ADAL" clId="{5B1B89B3-4E96-49D5-8176-67500AA7B227}" dt="2021-03-11T03:02:01.658" v="5783"/>
          <ac:picMkLst>
            <pc:docMk/>
            <pc:sldMk cId="1109605675" sldId="358"/>
            <ac:picMk id="4" creationId="{F3FACE71-241A-4F6B-A239-6A6BFB8611A6}"/>
          </ac:picMkLst>
        </pc:picChg>
        <pc:picChg chg="add mod ord">
          <ac:chgData name="LIN, Zhiqiang" userId="d4683ff3-f281-4b56-a745-6a46db3b5018" providerId="ADAL" clId="{5B1B89B3-4E96-49D5-8176-67500AA7B227}" dt="2021-03-11T03:02:01.659" v="5785"/>
          <ac:picMkLst>
            <pc:docMk/>
            <pc:sldMk cId="1109605675" sldId="358"/>
            <ac:picMk id="5" creationId="{37A12581-11A3-4F95-BAF0-16B96B6C2566}"/>
          </ac:picMkLst>
        </pc:picChg>
        <pc:picChg chg="add mod ord">
          <ac:chgData name="LIN, Zhiqiang" userId="d4683ff3-f281-4b56-a745-6a46db3b5018" providerId="ADAL" clId="{5B1B89B3-4E96-49D5-8176-67500AA7B227}" dt="2021-03-11T03:02:01.659" v="5787"/>
          <ac:picMkLst>
            <pc:docMk/>
            <pc:sldMk cId="1109605675" sldId="358"/>
            <ac:picMk id="6" creationId="{98B163A5-60B5-4310-BE59-98C47B42F572}"/>
          </ac:picMkLst>
        </pc:picChg>
      </pc:sldChg>
      <pc:sldChg chg="addSp modSp add del modTransition modAnim">
        <pc:chgData name="LIN, Zhiqiang" userId="d4683ff3-f281-4b56-a745-6a46db3b5018" providerId="ADAL" clId="{5B1B89B3-4E96-49D5-8176-67500AA7B227}" dt="2021-03-11T12:22:51.904" v="14215" actId="2696"/>
        <pc:sldMkLst>
          <pc:docMk/>
          <pc:sldMk cId="568828098" sldId="359"/>
        </pc:sldMkLst>
        <pc:spChg chg="mod ord">
          <ac:chgData name="LIN, Zhiqiang" userId="d4683ff3-f281-4b56-a745-6a46db3b5018" providerId="ADAL" clId="{5B1B89B3-4E96-49D5-8176-67500AA7B227}" dt="2021-03-11T03:02:01.822" v="5815"/>
          <ac:spMkLst>
            <pc:docMk/>
            <pc:sldMk cId="568828098" sldId="359"/>
            <ac:spMk id="789" creationId="{00000000-0000-0000-0000-000000000000}"/>
          </ac:spMkLst>
        </pc:spChg>
        <pc:spChg chg="mod ord">
          <ac:chgData name="LIN, Zhiqiang" userId="d4683ff3-f281-4b56-a745-6a46db3b5018" providerId="ADAL" clId="{5B1B89B3-4E96-49D5-8176-67500AA7B227}" dt="2021-03-11T03:02:01.823" v="5817"/>
          <ac:spMkLst>
            <pc:docMk/>
            <pc:sldMk cId="568828098" sldId="359"/>
            <ac:spMk id="790" creationId="{00000000-0000-0000-0000-000000000000}"/>
          </ac:spMkLst>
        </pc:spChg>
        <pc:picChg chg="mod ord">
          <ac:chgData name="LIN, Zhiqiang" userId="d4683ff3-f281-4b56-a745-6a46db3b5018" providerId="ADAL" clId="{5B1B89B3-4E96-49D5-8176-67500AA7B227}" dt="2021-03-11T03:02:01.825" v="5823"/>
          <ac:picMkLst>
            <pc:docMk/>
            <pc:sldMk cId="568828098" sldId="359"/>
            <ac:picMk id="4" creationId="{F3FACE71-241A-4F6B-A239-6A6BFB8611A6}"/>
          </ac:picMkLst>
        </pc:picChg>
        <pc:picChg chg="mod ord">
          <ac:chgData name="LIN, Zhiqiang" userId="d4683ff3-f281-4b56-a745-6a46db3b5018" providerId="ADAL" clId="{5B1B89B3-4E96-49D5-8176-67500AA7B227}" dt="2021-03-11T03:02:01.826" v="5825"/>
          <ac:picMkLst>
            <pc:docMk/>
            <pc:sldMk cId="568828098" sldId="359"/>
            <ac:picMk id="5" creationId="{37A12581-11A3-4F95-BAF0-16B96B6C2566}"/>
          </ac:picMkLst>
        </pc:picChg>
        <pc:picChg chg="mod ord">
          <ac:chgData name="LIN, Zhiqiang" userId="d4683ff3-f281-4b56-a745-6a46db3b5018" providerId="ADAL" clId="{5B1B89B3-4E96-49D5-8176-67500AA7B227}" dt="2021-03-11T03:02:01.826" v="5827"/>
          <ac:picMkLst>
            <pc:docMk/>
            <pc:sldMk cId="568828098" sldId="359"/>
            <ac:picMk id="6" creationId="{98B163A5-60B5-4310-BE59-98C47B42F572}"/>
          </ac:picMkLst>
        </pc:picChg>
        <pc:picChg chg="add mod ord">
          <ac:chgData name="LIN, Zhiqiang" userId="d4683ff3-f281-4b56-a745-6a46db3b5018" providerId="ADAL" clId="{5B1B89B3-4E96-49D5-8176-67500AA7B227}" dt="2021-03-11T03:02:01.824" v="5819"/>
          <ac:picMkLst>
            <pc:docMk/>
            <pc:sldMk cId="568828098" sldId="359"/>
            <ac:picMk id="7" creationId="{C3426C90-C518-4479-B15C-512454076FE5}"/>
          </ac:picMkLst>
        </pc:picChg>
        <pc:picChg chg="add mod ord">
          <ac:chgData name="LIN, Zhiqiang" userId="d4683ff3-f281-4b56-a745-6a46db3b5018" providerId="ADAL" clId="{5B1B89B3-4E96-49D5-8176-67500AA7B227}" dt="2021-03-11T03:02:01.824" v="5821"/>
          <ac:picMkLst>
            <pc:docMk/>
            <pc:sldMk cId="568828098" sldId="359"/>
            <ac:picMk id="8" creationId="{C30836C8-ABD0-418A-9D0E-3B94DB05C0A1}"/>
          </ac:picMkLst>
        </pc:picChg>
      </pc:sldChg>
      <pc:sldChg chg="addSp modSp add del modTransition modAnim">
        <pc:chgData name="LIN, Zhiqiang" userId="d4683ff3-f281-4b56-a745-6a46db3b5018" providerId="ADAL" clId="{5B1B89B3-4E96-49D5-8176-67500AA7B227}" dt="2021-03-11T12:22:51.904" v="14216" actId="2696"/>
        <pc:sldMkLst>
          <pc:docMk/>
          <pc:sldMk cId="626296787" sldId="360"/>
        </pc:sldMkLst>
        <pc:spChg chg="mod ord">
          <ac:chgData name="LIN, Zhiqiang" userId="d4683ff3-f281-4b56-a745-6a46db3b5018" providerId="ADAL" clId="{5B1B89B3-4E96-49D5-8176-67500AA7B227}" dt="2021-03-11T03:02:01.988" v="5855"/>
          <ac:spMkLst>
            <pc:docMk/>
            <pc:sldMk cId="626296787" sldId="360"/>
            <ac:spMk id="789" creationId="{00000000-0000-0000-0000-000000000000}"/>
          </ac:spMkLst>
        </pc:spChg>
        <pc:spChg chg="mod ord">
          <ac:chgData name="LIN, Zhiqiang" userId="d4683ff3-f281-4b56-a745-6a46db3b5018" providerId="ADAL" clId="{5B1B89B3-4E96-49D5-8176-67500AA7B227}" dt="2021-03-11T03:02:01.988" v="5857"/>
          <ac:spMkLst>
            <pc:docMk/>
            <pc:sldMk cId="626296787" sldId="360"/>
            <ac:spMk id="790" creationId="{00000000-0000-0000-0000-000000000000}"/>
          </ac:spMkLst>
        </pc:spChg>
        <pc:picChg chg="mod ord">
          <ac:chgData name="LIN, Zhiqiang" userId="d4683ff3-f281-4b56-a745-6a46db3b5018" providerId="ADAL" clId="{5B1B89B3-4E96-49D5-8176-67500AA7B227}" dt="2021-03-11T03:02:01.991" v="5867"/>
          <ac:picMkLst>
            <pc:docMk/>
            <pc:sldMk cId="626296787" sldId="360"/>
            <ac:picMk id="4" creationId="{F3FACE71-241A-4F6B-A239-6A6BFB8611A6}"/>
          </ac:picMkLst>
        </pc:picChg>
        <pc:picChg chg="mod ord">
          <ac:chgData name="LIN, Zhiqiang" userId="d4683ff3-f281-4b56-a745-6a46db3b5018" providerId="ADAL" clId="{5B1B89B3-4E96-49D5-8176-67500AA7B227}" dt="2021-03-11T03:02:01.992" v="5869"/>
          <ac:picMkLst>
            <pc:docMk/>
            <pc:sldMk cId="626296787" sldId="360"/>
            <ac:picMk id="5" creationId="{37A12581-11A3-4F95-BAF0-16B96B6C2566}"/>
          </ac:picMkLst>
        </pc:picChg>
        <pc:picChg chg="mod ord">
          <ac:chgData name="LIN, Zhiqiang" userId="d4683ff3-f281-4b56-a745-6a46db3b5018" providerId="ADAL" clId="{5B1B89B3-4E96-49D5-8176-67500AA7B227}" dt="2021-03-11T03:02:01.993" v="5871"/>
          <ac:picMkLst>
            <pc:docMk/>
            <pc:sldMk cId="626296787" sldId="360"/>
            <ac:picMk id="6" creationId="{98B163A5-60B5-4310-BE59-98C47B42F572}"/>
          </ac:picMkLst>
        </pc:picChg>
        <pc:picChg chg="mod ord">
          <ac:chgData name="LIN, Zhiqiang" userId="d4683ff3-f281-4b56-a745-6a46db3b5018" providerId="ADAL" clId="{5B1B89B3-4E96-49D5-8176-67500AA7B227}" dt="2021-03-11T03:02:01.989" v="5859"/>
          <ac:picMkLst>
            <pc:docMk/>
            <pc:sldMk cId="626296787" sldId="360"/>
            <ac:picMk id="7" creationId="{C3426C90-C518-4479-B15C-512454076FE5}"/>
          </ac:picMkLst>
        </pc:picChg>
        <pc:picChg chg="mod ord">
          <ac:chgData name="LIN, Zhiqiang" userId="d4683ff3-f281-4b56-a745-6a46db3b5018" providerId="ADAL" clId="{5B1B89B3-4E96-49D5-8176-67500AA7B227}" dt="2021-03-11T03:02:01.990" v="5861"/>
          <ac:picMkLst>
            <pc:docMk/>
            <pc:sldMk cId="626296787" sldId="360"/>
            <ac:picMk id="8" creationId="{C30836C8-ABD0-418A-9D0E-3B94DB05C0A1}"/>
          </ac:picMkLst>
        </pc:picChg>
        <pc:picChg chg="add mod ord">
          <ac:chgData name="LIN, Zhiqiang" userId="d4683ff3-f281-4b56-a745-6a46db3b5018" providerId="ADAL" clId="{5B1B89B3-4E96-49D5-8176-67500AA7B227}" dt="2021-03-11T03:02:01.991" v="5865"/>
          <ac:picMkLst>
            <pc:docMk/>
            <pc:sldMk cId="626296787" sldId="360"/>
            <ac:picMk id="9" creationId="{17BA589A-35A8-40A1-AAE6-2B4E0598A94A}"/>
          </ac:picMkLst>
        </pc:picChg>
        <pc:picChg chg="add mod ord">
          <ac:chgData name="LIN, Zhiqiang" userId="d4683ff3-f281-4b56-a745-6a46db3b5018" providerId="ADAL" clId="{5B1B89B3-4E96-49D5-8176-67500AA7B227}" dt="2021-03-11T03:02:01.990" v="5863"/>
          <ac:picMkLst>
            <pc:docMk/>
            <pc:sldMk cId="626296787" sldId="360"/>
            <ac:picMk id="10" creationId="{7C8B4E36-6564-4AC4-9FC1-9170BAB1165C}"/>
          </ac:picMkLst>
        </pc:picChg>
      </pc:sldChg>
      <pc:sldChg chg="addSp modSp add del modTransition modAnim">
        <pc:chgData name="LIN, Zhiqiang" userId="d4683ff3-f281-4b56-a745-6a46db3b5018" providerId="ADAL" clId="{5B1B89B3-4E96-49D5-8176-67500AA7B227}" dt="2021-03-11T12:22:51.920" v="14217" actId="2696"/>
        <pc:sldMkLst>
          <pc:docMk/>
          <pc:sldMk cId="858074885" sldId="361"/>
        </pc:sldMkLst>
        <pc:spChg chg="add mod ord">
          <ac:chgData name="LIN, Zhiqiang" userId="d4683ff3-f281-4b56-a745-6a46db3b5018" providerId="ADAL" clId="{5B1B89B3-4E96-49D5-8176-67500AA7B227}" dt="2021-03-11T03:02:02.160" v="5903"/>
          <ac:spMkLst>
            <pc:docMk/>
            <pc:sldMk cId="858074885" sldId="361"/>
            <ac:spMk id="11" creationId="{39616548-ACA5-4ABF-96C9-6B77F6D20574}"/>
          </ac:spMkLst>
        </pc:spChg>
        <pc:spChg chg="mod ord">
          <ac:chgData name="LIN, Zhiqiang" userId="d4683ff3-f281-4b56-a745-6a46db3b5018" providerId="ADAL" clId="{5B1B89B3-4E96-49D5-8176-67500AA7B227}" dt="2021-03-11T03:02:02.158" v="5899"/>
          <ac:spMkLst>
            <pc:docMk/>
            <pc:sldMk cId="858074885" sldId="361"/>
            <ac:spMk id="789" creationId="{00000000-0000-0000-0000-000000000000}"/>
          </ac:spMkLst>
        </pc:spChg>
        <pc:spChg chg="mod ord">
          <ac:chgData name="LIN, Zhiqiang" userId="d4683ff3-f281-4b56-a745-6a46db3b5018" providerId="ADAL" clId="{5B1B89B3-4E96-49D5-8176-67500AA7B227}" dt="2021-03-11T03:02:02.159" v="5901"/>
          <ac:spMkLst>
            <pc:docMk/>
            <pc:sldMk cId="858074885" sldId="361"/>
            <ac:spMk id="790" creationId="{00000000-0000-0000-0000-000000000000}"/>
          </ac:spMkLst>
        </pc:spChg>
        <pc:picChg chg="mod ord">
          <ac:chgData name="LIN, Zhiqiang" userId="d4683ff3-f281-4b56-a745-6a46db3b5018" providerId="ADAL" clId="{5B1B89B3-4E96-49D5-8176-67500AA7B227}" dt="2021-03-11T03:02:02.163" v="5915"/>
          <ac:picMkLst>
            <pc:docMk/>
            <pc:sldMk cId="858074885" sldId="361"/>
            <ac:picMk id="4" creationId="{F3FACE71-241A-4F6B-A239-6A6BFB8611A6}"/>
          </ac:picMkLst>
        </pc:picChg>
        <pc:picChg chg="mod ord">
          <ac:chgData name="LIN, Zhiqiang" userId="d4683ff3-f281-4b56-a745-6a46db3b5018" providerId="ADAL" clId="{5B1B89B3-4E96-49D5-8176-67500AA7B227}" dt="2021-03-11T03:02:02.164" v="5917"/>
          <ac:picMkLst>
            <pc:docMk/>
            <pc:sldMk cId="858074885" sldId="361"/>
            <ac:picMk id="5" creationId="{37A12581-11A3-4F95-BAF0-16B96B6C2566}"/>
          </ac:picMkLst>
        </pc:picChg>
        <pc:picChg chg="mod ord">
          <ac:chgData name="LIN, Zhiqiang" userId="d4683ff3-f281-4b56-a745-6a46db3b5018" providerId="ADAL" clId="{5B1B89B3-4E96-49D5-8176-67500AA7B227}" dt="2021-03-11T03:02:02.164" v="5919"/>
          <ac:picMkLst>
            <pc:docMk/>
            <pc:sldMk cId="858074885" sldId="361"/>
            <ac:picMk id="6" creationId="{98B163A5-60B5-4310-BE59-98C47B42F572}"/>
          </ac:picMkLst>
        </pc:picChg>
        <pc:picChg chg="mod ord">
          <ac:chgData name="LIN, Zhiqiang" userId="d4683ff3-f281-4b56-a745-6a46db3b5018" providerId="ADAL" clId="{5B1B89B3-4E96-49D5-8176-67500AA7B227}" dt="2021-03-11T03:02:02.161" v="5907"/>
          <ac:picMkLst>
            <pc:docMk/>
            <pc:sldMk cId="858074885" sldId="361"/>
            <ac:picMk id="7" creationId="{C3426C90-C518-4479-B15C-512454076FE5}"/>
          </ac:picMkLst>
        </pc:picChg>
        <pc:picChg chg="mod ord">
          <ac:chgData name="LIN, Zhiqiang" userId="d4683ff3-f281-4b56-a745-6a46db3b5018" providerId="ADAL" clId="{5B1B89B3-4E96-49D5-8176-67500AA7B227}" dt="2021-03-11T03:02:02.162" v="5909"/>
          <ac:picMkLst>
            <pc:docMk/>
            <pc:sldMk cId="858074885" sldId="361"/>
            <ac:picMk id="8" creationId="{C30836C8-ABD0-418A-9D0E-3B94DB05C0A1}"/>
          </ac:picMkLst>
        </pc:picChg>
        <pc:picChg chg="mod ord">
          <ac:chgData name="LIN, Zhiqiang" userId="d4683ff3-f281-4b56-a745-6a46db3b5018" providerId="ADAL" clId="{5B1B89B3-4E96-49D5-8176-67500AA7B227}" dt="2021-03-11T03:02:02.163" v="5913"/>
          <ac:picMkLst>
            <pc:docMk/>
            <pc:sldMk cId="858074885" sldId="361"/>
            <ac:picMk id="9" creationId="{17BA589A-35A8-40A1-AAE6-2B4E0598A94A}"/>
          </ac:picMkLst>
        </pc:picChg>
        <pc:picChg chg="mod ord">
          <ac:chgData name="LIN, Zhiqiang" userId="d4683ff3-f281-4b56-a745-6a46db3b5018" providerId="ADAL" clId="{5B1B89B3-4E96-49D5-8176-67500AA7B227}" dt="2021-03-11T03:02:02.162" v="5911"/>
          <ac:picMkLst>
            <pc:docMk/>
            <pc:sldMk cId="858074885" sldId="361"/>
            <ac:picMk id="10" creationId="{7C8B4E36-6564-4AC4-9FC1-9170BAB1165C}"/>
          </ac:picMkLst>
        </pc:picChg>
        <pc:picChg chg="add mod ord">
          <ac:chgData name="LIN, Zhiqiang" userId="d4683ff3-f281-4b56-a745-6a46db3b5018" providerId="ADAL" clId="{5B1B89B3-4E96-49D5-8176-67500AA7B227}" dt="2021-03-11T03:02:02.161" v="5905"/>
          <ac:picMkLst>
            <pc:docMk/>
            <pc:sldMk cId="858074885" sldId="361"/>
            <ac:picMk id="12" creationId="{F1544C42-DD7E-4042-BF8F-DE834C62D883}"/>
          </ac:picMkLst>
        </pc:picChg>
      </pc:sldChg>
      <pc:sldChg chg="addSp delSp modSp add del modTransition delAnim modAnim">
        <pc:chgData name="LIN, Zhiqiang" userId="d4683ff3-f281-4b56-a745-6a46db3b5018" providerId="ADAL" clId="{5B1B89B3-4E96-49D5-8176-67500AA7B227}" dt="2021-03-11T15:19:00.836" v="16986" actId="478"/>
        <pc:sldMkLst>
          <pc:docMk/>
          <pc:sldMk cId="0" sldId="362"/>
        </pc:sldMkLst>
        <pc:spChg chg="add del mod">
          <ac:chgData name="LIN, Zhiqiang" userId="d4683ff3-f281-4b56-a745-6a46db3b5018" providerId="ADAL" clId="{5B1B89B3-4E96-49D5-8176-67500AA7B227}" dt="2021-03-11T15:13:44.561" v="16924" actId="478"/>
          <ac:spMkLst>
            <pc:docMk/>
            <pc:sldMk cId="0" sldId="362"/>
            <ac:spMk id="4" creationId="{61437370-D5AE-4398-9874-0307F91FB79D}"/>
          </ac:spMkLst>
        </pc:spChg>
        <pc:spChg chg="add del">
          <ac:chgData name="LIN, Zhiqiang" userId="d4683ff3-f281-4b56-a745-6a46db3b5018" providerId="ADAL" clId="{5B1B89B3-4E96-49D5-8176-67500AA7B227}" dt="2021-03-11T15:14:03.192" v="16928" actId="478"/>
          <ac:spMkLst>
            <pc:docMk/>
            <pc:sldMk cId="0" sldId="362"/>
            <ac:spMk id="7" creationId="{419A913A-64AB-4E1E-A713-539E1AE53FE0}"/>
          </ac:spMkLst>
        </pc:spChg>
        <pc:spChg chg="add del mod">
          <ac:chgData name="LIN, Zhiqiang" userId="d4683ff3-f281-4b56-a745-6a46db3b5018" providerId="ADAL" clId="{5B1B89B3-4E96-49D5-8176-67500AA7B227}" dt="2021-03-11T15:18:28.496" v="16980" actId="478"/>
          <ac:spMkLst>
            <pc:docMk/>
            <pc:sldMk cId="0" sldId="362"/>
            <ac:spMk id="8" creationId="{2D4365BA-8214-4619-A195-697832020B72}"/>
          </ac:spMkLst>
        </pc:spChg>
        <pc:spChg chg="add del mod">
          <ac:chgData name="LIN, Zhiqiang" userId="d4683ff3-f281-4b56-a745-6a46db3b5018" providerId="ADAL" clId="{5B1B89B3-4E96-49D5-8176-67500AA7B227}" dt="2021-03-11T15:19:00.836" v="16986" actId="478"/>
          <ac:spMkLst>
            <pc:docMk/>
            <pc:sldMk cId="0" sldId="362"/>
            <ac:spMk id="9" creationId="{86215BA8-D636-48FA-A81C-0833D4FD90A3}"/>
          </ac:spMkLst>
        </pc:spChg>
        <pc:spChg chg="del mod">
          <ac:chgData name="LIN, Zhiqiang" userId="d4683ff3-f281-4b56-a745-6a46db3b5018" providerId="ADAL" clId="{5B1B89B3-4E96-49D5-8176-67500AA7B227}" dt="2021-03-11T12:12:33.473" v="10883"/>
          <ac:spMkLst>
            <pc:docMk/>
            <pc:sldMk cId="0" sldId="362"/>
            <ac:spMk id="509" creationId="{00000000-0000-0000-0000-000000000000}"/>
          </ac:spMkLst>
        </pc:spChg>
        <pc:spChg chg="del mod">
          <ac:chgData name="LIN, Zhiqiang" userId="d4683ff3-f281-4b56-a745-6a46db3b5018" providerId="ADAL" clId="{5B1B89B3-4E96-49D5-8176-67500AA7B227}" dt="2021-03-11T12:12:33.465" v="10881"/>
          <ac:spMkLst>
            <pc:docMk/>
            <pc:sldMk cId="0" sldId="362"/>
            <ac:spMk id="510" creationId="{00000000-0000-0000-0000-000000000000}"/>
          </ac:spMkLst>
        </pc:spChg>
        <pc:spChg chg="del mod">
          <ac:chgData name="LIN, Zhiqiang" userId="d4683ff3-f281-4b56-a745-6a46db3b5018" providerId="ADAL" clId="{5B1B89B3-4E96-49D5-8176-67500AA7B227}" dt="2021-03-11T12:12:33.485" v="10895"/>
          <ac:spMkLst>
            <pc:docMk/>
            <pc:sldMk cId="0" sldId="362"/>
            <ac:spMk id="512" creationId="{00000000-0000-0000-0000-000000000000}"/>
          </ac:spMkLst>
        </pc:spChg>
        <pc:spChg chg="del mod">
          <ac:chgData name="LIN, Zhiqiang" userId="d4683ff3-f281-4b56-a745-6a46db3b5018" providerId="ADAL" clId="{5B1B89B3-4E96-49D5-8176-67500AA7B227}" dt="2021-03-11T12:12:33.485" v="10897"/>
          <ac:spMkLst>
            <pc:docMk/>
            <pc:sldMk cId="0" sldId="362"/>
            <ac:spMk id="513" creationId="{00000000-0000-0000-0000-000000000000}"/>
          </ac:spMkLst>
        </pc:spChg>
        <pc:spChg chg="del mod">
          <ac:chgData name="LIN, Zhiqiang" userId="d4683ff3-f281-4b56-a745-6a46db3b5018" providerId="ADAL" clId="{5B1B89B3-4E96-49D5-8176-67500AA7B227}" dt="2021-03-11T12:12:33.546" v="10959"/>
          <ac:spMkLst>
            <pc:docMk/>
            <pc:sldMk cId="0" sldId="362"/>
            <ac:spMk id="515" creationId="{00000000-0000-0000-0000-000000000000}"/>
          </ac:spMkLst>
        </pc:spChg>
        <pc:spChg chg="del mod">
          <ac:chgData name="LIN, Zhiqiang" userId="d4683ff3-f281-4b56-a745-6a46db3b5018" providerId="ADAL" clId="{5B1B89B3-4E96-49D5-8176-67500AA7B227}" dt="2021-03-11T12:12:33.546" v="10961"/>
          <ac:spMkLst>
            <pc:docMk/>
            <pc:sldMk cId="0" sldId="362"/>
            <ac:spMk id="516" creationId="{00000000-0000-0000-0000-000000000000}"/>
          </ac:spMkLst>
        </pc:spChg>
        <pc:spChg chg="del mod">
          <ac:chgData name="LIN, Zhiqiang" userId="d4683ff3-f281-4b56-a745-6a46db3b5018" providerId="ADAL" clId="{5B1B89B3-4E96-49D5-8176-67500AA7B227}" dt="2021-03-11T12:12:33.546" v="10957"/>
          <ac:spMkLst>
            <pc:docMk/>
            <pc:sldMk cId="0" sldId="362"/>
            <ac:spMk id="517" creationId="{00000000-0000-0000-0000-000000000000}"/>
          </ac:spMkLst>
        </pc:spChg>
        <pc:spChg chg="mod">
          <ac:chgData name="LIN, Zhiqiang" userId="d4683ff3-f281-4b56-a745-6a46db3b5018" providerId="ADAL" clId="{5B1B89B3-4E96-49D5-8176-67500AA7B227}" dt="2021-03-11T12:12:33.371" v="10682"/>
          <ac:spMkLst>
            <pc:docMk/>
            <pc:sldMk cId="0" sldId="362"/>
            <ac:spMk id="518" creationId="{00000000-0000-0000-0000-000000000000}"/>
          </ac:spMkLst>
        </pc:spChg>
        <pc:spChg chg="del mod">
          <ac:chgData name="LIN, Zhiqiang" userId="d4683ff3-f281-4b56-a745-6a46db3b5018" providerId="ADAL" clId="{5B1B89B3-4E96-49D5-8176-67500AA7B227}" dt="2021-03-11T12:12:33.434" v="10847"/>
          <ac:spMkLst>
            <pc:docMk/>
            <pc:sldMk cId="0" sldId="362"/>
            <ac:spMk id="520" creationId="{00000000-0000-0000-0000-000000000000}"/>
          </ac:spMkLst>
        </pc:spChg>
        <pc:spChg chg="del mod">
          <ac:chgData name="LIN, Zhiqiang" userId="d4683ff3-f281-4b56-a745-6a46db3b5018" providerId="ADAL" clId="{5B1B89B3-4E96-49D5-8176-67500AA7B227}" dt="2021-03-11T12:12:33.434" v="10849"/>
          <ac:spMkLst>
            <pc:docMk/>
            <pc:sldMk cId="0" sldId="362"/>
            <ac:spMk id="521" creationId="{00000000-0000-0000-0000-000000000000}"/>
          </ac:spMkLst>
        </pc:spChg>
        <pc:spChg chg="del mod">
          <ac:chgData name="LIN, Zhiqiang" userId="d4683ff3-f281-4b56-a745-6a46db3b5018" providerId="ADAL" clId="{5B1B89B3-4E96-49D5-8176-67500AA7B227}" dt="2021-03-11T12:12:33.432" v="10843"/>
          <ac:spMkLst>
            <pc:docMk/>
            <pc:sldMk cId="0" sldId="362"/>
            <ac:spMk id="522" creationId="{00000000-0000-0000-0000-000000000000}"/>
          </ac:spMkLst>
        </pc:spChg>
        <pc:spChg chg="del mod">
          <ac:chgData name="LIN, Zhiqiang" userId="d4683ff3-f281-4b56-a745-6a46db3b5018" providerId="ADAL" clId="{5B1B89B3-4E96-49D5-8176-67500AA7B227}" dt="2021-03-11T12:12:33.444" v="10855"/>
          <ac:spMkLst>
            <pc:docMk/>
            <pc:sldMk cId="0" sldId="362"/>
            <ac:spMk id="524" creationId="{00000000-0000-0000-0000-000000000000}"/>
          </ac:spMkLst>
        </pc:spChg>
        <pc:spChg chg="del mod">
          <ac:chgData name="LIN, Zhiqiang" userId="d4683ff3-f281-4b56-a745-6a46db3b5018" providerId="ADAL" clId="{5B1B89B3-4E96-49D5-8176-67500AA7B227}" dt="2021-03-11T12:12:33.444" v="10859"/>
          <ac:spMkLst>
            <pc:docMk/>
            <pc:sldMk cId="0" sldId="362"/>
            <ac:spMk id="526" creationId="{00000000-0000-0000-0000-000000000000}"/>
          </ac:spMkLst>
        </pc:spChg>
        <pc:spChg chg="del mod">
          <ac:chgData name="LIN, Zhiqiang" userId="d4683ff3-f281-4b56-a745-6a46db3b5018" providerId="ADAL" clId="{5B1B89B3-4E96-49D5-8176-67500AA7B227}" dt="2021-03-11T12:12:33.424" v="10841"/>
          <ac:spMkLst>
            <pc:docMk/>
            <pc:sldMk cId="0" sldId="362"/>
            <ac:spMk id="527" creationId="{00000000-0000-0000-0000-000000000000}"/>
          </ac:spMkLst>
        </pc:spChg>
        <pc:spChg chg="del mod">
          <ac:chgData name="LIN, Zhiqiang" userId="d4683ff3-f281-4b56-a745-6a46db3b5018" providerId="ADAL" clId="{5B1B89B3-4E96-49D5-8176-67500AA7B227}" dt="2021-03-11T12:12:33.442" v="10853"/>
          <ac:spMkLst>
            <pc:docMk/>
            <pc:sldMk cId="0" sldId="362"/>
            <ac:spMk id="528" creationId="{00000000-0000-0000-0000-000000000000}"/>
          </ac:spMkLst>
        </pc:spChg>
        <pc:spChg chg="del mod">
          <ac:chgData name="LIN, Zhiqiang" userId="d4683ff3-f281-4b56-a745-6a46db3b5018" providerId="ADAL" clId="{5B1B89B3-4E96-49D5-8176-67500AA7B227}" dt="2021-03-11T12:12:33.444" v="10861"/>
          <ac:spMkLst>
            <pc:docMk/>
            <pc:sldMk cId="0" sldId="362"/>
            <ac:spMk id="529" creationId="{00000000-0000-0000-0000-000000000000}"/>
          </ac:spMkLst>
        </pc:spChg>
        <pc:spChg chg="del mod">
          <ac:chgData name="LIN, Zhiqiang" userId="d4683ff3-f281-4b56-a745-6a46db3b5018" providerId="ADAL" clId="{5B1B89B3-4E96-49D5-8176-67500AA7B227}" dt="2021-03-11T12:12:33.462" v="10873"/>
          <ac:spMkLst>
            <pc:docMk/>
            <pc:sldMk cId="0" sldId="362"/>
            <ac:spMk id="530" creationId="{00000000-0000-0000-0000-000000000000}"/>
          </ac:spMkLst>
        </pc:spChg>
        <pc:spChg chg="del mod">
          <ac:chgData name="LIN, Zhiqiang" userId="d4683ff3-f281-4b56-a745-6a46db3b5018" providerId="ADAL" clId="{5B1B89B3-4E96-49D5-8176-67500AA7B227}" dt="2021-03-11T12:12:33.475" v="10887"/>
          <ac:spMkLst>
            <pc:docMk/>
            <pc:sldMk cId="0" sldId="362"/>
            <ac:spMk id="531" creationId="{00000000-0000-0000-0000-000000000000}"/>
          </ac:spMkLst>
        </pc:spChg>
        <pc:spChg chg="del mod">
          <ac:chgData name="LIN, Zhiqiang" userId="d4683ff3-f281-4b56-a745-6a46db3b5018" providerId="ADAL" clId="{5B1B89B3-4E96-49D5-8176-67500AA7B227}" dt="2021-03-11T12:12:33.465" v="10875"/>
          <ac:spMkLst>
            <pc:docMk/>
            <pc:sldMk cId="0" sldId="362"/>
            <ac:spMk id="533" creationId="{00000000-0000-0000-0000-000000000000}"/>
          </ac:spMkLst>
        </pc:spChg>
        <pc:spChg chg="del mod">
          <ac:chgData name="LIN, Zhiqiang" userId="d4683ff3-f281-4b56-a745-6a46db3b5018" providerId="ADAL" clId="{5B1B89B3-4E96-49D5-8176-67500AA7B227}" dt="2021-03-11T12:12:33.454" v="10869"/>
          <ac:spMkLst>
            <pc:docMk/>
            <pc:sldMk cId="0" sldId="362"/>
            <ac:spMk id="534" creationId="{00000000-0000-0000-0000-000000000000}"/>
          </ac:spMkLst>
        </pc:spChg>
        <pc:spChg chg="del mod">
          <ac:chgData name="LIN, Zhiqiang" userId="d4683ff3-f281-4b56-a745-6a46db3b5018" providerId="ADAL" clId="{5B1B89B3-4E96-49D5-8176-67500AA7B227}" dt="2021-03-11T12:12:33.475" v="10891"/>
          <ac:spMkLst>
            <pc:docMk/>
            <pc:sldMk cId="0" sldId="362"/>
            <ac:spMk id="536" creationId="{00000000-0000-0000-0000-000000000000}"/>
          </ac:spMkLst>
        </pc:spChg>
        <pc:spChg chg="del mod">
          <ac:chgData name="LIN, Zhiqiang" userId="d4683ff3-f281-4b56-a745-6a46db3b5018" providerId="ADAL" clId="{5B1B89B3-4E96-49D5-8176-67500AA7B227}" dt="2021-03-11T12:12:33.475" v="10885"/>
          <ac:spMkLst>
            <pc:docMk/>
            <pc:sldMk cId="0" sldId="362"/>
            <ac:spMk id="537" creationId="{00000000-0000-0000-0000-000000000000}"/>
          </ac:spMkLst>
        </pc:spChg>
        <pc:spChg chg="del mod">
          <ac:chgData name="LIN, Zhiqiang" userId="d4683ff3-f281-4b56-a745-6a46db3b5018" providerId="ADAL" clId="{5B1B89B3-4E96-49D5-8176-67500AA7B227}" dt="2021-03-11T12:12:33.483" v="10893"/>
          <ac:spMkLst>
            <pc:docMk/>
            <pc:sldMk cId="0" sldId="362"/>
            <ac:spMk id="538" creationId="{00000000-0000-0000-0000-000000000000}"/>
          </ac:spMkLst>
        </pc:spChg>
        <pc:spChg chg="del mod">
          <ac:chgData name="LIN, Zhiqiang" userId="d4683ff3-f281-4b56-a745-6a46db3b5018" providerId="ADAL" clId="{5B1B89B3-4E96-49D5-8176-67500AA7B227}" dt="2021-03-11T12:12:33.485" v="10901"/>
          <ac:spMkLst>
            <pc:docMk/>
            <pc:sldMk cId="0" sldId="362"/>
            <ac:spMk id="539" creationId="{00000000-0000-0000-0000-000000000000}"/>
          </ac:spMkLst>
        </pc:spChg>
        <pc:spChg chg="del mod">
          <ac:chgData name="LIN, Zhiqiang" userId="d4683ff3-f281-4b56-a745-6a46db3b5018" providerId="ADAL" clId="{5B1B89B3-4E96-49D5-8176-67500AA7B227}" dt="2021-03-11T12:12:33.495" v="10907"/>
          <ac:spMkLst>
            <pc:docMk/>
            <pc:sldMk cId="0" sldId="362"/>
            <ac:spMk id="541" creationId="{00000000-0000-0000-0000-000000000000}"/>
          </ac:spMkLst>
        </pc:spChg>
        <pc:spChg chg="del mod">
          <ac:chgData name="LIN, Zhiqiang" userId="d4683ff3-f281-4b56-a745-6a46db3b5018" providerId="ADAL" clId="{5B1B89B3-4E96-49D5-8176-67500AA7B227}" dt="2021-03-11T12:12:33.493" v="10903"/>
          <ac:spMkLst>
            <pc:docMk/>
            <pc:sldMk cId="0" sldId="362"/>
            <ac:spMk id="542" creationId="{00000000-0000-0000-0000-000000000000}"/>
          </ac:spMkLst>
        </pc:spChg>
        <pc:spChg chg="del mod">
          <ac:chgData name="LIN, Zhiqiang" userId="d4683ff3-f281-4b56-a745-6a46db3b5018" providerId="ADAL" clId="{5B1B89B3-4E96-49D5-8176-67500AA7B227}" dt="2021-03-11T12:12:33.505" v="10919"/>
          <ac:spMkLst>
            <pc:docMk/>
            <pc:sldMk cId="0" sldId="362"/>
            <ac:spMk id="543" creationId="{00000000-0000-0000-0000-000000000000}"/>
          </ac:spMkLst>
        </pc:spChg>
        <pc:spChg chg="del mod">
          <ac:chgData name="LIN, Zhiqiang" userId="d4683ff3-f281-4b56-a745-6a46db3b5018" providerId="ADAL" clId="{5B1B89B3-4E96-49D5-8176-67500AA7B227}" dt="2021-03-11T12:12:33.505" v="10917"/>
          <ac:spMkLst>
            <pc:docMk/>
            <pc:sldMk cId="0" sldId="362"/>
            <ac:spMk id="544" creationId="{00000000-0000-0000-0000-000000000000}"/>
          </ac:spMkLst>
        </pc:spChg>
        <pc:spChg chg="del mod">
          <ac:chgData name="LIN, Zhiqiang" userId="d4683ff3-f281-4b56-a745-6a46db3b5018" providerId="ADAL" clId="{5B1B89B3-4E96-49D5-8176-67500AA7B227}" dt="2021-03-11T12:12:33.505" v="10923"/>
          <ac:spMkLst>
            <pc:docMk/>
            <pc:sldMk cId="0" sldId="362"/>
            <ac:spMk id="546" creationId="{00000000-0000-0000-0000-000000000000}"/>
          </ac:spMkLst>
        </pc:spChg>
        <pc:spChg chg="del mod">
          <ac:chgData name="LIN, Zhiqiang" userId="d4683ff3-f281-4b56-a745-6a46db3b5018" providerId="ADAL" clId="{5B1B89B3-4E96-49D5-8176-67500AA7B227}" dt="2021-03-11T12:12:33.523" v="10933"/>
          <ac:spMkLst>
            <pc:docMk/>
            <pc:sldMk cId="0" sldId="362"/>
            <ac:spMk id="547" creationId="{00000000-0000-0000-0000-000000000000}"/>
          </ac:spMkLst>
        </pc:spChg>
        <pc:spChg chg="del mod">
          <ac:chgData name="LIN, Zhiqiang" userId="d4683ff3-f281-4b56-a745-6a46db3b5018" providerId="ADAL" clId="{5B1B89B3-4E96-49D5-8176-67500AA7B227}" dt="2021-03-11T12:12:33.495" v="10909"/>
          <ac:spMkLst>
            <pc:docMk/>
            <pc:sldMk cId="0" sldId="362"/>
            <ac:spMk id="548" creationId="{00000000-0000-0000-0000-000000000000}"/>
          </ac:spMkLst>
        </pc:spChg>
        <pc:spChg chg="del mod">
          <ac:chgData name="LIN, Zhiqiang" userId="d4683ff3-f281-4b56-a745-6a46db3b5018" providerId="ADAL" clId="{5B1B89B3-4E96-49D5-8176-67500AA7B227}" dt="2021-03-11T12:12:33.525" v="10935"/>
          <ac:spMkLst>
            <pc:docMk/>
            <pc:sldMk cId="0" sldId="362"/>
            <ac:spMk id="549" creationId="{00000000-0000-0000-0000-000000000000}"/>
          </ac:spMkLst>
        </pc:spChg>
        <pc:spChg chg="del mod">
          <ac:chgData name="LIN, Zhiqiang" userId="d4683ff3-f281-4b56-a745-6a46db3b5018" providerId="ADAL" clId="{5B1B89B3-4E96-49D5-8176-67500AA7B227}" dt="2021-03-11T12:12:33.525" v="10937"/>
          <ac:spMkLst>
            <pc:docMk/>
            <pc:sldMk cId="0" sldId="362"/>
            <ac:spMk id="550" creationId="{00000000-0000-0000-0000-000000000000}"/>
          </ac:spMkLst>
        </pc:spChg>
        <pc:spChg chg="del mod">
          <ac:chgData name="LIN, Zhiqiang" userId="d4683ff3-f281-4b56-a745-6a46db3b5018" providerId="ADAL" clId="{5B1B89B3-4E96-49D5-8176-67500AA7B227}" dt="2021-03-11T12:12:33.525" v="10941"/>
          <ac:spMkLst>
            <pc:docMk/>
            <pc:sldMk cId="0" sldId="362"/>
            <ac:spMk id="552" creationId="{00000000-0000-0000-0000-000000000000}"/>
          </ac:spMkLst>
        </pc:spChg>
        <pc:spChg chg="del mod">
          <ac:chgData name="LIN, Zhiqiang" userId="d4683ff3-f281-4b56-a745-6a46db3b5018" providerId="ADAL" clId="{5B1B89B3-4E96-49D5-8176-67500AA7B227}" dt="2021-03-11T12:12:33.513" v="10925"/>
          <ac:spMkLst>
            <pc:docMk/>
            <pc:sldMk cId="0" sldId="362"/>
            <ac:spMk id="553" creationId="{00000000-0000-0000-0000-000000000000}"/>
          </ac:spMkLst>
        </pc:spChg>
        <pc:spChg chg="del mod">
          <ac:chgData name="LIN, Zhiqiang" userId="d4683ff3-f281-4b56-a745-6a46db3b5018" providerId="ADAL" clId="{5B1B89B3-4E96-49D5-8176-67500AA7B227}" dt="2021-03-11T12:12:33.403" v="10817"/>
          <ac:spMkLst>
            <pc:docMk/>
            <pc:sldMk cId="0" sldId="362"/>
            <ac:spMk id="554" creationId="{00000000-0000-0000-0000-000000000000}"/>
          </ac:spMkLst>
        </pc:spChg>
        <pc:spChg chg="del mod">
          <ac:chgData name="LIN, Zhiqiang" userId="d4683ff3-f281-4b56-a745-6a46db3b5018" providerId="ADAL" clId="{5B1B89B3-4E96-49D5-8176-67500AA7B227}" dt="2021-03-11T12:12:33.403" v="10821"/>
          <ac:spMkLst>
            <pc:docMk/>
            <pc:sldMk cId="0" sldId="362"/>
            <ac:spMk id="556" creationId="{00000000-0000-0000-0000-000000000000}"/>
          </ac:spMkLst>
        </pc:spChg>
        <pc:spChg chg="del mod">
          <ac:chgData name="LIN, Zhiqiang" userId="d4683ff3-f281-4b56-a745-6a46db3b5018" providerId="ADAL" clId="{5B1B89B3-4E96-49D5-8176-67500AA7B227}" dt="2021-03-11T12:12:33.414" v="10825"/>
          <ac:spMkLst>
            <pc:docMk/>
            <pc:sldMk cId="0" sldId="362"/>
            <ac:spMk id="557" creationId="{00000000-0000-0000-0000-000000000000}"/>
          </ac:spMkLst>
        </pc:spChg>
        <pc:spChg chg="del mod">
          <ac:chgData name="LIN, Zhiqiang" userId="d4683ff3-f281-4b56-a745-6a46db3b5018" providerId="ADAL" clId="{5B1B89B3-4E96-49D5-8176-67500AA7B227}" dt="2021-03-11T12:12:33.411" v="10823"/>
          <ac:spMkLst>
            <pc:docMk/>
            <pc:sldMk cId="0" sldId="362"/>
            <ac:spMk id="558" creationId="{00000000-0000-0000-0000-000000000000}"/>
          </ac:spMkLst>
        </pc:spChg>
        <pc:spChg chg="del mod">
          <ac:chgData name="LIN, Zhiqiang" userId="d4683ff3-f281-4b56-a745-6a46db3b5018" providerId="ADAL" clId="{5B1B89B3-4E96-49D5-8176-67500AA7B227}" dt="2021-03-11T12:12:33.535" v="10949"/>
          <ac:spMkLst>
            <pc:docMk/>
            <pc:sldMk cId="0" sldId="362"/>
            <ac:spMk id="559" creationId="{00000000-0000-0000-0000-000000000000}"/>
          </ac:spMkLst>
        </pc:spChg>
        <pc:spChg chg="del mod">
          <ac:chgData name="LIN, Zhiqiang" userId="d4683ff3-f281-4b56-a745-6a46db3b5018" providerId="ADAL" clId="{5B1B89B3-4E96-49D5-8176-67500AA7B227}" dt="2021-03-11T12:12:33.535" v="10951"/>
          <ac:spMkLst>
            <pc:docMk/>
            <pc:sldMk cId="0" sldId="362"/>
            <ac:spMk id="560" creationId="{00000000-0000-0000-0000-000000000000}"/>
          </ac:spMkLst>
        </pc:spChg>
        <pc:spChg chg="del mod">
          <ac:chgData name="LIN, Zhiqiang" userId="d4683ff3-f281-4b56-a745-6a46db3b5018" providerId="ADAL" clId="{5B1B89B3-4E96-49D5-8176-67500AA7B227}" dt="2021-03-11T12:12:33.546" v="10955"/>
          <ac:spMkLst>
            <pc:docMk/>
            <pc:sldMk cId="0" sldId="362"/>
            <ac:spMk id="562" creationId="{00000000-0000-0000-0000-000000000000}"/>
          </ac:spMkLst>
        </pc:spChg>
        <pc:spChg chg="mod">
          <ac:chgData name="LIN, Zhiqiang" userId="d4683ff3-f281-4b56-a745-6a46db3b5018" providerId="ADAL" clId="{5B1B89B3-4E96-49D5-8176-67500AA7B227}" dt="2021-03-11T12:12:33.383" v="10772"/>
          <ac:spMkLst>
            <pc:docMk/>
            <pc:sldMk cId="0" sldId="362"/>
            <ac:spMk id="563" creationId="{00000000-0000-0000-0000-000000000000}"/>
          </ac:spMkLst>
        </pc:spChg>
        <pc:spChg chg="del mod">
          <ac:chgData name="LIN, Zhiqiang" userId="d4683ff3-f281-4b56-a745-6a46db3b5018" providerId="ADAL" clId="{5B1B89B3-4E96-49D5-8176-67500AA7B227}" dt="2021-03-11T12:12:33.414" v="10829"/>
          <ac:spMkLst>
            <pc:docMk/>
            <pc:sldMk cId="0" sldId="362"/>
            <ac:spMk id="564" creationId="{00000000-0000-0000-0000-000000000000}"/>
          </ac:spMkLst>
        </pc:spChg>
        <pc:spChg chg="del mod">
          <ac:chgData name="LIN, Zhiqiang" userId="d4683ff3-f281-4b56-a745-6a46db3b5018" providerId="ADAL" clId="{5B1B89B3-4E96-49D5-8176-67500AA7B227}" dt="2021-03-11T12:12:33.414" v="10831"/>
          <ac:spMkLst>
            <pc:docMk/>
            <pc:sldMk cId="0" sldId="362"/>
            <ac:spMk id="565" creationId="{00000000-0000-0000-0000-000000000000}"/>
          </ac:spMkLst>
        </pc:spChg>
        <pc:spChg chg="del mod">
          <ac:chgData name="LIN, Zhiqiang" userId="d4683ff3-f281-4b56-a745-6a46db3b5018" providerId="ADAL" clId="{5B1B89B3-4E96-49D5-8176-67500AA7B227}" dt="2021-03-11T12:12:33.422" v="10833"/>
          <ac:spMkLst>
            <pc:docMk/>
            <pc:sldMk cId="0" sldId="362"/>
            <ac:spMk id="566" creationId="{00000000-0000-0000-0000-000000000000}"/>
          </ac:spMkLst>
        </pc:spChg>
        <pc:spChg chg="del mod">
          <ac:chgData name="LIN, Zhiqiang" userId="d4683ff3-f281-4b56-a745-6a46db3b5018" providerId="ADAL" clId="{5B1B89B3-4E96-49D5-8176-67500AA7B227}" dt="2021-03-11T12:12:33.424" v="10837"/>
          <ac:spMkLst>
            <pc:docMk/>
            <pc:sldMk cId="0" sldId="362"/>
            <ac:spMk id="568" creationId="{00000000-0000-0000-0000-000000000000}"/>
          </ac:spMkLst>
        </pc:spChg>
        <pc:spChg chg="del mod">
          <ac:chgData name="LIN, Zhiqiang" userId="d4683ff3-f281-4b56-a745-6a46db3b5018" providerId="ADAL" clId="{5B1B89B3-4E96-49D5-8176-67500AA7B227}" dt="2021-03-11T12:12:33.454" v="10867"/>
          <ac:spMkLst>
            <pc:docMk/>
            <pc:sldMk cId="0" sldId="362"/>
            <ac:spMk id="577" creationId="{00000000-0000-0000-0000-000000000000}"/>
          </ac:spMkLst>
        </pc:spChg>
        <pc:spChg chg="del mod">
          <ac:chgData name="LIN, Zhiqiang" userId="d4683ff3-f281-4b56-a745-6a46db3b5018" providerId="ADAL" clId="{5B1B89B3-4E96-49D5-8176-67500AA7B227}" dt="2021-03-11T12:12:33.454" v="10865"/>
          <ac:spMkLst>
            <pc:docMk/>
            <pc:sldMk cId="0" sldId="362"/>
            <ac:spMk id="578" creationId="{00000000-0000-0000-0000-000000000000}"/>
          </ac:spMkLst>
        </pc:spChg>
        <pc:spChg chg="del mod">
          <ac:chgData name="LIN, Zhiqiang" userId="d4683ff3-f281-4b56-a745-6a46db3b5018" providerId="ADAL" clId="{5B1B89B3-4E96-49D5-8176-67500AA7B227}" dt="2021-03-11T12:12:33.465" v="10877"/>
          <ac:spMkLst>
            <pc:docMk/>
            <pc:sldMk cId="0" sldId="362"/>
            <ac:spMk id="580" creationId="{00000000-0000-0000-0000-000000000000}"/>
          </ac:spMkLst>
        </pc:spChg>
        <pc:spChg chg="del mod">
          <ac:chgData name="LIN, Zhiqiang" userId="d4683ff3-f281-4b56-a745-6a46db3b5018" providerId="ADAL" clId="{5B1B89B3-4E96-49D5-8176-67500AA7B227}" dt="2021-03-11T12:12:33.535" v="10947"/>
          <ac:spMkLst>
            <pc:docMk/>
            <pc:sldMk cId="0" sldId="362"/>
            <ac:spMk id="581" creationId="{00000000-0000-0000-0000-000000000000}"/>
          </ac:spMkLst>
        </pc:spChg>
        <pc:spChg chg="del mod">
          <ac:chgData name="LIN, Zhiqiang" userId="d4683ff3-f281-4b56-a745-6a46db3b5018" providerId="ADAL" clId="{5B1B89B3-4E96-49D5-8176-67500AA7B227}" dt="2021-03-11T12:12:33.535" v="10945"/>
          <ac:spMkLst>
            <pc:docMk/>
            <pc:sldMk cId="0" sldId="362"/>
            <ac:spMk id="582" creationId="{00000000-0000-0000-0000-000000000000}"/>
          </ac:spMkLst>
        </pc:spChg>
        <pc:spChg chg="del mod">
          <ac:chgData name="LIN, Zhiqiang" userId="d4683ff3-f281-4b56-a745-6a46db3b5018" providerId="ADAL" clId="{5B1B89B3-4E96-49D5-8176-67500AA7B227}" dt="2021-03-11T12:12:33.515" v="10927"/>
          <ac:spMkLst>
            <pc:docMk/>
            <pc:sldMk cId="0" sldId="362"/>
            <ac:spMk id="584" creationId="{00000000-0000-0000-0000-000000000000}"/>
          </ac:spMkLst>
        </pc:spChg>
        <pc:spChg chg="del mod">
          <ac:chgData name="LIN, Zhiqiang" userId="d4683ff3-f281-4b56-a745-6a46db3b5018" providerId="ADAL" clId="{5B1B89B3-4E96-49D5-8176-67500AA7B227}" dt="2021-03-11T12:12:33.515" v="10929"/>
          <ac:spMkLst>
            <pc:docMk/>
            <pc:sldMk cId="0" sldId="362"/>
            <ac:spMk id="585" creationId="{00000000-0000-0000-0000-000000000000}"/>
          </ac:spMkLst>
        </pc:spChg>
        <pc:spChg chg="del mod">
          <ac:chgData name="LIN, Zhiqiang" userId="d4683ff3-f281-4b56-a745-6a46db3b5018" providerId="ADAL" clId="{5B1B89B3-4E96-49D5-8176-67500AA7B227}" dt="2021-03-11T12:12:33.495" v="10911"/>
          <ac:spMkLst>
            <pc:docMk/>
            <pc:sldMk cId="0" sldId="362"/>
            <ac:spMk id="587" creationId="{00000000-0000-0000-0000-000000000000}"/>
          </ac:spMkLst>
        </pc:spChg>
        <pc:spChg chg="del mod">
          <ac:chgData name="LIN, Zhiqiang" userId="d4683ff3-f281-4b56-a745-6a46db3b5018" providerId="ADAL" clId="{5B1B89B3-4E96-49D5-8176-67500AA7B227}" dt="2021-03-11T12:12:33.503" v="10913"/>
          <ac:spMkLst>
            <pc:docMk/>
            <pc:sldMk cId="0" sldId="362"/>
            <ac:spMk id="593" creationId="{00000000-0000-0000-0000-000000000000}"/>
          </ac:spMkLst>
        </pc:spChg>
        <pc:grpChg chg="del mod">
          <ac:chgData name="LIN, Zhiqiang" userId="d4683ff3-f281-4b56-a745-6a46db3b5018" providerId="ADAL" clId="{5B1B89B3-4E96-49D5-8176-67500AA7B227}" dt="2021-03-11T12:12:33.424" v="10839"/>
          <ac:grpSpMkLst>
            <pc:docMk/>
            <pc:sldMk cId="0" sldId="362"/>
            <ac:grpSpMk id="569" creationId="{00000000-0000-0000-0000-000000000000}"/>
          </ac:grpSpMkLst>
        </pc:grpChg>
        <pc:grpChg chg="del mod">
          <ac:chgData name="LIN, Zhiqiang" userId="d4683ff3-f281-4b56-a745-6a46db3b5018" providerId="ADAL" clId="{5B1B89B3-4E96-49D5-8176-67500AA7B227}" dt="2021-03-11T12:12:33.434" v="10851"/>
          <ac:grpSpMkLst>
            <pc:docMk/>
            <pc:sldMk cId="0" sldId="362"/>
            <ac:grpSpMk id="573" creationId="{00000000-0000-0000-0000-000000000000}"/>
          </ac:grpSpMkLst>
        </pc:grpChg>
        <pc:grpChg chg="del mod">
          <ac:chgData name="LIN, Zhiqiang" userId="d4683ff3-f281-4b56-a745-6a46db3b5018" providerId="ADAL" clId="{5B1B89B3-4E96-49D5-8176-67500AA7B227}" dt="2021-03-11T12:12:33.414" v="10827"/>
          <ac:grpSpMkLst>
            <pc:docMk/>
            <pc:sldMk cId="0" sldId="362"/>
            <ac:grpSpMk id="589" creationId="{00000000-0000-0000-0000-000000000000}"/>
          </ac:grpSpMkLst>
        </pc:grpChg>
        <pc:graphicFrameChg chg="add del">
          <ac:chgData name="LIN, Zhiqiang" userId="d4683ff3-f281-4b56-a745-6a46db3b5018" providerId="ADAL" clId="{5B1B89B3-4E96-49D5-8176-67500AA7B227}" dt="2021-03-11T15:14:13.033" v="16931" actId="478"/>
          <ac:graphicFrameMkLst>
            <pc:docMk/>
            <pc:sldMk cId="0" sldId="362"/>
            <ac:graphicFrameMk id="2" creationId="{D25EAC84-161D-4FB3-B9E1-4AC6452B567E}"/>
          </ac:graphicFrameMkLst>
        </pc:graphicFrameChg>
        <pc:graphicFrameChg chg="add del mod">
          <ac:chgData name="LIN, Zhiqiang" userId="d4683ff3-f281-4b56-a745-6a46db3b5018" providerId="ADAL" clId="{5B1B89B3-4E96-49D5-8176-67500AA7B227}" dt="2021-03-11T15:13:44.561" v="16924" actId="478"/>
          <ac:graphicFrameMkLst>
            <pc:docMk/>
            <pc:sldMk cId="0" sldId="362"/>
            <ac:graphicFrameMk id="3" creationId="{F88BFFDC-9183-4D7A-85EF-9CB6E178F3B5}"/>
          </ac:graphicFrameMkLst>
        </pc:graphicFrameChg>
        <pc:graphicFrameChg chg="add del">
          <ac:chgData name="LIN, Zhiqiang" userId="d4683ff3-f281-4b56-a745-6a46db3b5018" providerId="ADAL" clId="{5B1B89B3-4E96-49D5-8176-67500AA7B227}" dt="2021-03-11T15:14:10.427" v="16930" actId="478"/>
          <ac:graphicFrameMkLst>
            <pc:docMk/>
            <pc:sldMk cId="0" sldId="362"/>
            <ac:graphicFrameMk id="5" creationId="{02948FB2-B27F-46E0-A9CF-D909F1681480}"/>
          </ac:graphicFrameMkLst>
        </pc:graphicFrameChg>
        <pc:graphicFrameChg chg="add del">
          <ac:chgData name="LIN, Zhiqiang" userId="d4683ff3-f281-4b56-a745-6a46db3b5018" providerId="ADAL" clId="{5B1B89B3-4E96-49D5-8176-67500AA7B227}" dt="2021-03-11T15:14:06.733" v="16929" actId="478"/>
          <ac:graphicFrameMkLst>
            <pc:docMk/>
            <pc:sldMk cId="0" sldId="362"/>
            <ac:graphicFrameMk id="6" creationId="{14622130-56FE-47CF-B9BF-C6596E07B318}"/>
          </ac:graphicFrameMkLst>
        </pc:graphicFrameChg>
        <pc:picChg chg="del mod">
          <ac:chgData name="LIN, Zhiqiang" userId="d4683ff3-f281-4b56-a745-6a46db3b5018" providerId="ADAL" clId="{5B1B89B3-4E96-49D5-8176-67500AA7B227}" dt="2021-03-11T12:12:33.465" v="10879"/>
          <ac:picMkLst>
            <pc:docMk/>
            <pc:sldMk cId="0" sldId="362"/>
            <ac:picMk id="511" creationId="{00000000-0000-0000-0000-000000000000}"/>
          </ac:picMkLst>
        </pc:picChg>
        <pc:picChg chg="del mod">
          <ac:chgData name="LIN, Zhiqiang" userId="d4683ff3-f281-4b56-a745-6a46db3b5018" providerId="ADAL" clId="{5B1B89B3-4E96-49D5-8176-67500AA7B227}" dt="2021-03-11T12:12:33.485" v="10899"/>
          <ac:picMkLst>
            <pc:docMk/>
            <pc:sldMk cId="0" sldId="362"/>
            <ac:picMk id="514" creationId="{00000000-0000-0000-0000-000000000000}"/>
          </ac:picMkLst>
        </pc:picChg>
        <pc:picChg chg="del mod">
          <ac:chgData name="LIN, Zhiqiang" userId="d4683ff3-f281-4b56-a745-6a46db3b5018" providerId="ADAL" clId="{5B1B89B3-4E96-49D5-8176-67500AA7B227}" dt="2021-03-11T12:12:33.452" v="10863"/>
          <ac:picMkLst>
            <pc:docMk/>
            <pc:sldMk cId="0" sldId="362"/>
            <ac:picMk id="579" creationId="{00000000-0000-0000-0000-000000000000}"/>
          </ac:picMkLst>
        </pc:picChg>
        <pc:picChg chg="del mod">
          <ac:chgData name="LIN, Zhiqiang" userId="d4683ff3-f281-4b56-a745-6a46db3b5018" providerId="ADAL" clId="{5B1B89B3-4E96-49D5-8176-67500AA7B227}" dt="2021-03-11T12:12:33.533" v="10943"/>
          <ac:picMkLst>
            <pc:docMk/>
            <pc:sldMk cId="0" sldId="362"/>
            <ac:picMk id="583" creationId="{00000000-0000-0000-0000-000000000000}"/>
          </ac:picMkLst>
        </pc:picChg>
        <pc:picChg chg="del mod">
          <ac:chgData name="LIN, Zhiqiang" userId="d4683ff3-f281-4b56-a745-6a46db3b5018" providerId="ADAL" clId="{5B1B89B3-4E96-49D5-8176-67500AA7B227}" dt="2021-03-11T12:12:33.515" v="10931"/>
          <ac:picMkLst>
            <pc:docMk/>
            <pc:sldMk cId="0" sldId="362"/>
            <ac:picMk id="586" creationId="{00000000-0000-0000-0000-000000000000}"/>
          </ac:picMkLst>
        </pc:picChg>
        <pc:picChg chg="del mod">
          <ac:chgData name="LIN, Zhiqiang" userId="d4683ff3-f281-4b56-a745-6a46db3b5018" providerId="ADAL" clId="{5B1B89B3-4E96-49D5-8176-67500AA7B227}" dt="2021-03-11T12:12:33.505" v="10915"/>
          <ac:picMkLst>
            <pc:docMk/>
            <pc:sldMk cId="0" sldId="362"/>
            <ac:picMk id="588" creationId="{00000000-0000-0000-0000-000000000000}"/>
          </ac:picMkLst>
        </pc:picChg>
        <pc:cxnChg chg="mod">
          <ac:chgData name="LIN, Zhiqiang" userId="d4683ff3-f281-4b56-a745-6a46db3b5018" providerId="ADAL" clId="{5B1B89B3-4E96-49D5-8176-67500AA7B227}" dt="2021-03-11T15:14:17.143" v="16933" actId="1076"/>
          <ac:cxnSpMkLst>
            <pc:docMk/>
            <pc:sldMk cId="0" sldId="362"/>
            <ac:cxnSpMk id="519" creationId="{00000000-0000-0000-0000-000000000000}"/>
          </ac:cxnSpMkLst>
        </pc:cxnChg>
        <pc:cxnChg chg="del mod">
          <ac:chgData name="LIN, Zhiqiang" userId="d4683ff3-f281-4b56-a745-6a46db3b5018" providerId="ADAL" clId="{5B1B89B3-4E96-49D5-8176-67500AA7B227}" dt="2021-03-11T12:12:33.434" v="10845"/>
          <ac:cxnSpMkLst>
            <pc:docMk/>
            <pc:sldMk cId="0" sldId="362"/>
            <ac:cxnSpMk id="523" creationId="{00000000-0000-0000-0000-000000000000}"/>
          </ac:cxnSpMkLst>
        </pc:cxnChg>
        <pc:cxnChg chg="del mod">
          <ac:chgData name="LIN, Zhiqiang" userId="d4683ff3-f281-4b56-a745-6a46db3b5018" providerId="ADAL" clId="{5B1B89B3-4E96-49D5-8176-67500AA7B227}" dt="2021-03-11T12:12:33.444" v="10857"/>
          <ac:cxnSpMkLst>
            <pc:docMk/>
            <pc:sldMk cId="0" sldId="362"/>
            <ac:cxnSpMk id="525" creationId="{00000000-0000-0000-0000-000000000000}"/>
          </ac:cxnSpMkLst>
        </pc:cxnChg>
        <pc:cxnChg chg="del mod">
          <ac:chgData name="LIN, Zhiqiang" userId="d4683ff3-f281-4b56-a745-6a46db3b5018" providerId="ADAL" clId="{5B1B89B3-4E96-49D5-8176-67500AA7B227}" dt="2021-03-11T12:12:33.454" v="10871"/>
          <ac:cxnSpMkLst>
            <pc:docMk/>
            <pc:sldMk cId="0" sldId="362"/>
            <ac:cxnSpMk id="532" creationId="{00000000-0000-0000-0000-000000000000}"/>
          </ac:cxnSpMkLst>
        </pc:cxnChg>
        <pc:cxnChg chg="del mod">
          <ac:chgData name="LIN, Zhiqiang" userId="d4683ff3-f281-4b56-a745-6a46db3b5018" providerId="ADAL" clId="{5B1B89B3-4E96-49D5-8176-67500AA7B227}" dt="2021-03-11T12:12:33.475" v="10889"/>
          <ac:cxnSpMkLst>
            <pc:docMk/>
            <pc:sldMk cId="0" sldId="362"/>
            <ac:cxnSpMk id="535" creationId="{00000000-0000-0000-0000-000000000000}"/>
          </ac:cxnSpMkLst>
        </pc:cxnChg>
        <pc:cxnChg chg="del mod">
          <ac:chgData name="LIN, Zhiqiang" userId="d4683ff3-f281-4b56-a745-6a46db3b5018" providerId="ADAL" clId="{5B1B89B3-4E96-49D5-8176-67500AA7B227}" dt="2021-03-11T12:12:33.495" v="10905"/>
          <ac:cxnSpMkLst>
            <pc:docMk/>
            <pc:sldMk cId="0" sldId="362"/>
            <ac:cxnSpMk id="540" creationId="{00000000-0000-0000-0000-000000000000}"/>
          </ac:cxnSpMkLst>
        </pc:cxnChg>
        <pc:cxnChg chg="del mod">
          <ac:chgData name="LIN, Zhiqiang" userId="d4683ff3-f281-4b56-a745-6a46db3b5018" providerId="ADAL" clId="{5B1B89B3-4E96-49D5-8176-67500AA7B227}" dt="2021-03-11T12:12:33.505" v="10921"/>
          <ac:cxnSpMkLst>
            <pc:docMk/>
            <pc:sldMk cId="0" sldId="362"/>
            <ac:cxnSpMk id="545" creationId="{00000000-0000-0000-0000-000000000000}"/>
          </ac:cxnSpMkLst>
        </pc:cxnChg>
        <pc:cxnChg chg="del mod">
          <ac:chgData name="LIN, Zhiqiang" userId="d4683ff3-f281-4b56-a745-6a46db3b5018" providerId="ADAL" clId="{5B1B89B3-4E96-49D5-8176-67500AA7B227}" dt="2021-03-11T12:12:33.525" v="10939"/>
          <ac:cxnSpMkLst>
            <pc:docMk/>
            <pc:sldMk cId="0" sldId="362"/>
            <ac:cxnSpMk id="551" creationId="{00000000-0000-0000-0000-000000000000}"/>
          </ac:cxnSpMkLst>
        </pc:cxnChg>
        <pc:cxnChg chg="del mod">
          <ac:chgData name="LIN, Zhiqiang" userId="d4683ff3-f281-4b56-a745-6a46db3b5018" providerId="ADAL" clId="{5B1B89B3-4E96-49D5-8176-67500AA7B227}" dt="2021-03-11T12:12:33.403" v="10819"/>
          <ac:cxnSpMkLst>
            <pc:docMk/>
            <pc:sldMk cId="0" sldId="362"/>
            <ac:cxnSpMk id="555" creationId="{00000000-0000-0000-0000-000000000000}"/>
          </ac:cxnSpMkLst>
        </pc:cxnChg>
        <pc:cxnChg chg="del mod">
          <ac:chgData name="LIN, Zhiqiang" userId="d4683ff3-f281-4b56-a745-6a46db3b5018" providerId="ADAL" clId="{5B1B89B3-4E96-49D5-8176-67500AA7B227}" dt="2021-03-11T12:12:33.543" v="10953"/>
          <ac:cxnSpMkLst>
            <pc:docMk/>
            <pc:sldMk cId="0" sldId="362"/>
            <ac:cxnSpMk id="561" creationId="{00000000-0000-0000-0000-000000000000}"/>
          </ac:cxnSpMkLst>
        </pc:cxnChg>
        <pc:cxnChg chg="del mod">
          <ac:chgData name="LIN, Zhiqiang" userId="d4683ff3-f281-4b56-a745-6a46db3b5018" providerId="ADAL" clId="{5B1B89B3-4E96-49D5-8176-67500AA7B227}" dt="2021-03-11T12:12:33.424" v="10835"/>
          <ac:cxnSpMkLst>
            <pc:docMk/>
            <pc:sldMk cId="0" sldId="362"/>
            <ac:cxnSpMk id="567" creationId="{00000000-0000-0000-0000-000000000000}"/>
          </ac:cxnSpMkLst>
        </pc:cxnChg>
      </pc:sldChg>
      <pc:sldChg chg="add del modAnim">
        <pc:chgData name="LIN, Zhiqiang" userId="d4683ff3-f281-4b56-a745-6a46db3b5018" providerId="ADAL" clId="{5B1B89B3-4E96-49D5-8176-67500AA7B227}" dt="2021-03-11T12:10:34.427" v="10658"/>
        <pc:sldMkLst>
          <pc:docMk/>
          <pc:sldMk cId="2618010192" sldId="362"/>
        </pc:sldMkLst>
      </pc:sldChg>
      <pc:sldChg chg="addSp delSp modSp add del modTransition modAnim">
        <pc:chgData name="LIN, Zhiqiang" userId="d4683ff3-f281-4b56-a745-6a46db3b5018" providerId="ADAL" clId="{5B1B89B3-4E96-49D5-8176-67500AA7B227}" dt="2021-03-11T12:10:34.427" v="10658"/>
        <pc:sldMkLst>
          <pc:docMk/>
          <pc:sldMk cId="1408690014" sldId="363"/>
        </pc:sldMkLst>
        <pc:spChg chg="add del mod ord">
          <ac:chgData name="LIN, Zhiqiang" userId="d4683ff3-f281-4b56-a745-6a46db3b5018" providerId="ADAL" clId="{5B1B89B3-4E96-49D5-8176-67500AA7B227}" dt="2021-03-11T12:10:34.427" v="10658"/>
          <ac:spMkLst>
            <pc:docMk/>
            <pc:sldMk cId="1408690014" sldId="363"/>
            <ac:spMk id="5" creationId="{4369BF7F-1785-4FF7-A5EC-A31F9AC8EBF3}"/>
          </ac:spMkLst>
        </pc:spChg>
        <pc:spChg chg="add del mod ord">
          <ac:chgData name="LIN, Zhiqiang" userId="d4683ff3-f281-4b56-a745-6a46db3b5018" providerId="ADAL" clId="{5B1B89B3-4E96-49D5-8176-67500AA7B227}" dt="2021-03-11T12:10:34.427" v="10658"/>
          <ac:spMkLst>
            <pc:docMk/>
            <pc:sldMk cId="1408690014" sldId="363"/>
            <ac:spMk id="7" creationId="{372C03E2-C06F-45E8-8899-6430B05EAF0A}"/>
          </ac:spMkLst>
        </pc:spChg>
        <pc:spChg chg="add del mod ord">
          <ac:chgData name="LIN, Zhiqiang" userId="d4683ff3-f281-4b56-a745-6a46db3b5018" providerId="ADAL" clId="{5B1B89B3-4E96-49D5-8176-67500AA7B227}" dt="2021-03-11T12:10:34.427" v="10658"/>
          <ac:spMkLst>
            <pc:docMk/>
            <pc:sldMk cId="1408690014" sldId="363"/>
            <ac:spMk id="8" creationId="{0EB7314A-FC3F-4EC4-878A-65F30095CBAA}"/>
          </ac:spMkLst>
        </pc:spChg>
        <pc:spChg chg="add del mod ord">
          <ac:chgData name="LIN, Zhiqiang" userId="d4683ff3-f281-4b56-a745-6a46db3b5018" providerId="ADAL" clId="{5B1B89B3-4E96-49D5-8176-67500AA7B227}" dt="2021-03-11T12:10:34.427" v="10658"/>
          <ac:spMkLst>
            <pc:docMk/>
            <pc:sldMk cId="1408690014" sldId="363"/>
            <ac:spMk id="9" creationId="{0E868CE5-B5A6-4B37-9351-E9AF82954A20}"/>
          </ac:spMkLst>
        </pc:spChg>
        <pc:spChg chg="mod ord">
          <ac:chgData name="LIN, Zhiqiang" userId="d4683ff3-f281-4b56-a745-6a46db3b5018" providerId="ADAL" clId="{5B1B89B3-4E96-49D5-8176-67500AA7B227}" dt="2021-03-11T12:10:34.427" v="10658"/>
          <ac:spMkLst>
            <pc:docMk/>
            <pc:sldMk cId="1408690014" sldId="363"/>
            <ac:spMk id="518" creationId="{00000000-0000-0000-0000-000000000000}"/>
          </ac:spMkLst>
        </pc:spChg>
        <pc:spChg chg="mod ord">
          <ac:chgData name="LIN, Zhiqiang" userId="d4683ff3-f281-4b56-a745-6a46db3b5018" providerId="ADAL" clId="{5B1B89B3-4E96-49D5-8176-67500AA7B227}" dt="2021-03-11T12:10:34.427" v="10658"/>
          <ac:spMkLst>
            <pc:docMk/>
            <pc:sldMk cId="1408690014" sldId="363"/>
            <ac:spMk id="563" creationId="{00000000-0000-0000-0000-000000000000}"/>
          </ac:spMkLst>
        </pc:spChg>
        <pc:cxnChg chg="add del mod ord">
          <ac:chgData name="LIN, Zhiqiang" userId="d4683ff3-f281-4b56-a745-6a46db3b5018" providerId="ADAL" clId="{5B1B89B3-4E96-49D5-8176-67500AA7B227}" dt="2021-03-11T12:10:34.427" v="10658"/>
          <ac:cxnSpMkLst>
            <pc:docMk/>
            <pc:sldMk cId="1408690014" sldId="363"/>
            <ac:cxnSpMk id="6" creationId="{C13C28E8-8672-4A52-9D14-D9D89514A621}"/>
          </ac:cxnSpMkLst>
        </pc:cxnChg>
        <pc:cxnChg chg="mod ord">
          <ac:chgData name="LIN, Zhiqiang" userId="d4683ff3-f281-4b56-a745-6a46db3b5018" providerId="ADAL" clId="{5B1B89B3-4E96-49D5-8176-67500AA7B227}" dt="2021-03-11T12:10:34.427" v="10658"/>
          <ac:cxnSpMkLst>
            <pc:docMk/>
            <pc:sldMk cId="1408690014" sldId="363"/>
            <ac:cxnSpMk id="519" creationId="{00000000-0000-0000-0000-000000000000}"/>
          </ac:cxnSpMkLst>
        </pc:cxnChg>
      </pc:sldChg>
      <pc:sldChg chg="add del modAnim">
        <pc:chgData name="LIN, Zhiqiang" userId="d4683ff3-f281-4b56-a745-6a46db3b5018" providerId="ADAL" clId="{5B1B89B3-4E96-49D5-8176-67500AA7B227}" dt="2021-03-11T12:12:45.497" v="13748" actId="2696"/>
        <pc:sldMkLst>
          <pc:docMk/>
          <pc:sldMk cId="1870858679" sldId="363"/>
        </pc:sldMkLst>
      </pc:sldChg>
      <pc:sldChg chg="addSp modSp add modTransition modAnim">
        <pc:chgData name="LIN, Zhiqiang" userId="d4683ff3-f281-4b56-a745-6a46db3b5018" providerId="ADAL" clId="{5B1B89B3-4E96-49D5-8176-67500AA7B227}" dt="2021-03-11T12:12:34.126" v="11041"/>
        <pc:sldMkLst>
          <pc:docMk/>
          <pc:sldMk cId="3568306031" sldId="364"/>
        </pc:sldMkLst>
        <pc:spChg chg="add mod ord">
          <ac:chgData name="LIN, Zhiqiang" userId="d4683ff3-f281-4b56-a745-6a46db3b5018" providerId="ADAL" clId="{5B1B89B3-4E96-49D5-8176-67500AA7B227}" dt="2021-03-11T12:12:34.126" v="11029"/>
          <ac:spMkLst>
            <pc:docMk/>
            <pc:sldMk cId="3568306031" sldId="364"/>
            <ac:spMk id="5" creationId="{93751050-E692-4C9A-978F-7B1E01D62B12}"/>
          </ac:spMkLst>
        </pc:spChg>
        <pc:spChg chg="add mod ord">
          <ac:chgData name="LIN, Zhiqiang" userId="d4683ff3-f281-4b56-a745-6a46db3b5018" providerId="ADAL" clId="{5B1B89B3-4E96-49D5-8176-67500AA7B227}" dt="2021-03-11T12:12:34.126" v="11033"/>
          <ac:spMkLst>
            <pc:docMk/>
            <pc:sldMk cId="3568306031" sldId="364"/>
            <ac:spMk id="7" creationId="{E8315A5C-B4DA-4DE4-A27A-9ECA69910723}"/>
          </ac:spMkLst>
        </pc:spChg>
        <pc:spChg chg="add mod ord">
          <ac:chgData name="LIN, Zhiqiang" userId="d4683ff3-f281-4b56-a745-6a46db3b5018" providerId="ADAL" clId="{5B1B89B3-4E96-49D5-8176-67500AA7B227}" dt="2021-03-11T12:12:34.126" v="11037"/>
          <ac:spMkLst>
            <pc:docMk/>
            <pc:sldMk cId="3568306031" sldId="364"/>
            <ac:spMk id="8" creationId="{97FB6EBF-0DF5-47EB-92D3-CBE7A62C83B4}"/>
          </ac:spMkLst>
        </pc:spChg>
        <pc:spChg chg="add mod ord">
          <ac:chgData name="LIN, Zhiqiang" userId="d4683ff3-f281-4b56-a745-6a46db3b5018" providerId="ADAL" clId="{5B1B89B3-4E96-49D5-8176-67500AA7B227}" dt="2021-03-11T12:12:34.126" v="11035"/>
          <ac:spMkLst>
            <pc:docMk/>
            <pc:sldMk cId="3568306031" sldId="364"/>
            <ac:spMk id="9" creationId="{655C3ED4-1A1B-423F-BB88-48F6442D37A1}"/>
          </ac:spMkLst>
        </pc:spChg>
        <pc:spChg chg="mod ord">
          <ac:chgData name="LIN, Zhiqiang" userId="d4683ff3-f281-4b56-a745-6a46db3b5018" providerId="ADAL" clId="{5B1B89B3-4E96-49D5-8176-67500AA7B227}" dt="2021-03-11T12:12:34.113" v="11025"/>
          <ac:spMkLst>
            <pc:docMk/>
            <pc:sldMk cId="3568306031" sldId="364"/>
            <ac:spMk id="518" creationId="{00000000-0000-0000-0000-000000000000}"/>
          </ac:spMkLst>
        </pc:spChg>
        <pc:spChg chg="mod ord">
          <ac:chgData name="LIN, Zhiqiang" userId="d4683ff3-f281-4b56-a745-6a46db3b5018" providerId="ADAL" clId="{5B1B89B3-4E96-49D5-8176-67500AA7B227}" dt="2021-03-11T12:12:34.126" v="11039"/>
          <ac:spMkLst>
            <pc:docMk/>
            <pc:sldMk cId="3568306031" sldId="364"/>
            <ac:spMk id="563" creationId="{00000000-0000-0000-0000-000000000000}"/>
          </ac:spMkLst>
        </pc:spChg>
        <pc:cxnChg chg="add mod ord">
          <ac:chgData name="LIN, Zhiqiang" userId="d4683ff3-f281-4b56-a745-6a46db3b5018" providerId="ADAL" clId="{5B1B89B3-4E96-49D5-8176-67500AA7B227}" dt="2021-03-11T12:12:34.126" v="11031"/>
          <ac:cxnSpMkLst>
            <pc:docMk/>
            <pc:sldMk cId="3568306031" sldId="364"/>
            <ac:cxnSpMk id="6" creationId="{0E8F756E-DDB6-4FD3-90BA-9DAA7DCE0382}"/>
          </ac:cxnSpMkLst>
        </pc:cxnChg>
        <pc:cxnChg chg="mod ord">
          <ac:chgData name="LIN, Zhiqiang" userId="d4683ff3-f281-4b56-a745-6a46db3b5018" providerId="ADAL" clId="{5B1B89B3-4E96-49D5-8176-67500AA7B227}" dt="2021-03-11T12:12:34.126" v="11027"/>
          <ac:cxnSpMkLst>
            <pc:docMk/>
            <pc:sldMk cId="3568306031" sldId="364"/>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4207830123" sldId="364"/>
        </pc:sldMkLst>
        <pc:spChg chg="mod ord">
          <ac:chgData name="LIN, Zhiqiang" userId="d4683ff3-f281-4b56-a745-6a46db3b5018" providerId="ADAL" clId="{5B1B89B3-4E96-49D5-8176-67500AA7B227}" dt="2021-03-11T12:10:34.427" v="10658"/>
          <ac:spMkLst>
            <pc:docMk/>
            <pc:sldMk cId="4207830123" sldId="364"/>
            <ac:spMk id="5" creationId="{4369BF7F-1785-4FF7-A5EC-A31F9AC8EBF3}"/>
          </ac:spMkLst>
        </pc:spChg>
        <pc:spChg chg="mod ord">
          <ac:chgData name="LIN, Zhiqiang" userId="d4683ff3-f281-4b56-a745-6a46db3b5018" providerId="ADAL" clId="{5B1B89B3-4E96-49D5-8176-67500AA7B227}" dt="2021-03-11T12:10:34.427" v="10658"/>
          <ac:spMkLst>
            <pc:docMk/>
            <pc:sldMk cId="4207830123" sldId="364"/>
            <ac:spMk id="7" creationId="{372C03E2-C06F-45E8-8899-6430B05EAF0A}"/>
          </ac:spMkLst>
        </pc:spChg>
        <pc:spChg chg="mod ord">
          <ac:chgData name="LIN, Zhiqiang" userId="d4683ff3-f281-4b56-a745-6a46db3b5018" providerId="ADAL" clId="{5B1B89B3-4E96-49D5-8176-67500AA7B227}" dt="2021-03-11T12:10:34.427" v="10658"/>
          <ac:spMkLst>
            <pc:docMk/>
            <pc:sldMk cId="4207830123" sldId="364"/>
            <ac:spMk id="8" creationId="{0EB7314A-FC3F-4EC4-878A-65F30095CBAA}"/>
          </ac:spMkLst>
        </pc:spChg>
        <pc:spChg chg="mod ord">
          <ac:chgData name="LIN, Zhiqiang" userId="d4683ff3-f281-4b56-a745-6a46db3b5018" providerId="ADAL" clId="{5B1B89B3-4E96-49D5-8176-67500AA7B227}" dt="2021-03-11T12:10:34.427" v="10658"/>
          <ac:spMkLst>
            <pc:docMk/>
            <pc:sldMk cId="4207830123" sldId="364"/>
            <ac:spMk id="9" creationId="{0E868CE5-B5A6-4B37-9351-E9AF82954A20}"/>
          </ac:spMkLst>
        </pc:spChg>
        <pc:spChg chg="mod ord">
          <ac:chgData name="LIN, Zhiqiang" userId="d4683ff3-f281-4b56-a745-6a46db3b5018" providerId="ADAL" clId="{5B1B89B3-4E96-49D5-8176-67500AA7B227}" dt="2021-03-11T12:10:34.427" v="10658"/>
          <ac:spMkLst>
            <pc:docMk/>
            <pc:sldMk cId="4207830123" sldId="364"/>
            <ac:spMk id="518" creationId="{00000000-0000-0000-0000-000000000000}"/>
          </ac:spMkLst>
        </pc:spChg>
        <pc:spChg chg="mod ord">
          <ac:chgData name="LIN, Zhiqiang" userId="d4683ff3-f281-4b56-a745-6a46db3b5018" providerId="ADAL" clId="{5B1B89B3-4E96-49D5-8176-67500AA7B227}" dt="2021-03-11T12:10:34.427" v="10658"/>
          <ac:spMkLst>
            <pc:docMk/>
            <pc:sldMk cId="4207830123" sldId="364"/>
            <ac:spMk id="563" creationId="{00000000-0000-0000-0000-000000000000}"/>
          </ac:spMkLst>
        </pc:spChg>
        <pc:grpChg chg="add del mod ord">
          <ac:chgData name="LIN, Zhiqiang" userId="d4683ff3-f281-4b56-a745-6a46db3b5018" providerId="ADAL" clId="{5B1B89B3-4E96-49D5-8176-67500AA7B227}" dt="2021-03-11T12:10:34.427" v="10658"/>
          <ac:grpSpMkLst>
            <pc:docMk/>
            <pc:sldMk cId="4207830123" sldId="364"/>
            <ac:grpSpMk id="10" creationId="{DB1F86E7-EB72-4D5F-890B-385C392469EE}"/>
          </ac:grpSpMkLst>
        </pc:grpChg>
        <pc:cxnChg chg="mod ord">
          <ac:chgData name="LIN, Zhiqiang" userId="d4683ff3-f281-4b56-a745-6a46db3b5018" providerId="ADAL" clId="{5B1B89B3-4E96-49D5-8176-67500AA7B227}" dt="2021-03-11T12:10:34.427" v="10658"/>
          <ac:cxnSpMkLst>
            <pc:docMk/>
            <pc:sldMk cId="4207830123" sldId="364"/>
            <ac:cxnSpMk id="6" creationId="{C13C28E8-8672-4A52-9D14-D9D89514A621}"/>
          </ac:cxnSpMkLst>
        </pc:cxnChg>
        <pc:cxnChg chg="mod ord">
          <ac:chgData name="LIN, Zhiqiang" userId="d4683ff3-f281-4b56-a745-6a46db3b5018" providerId="ADAL" clId="{5B1B89B3-4E96-49D5-8176-67500AA7B227}" dt="2021-03-11T12:10:34.427" v="10658"/>
          <ac:cxnSpMkLst>
            <pc:docMk/>
            <pc:sldMk cId="4207830123" sldId="364"/>
            <ac:cxnSpMk id="519" creationId="{00000000-0000-0000-0000-000000000000}"/>
          </ac:cxnSpMkLst>
        </pc:cxnChg>
      </pc:sldChg>
      <pc:sldChg chg="addSp modSp add modTransition modAnim">
        <pc:chgData name="LIN, Zhiqiang" userId="d4683ff3-f281-4b56-a745-6a46db3b5018" providerId="ADAL" clId="{5B1B89B3-4E96-49D5-8176-67500AA7B227}" dt="2021-03-11T12:12:34.358" v="11074"/>
        <pc:sldMkLst>
          <pc:docMk/>
          <pc:sldMk cId="1987051572" sldId="365"/>
        </pc:sldMkLst>
        <pc:spChg chg="mod ord">
          <ac:chgData name="LIN, Zhiqiang" userId="d4683ff3-f281-4b56-a745-6a46db3b5018" providerId="ADAL" clId="{5B1B89B3-4E96-49D5-8176-67500AA7B227}" dt="2021-03-11T12:12:34.342" v="11059"/>
          <ac:spMkLst>
            <pc:docMk/>
            <pc:sldMk cId="1987051572" sldId="365"/>
            <ac:spMk id="5" creationId="{93751050-E692-4C9A-978F-7B1E01D62B12}"/>
          </ac:spMkLst>
        </pc:spChg>
        <pc:spChg chg="mod ord">
          <ac:chgData name="LIN, Zhiqiang" userId="d4683ff3-f281-4b56-a745-6a46db3b5018" providerId="ADAL" clId="{5B1B89B3-4E96-49D5-8176-67500AA7B227}" dt="2021-03-11T12:12:34.342" v="11063"/>
          <ac:spMkLst>
            <pc:docMk/>
            <pc:sldMk cId="1987051572" sldId="365"/>
            <ac:spMk id="7" creationId="{E8315A5C-B4DA-4DE4-A27A-9ECA69910723}"/>
          </ac:spMkLst>
        </pc:spChg>
        <pc:spChg chg="mod ord">
          <ac:chgData name="LIN, Zhiqiang" userId="d4683ff3-f281-4b56-a745-6a46db3b5018" providerId="ADAL" clId="{5B1B89B3-4E96-49D5-8176-67500AA7B227}" dt="2021-03-11T12:12:34.342" v="11067"/>
          <ac:spMkLst>
            <pc:docMk/>
            <pc:sldMk cId="1987051572" sldId="365"/>
            <ac:spMk id="8" creationId="{97FB6EBF-0DF5-47EB-92D3-CBE7A62C83B4}"/>
          </ac:spMkLst>
        </pc:spChg>
        <pc:spChg chg="mod ord">
          <ac:chgData name="LIN, Zhiqiang" userId="d4683ff3-f281-4b56-a745-6a46db3b5018" providerId="ADAL" clId="{5B1B89B3-4E96-49D5-8176-67500AA7B227}" dt="2021-03-11T12:12:34.342" v="11065"/>
          <ac:spMkLst>
            <pc:docMk/>
            <pc:sldMk cId="1987051572" sldId="365"/>
            <ac:spMk id="9" creationId="{655C3ED4-1A1B-423F-BB88-48F6442D37A1}"/>
          </ac:spMkLst>
        </pc:spChg>
        <pc:spChg chg="mod ord">
          <ac:chgData name="LIN, Zhiqiang" userId="d4683ff3-f281-4b56-a745-6a46db3b5018" providerId="ADAL" clId="{5B1B89B3-4E96-49D5-8176-67500AA7B227}" dt="2021-03-11T12:12:34.342" v="11055"/>
          <ac:spMkLst>
            <pc:docMk/>
            <pc:sldMk cId="1987051572" sldId="365"/>
            <ac:spMk id="518" creationId="{00000000-0000-0000-0000-000000000000}"/>
          </ac:spMkLst>
        </pc:spChg>
        <pc:spChg chg="mod ord">
          <ac:chgData name="LIN, Zhiqiang" userId="d4683ff3-f281-4b56-a745-6a46db3b5018" providerId="ADAL" clId="{5B1B89B3-4E96-49D5-8176-67500AA7B227}" dt="2021-03-11T12:12:34.342" v="11069"/>
          <ac:spMkLst>
            <pc:docMk/>
            <pc:sldMk cId="1987051572" sldId="365"/>
            <ac:spMk id="563" creationId="{00000000-0000-0000-0000-000000000000}"/>
          </ac:spMkLst>
        </pc:spChg>
        <pc:grpChg chg="add mod ord">
          <ac:chgData name="LIN, Zhiqiang" userId="d4683ff3-f281-4b56-a745-6a46db3b5018" providerId="ADAL" clId="{5B1B89B3-4E96-49D5-8176-67500AA7B227}" dt="2021-03-11T12:12:34.342" v="11071"/>
          <ac:grpSpMkLst>
            <pc:docMk/>
            <pc:sldMk cId="1987051572" sldId="365"/>
            <ac:grpSpMk id="10" creationId="{FD9FE508-B242-4EAA-AE40-91575E41D2C5}"/>
          </ac:grpSpMkLst>
        </pc:grpChg>
        <pc:cxnChg chg="mod ord">
          <ac:chgData name="LIN, Zhiqiang" userId="d4683ff3-f281-4b56-a745-6a46db3b5018" providerId="ADAL" clId="{5B1B89B3-4E96-49D5-8176-67500AA7B227}" dt="2021-03-11T12:12:34.342" v="11061"/>
          <ac:cxnSpMkLst>
            <pc:docMk/>
            <pc:sldMk cId="1987051572" sldId="365"/>
            <ac:cxnSpMk id="6" creationId="{0E8F756E-DDB6-4FD3-90BA-9DAA7DCE0382}"/>
          </ac:cxnSpMkLst>
        </pc:cxnChg>
        <pc:cxnChg chg="mod ord">
          <ac:chgData name="LIN, Zhiqiang" userId="d4683ff3-f281-4b56-a745-6a46db3b5018" providerId="ADAL" clId="{5B1B89B3-4E96-49D5-8176-67500AA7B227}" dt="2021-03-11T12:12:34.342" v="11057"/>
          <ac:cxnSpMkLst>
            <pc:docMk/>
            <pc:sldMk cId="1987051572" sldId="365"/>
            <ac:cxnSpMk id="519" creationId="{00000000-0000-0000-0000-000000000000}"/>
          </ac:cxnSpMkLst>
        </pc:cxnChg>
      </pc:sldChg>
      <pc:sldChg chg="addSp delSp modSp add del modTransition addAnim delAnim modAnim">
        <pc:chgData name="LIN, Zhiqiang" userId="d4683ff3-f281-4b56-a745-6a46db3b5018" providerId="ADAL" clId="{5B1B89B3-4E96-49D5-8176-67500AA7B227}" dt="2021-03-11T12:10:34.427" v="10658"/>
        <pc:sldMkLst>
          <pc:docMk/>
          <pc:sldMk cId="2960533252" sldId="365"/>
        </pc:sldMkLst>
        <pc:spChg chg="mod ord">
          <ac:chgData name="LIN, Zhiqiang" userId="d4683ff3-f281-4b56-a745-6a46db3b5018" providerId="ADAL" clId="{5B1B89B3-4E96-49D5-8176-67500AA7B227}" dt="2021-03-11T12:10:34.427" v="10658"/>
          <ac:spMkLst>
            <pc:docMk/>
            <pc:sldMk cId="2960533252" sldId="365"/>
            <ac:spMk id="5" creationId="{4369BF7F-1785-4FF7-A5EC-A31F9AC8EBF3}"/>
          </ac:spMkLst>
        </pc:spChg>
        <pc:spChg chg="mod ord">
          <ac:chgData name="LIN, Zhiqiang" userId="d4683ff3-f281-4b56-a745-6a46db3b5018" providerId="ADAL" clId="{5B1B89B3-4E96-49D5-8176-67500AA7B227}" dt="2021-03-11T12:10:34.427" v="10658"/>
          <ac:spMkLst>
            <pc:docMk/>
            <pc:sldMk cId="2960533252" sldId="365"/>
            <ac:spMk id="7" creationId="{372C03E2-C06F-45E8-8899-6430B05EAF0A}"/>
          </ac:spMkLst>
        </pc:spChg>
        <pc:spChg chg="mod ord">
          <ac:chgData name="LIN, Zhiqiang" userId="d4683ff3-f281-4b56-a745-6a46db3b5018" providerId="ADAL" clId="{5B1B89B3-4E96-49D5-8176-67500AA7B227}" dt="2021-03-11T12:10:34.427" v="10658"/>
          <ac:spMkLst>
            <pc:docMk/>
            <pc:sldMk cId="2960533252" sldId="365"/>
            <ac:spMk id="8" creationId="{0EB7314A-FC3F-4EC4-878A-65F30095CBAA}"/>
          </ac:spMkLst>
        </pc:spChg>
        <pc:spChg chg="mod ord">
          <ac:chgData name="LIN, Zhiqiang" userId="d4683ff3-f281-4b56-a745-6a46db3b5018" providerId="ADAL" clId="{5B1B89B3-4E96-49D5-8176-67500AA7B227}" dt="2021-03-11T12:10:34.427" v="10658"/>
          <ac:spMkLst>
            <pc:docMk/>
            <pc:sldMk cId="2960533252" sldId="365"/>
            <ac:spMk id="9" creationId="{0E868CE5-B5A6-4B37-9351-E9AF82954A20}"/>
          </ac:spMkLst>
        </pc:spChg>
        <pc:spChg chg="mod ord">
          <ac:chgData name="LIN, Zhiqiang" userId="d4683ff3-f281-4b56-a745-6a46db3b5018" providerId="ADAL" clId="{5B1B89B3-4E96-49D5-8176-67500AA7B227}" dt="2021-03-11T12:10:34.427" v="10658"/>
          <ac:spMkLst>
            <pc:docMk/>
            <pc:sldMk cId="2960533252" sldId="365"/>
            <ac:spMk id="518" creationId="{00000000-0000-0000-0000-000000000000}"/>
          </ac:spMkLst>
        </pc:spChg>
        <pc:spChg chg="mod ord">
          <ac:chgData name="LIN, Zhiqiang" userId="d4683ff3-f281-4b56-a745-6a46db3b5018" providerId="ADAL" clId="{5B1B89B3-4E96-49D5-8176-67500AA7B227}" dt="2021-03-11T12:10:34.427" v="10658"/>
          <ac:spMkLst>
            <pc:docMk/>
            <pc:sldMk cId="2960533252" sldId="365"/>
            <ac:spMk id="563" creationId="{00000000-0000-0000-0000-000000000000}"/>
          </ac:spMkLst>
        </pc:spChg>
        <pc:grpChg chg="add del">
          <ac:chgData name="LIN, Zhiqiang" userId="d4683ff3-f281-4b56-a745-6a46db3b5018" providerId="ADAL" clId="{5B1B89B3-4E96-49D5-8176-67500AA7B227}" dt="2021-03-11T12:10:34.427" v="10658"/>
          <ac:grpSpMkLst>
            <pc:docMk/>
            <pc:sldMk cId="2960533252" sldId="365"/>
            <ac:grpSpMk id="10" creationId="{DB1F86E7-EB72-4D5F-890B-385C392469EE}"/>
          </ac:grpSpMkLst>
        </pc:grpChg>
        <pc:cxnChg chg="mod ord">
          <ac:chgData name="LIN, Zhiqiang" userId="d4683ff3-f281-4b56-a745-6a46db3b5018" providerId="ADAL" clId="{5B1B89B3-4E96-49D5-8176-67500AA7B227}" dt="2021-03-11T12:10:34.427" v="10658"/>
          <ac:cxnSpMkLst>
            <pc:docMk/>
            <pc:sldMk cId="2960533252" sldId="365"/>
            <ac:cxnSpMk id="6" creationId="{C13C28E8-8672-4A52-9D14-D9D89514A621}"/>
          </ac:cxnSpMkLst>
        </pc:cxnChg>
        <pc:cxnChg chg="mod ord">
          <ac:chgData name="LIN, Zhiqiang" userId="d4683ff3-f281-4b56-a745-6a46db3b5018" providerId="ADAL" clId="{5B1B89B3-4E96-49D5-8176-67500AA7B227}" dt="2021-03-11T12:10:34.427" v="10658"/>
          <ac:cxnSpMkLst>
            <pc:docMk/>
            <pc:sldMk cId="2960533252" sldId="365"/>
            <ac:cxnSpMk id="519" creationId="{00000000-0000-0000-0000-000000000000}"/>
          </ac:cxnSpMkLst>
        </pc:cxnChg>
      </pc:sldChg>
      <pc:sldChg chg="delSp modSp add modTransition delAnim modAnim">
        <pc:chgData name="LIN, Zhiqiang" userId="d4683ff3-f281-4b56-a745-6a46db3b5018" providerId="ADAL" clId="{5B1B89B3-4E96-49D5-8176-67500AA7B227}" dt="2021-03-11T12:12:34.489" v="11095"/>
        <pc:sldMkLst>
          <pc:docMk/>
          <pc:sldMk cId="1452966406" sldId="366"/>
        </pc:sldMkLst>
        <pc:spChg chg="mod ord">
          <ac:chgData name="LIN, Zhiqiang" userId="d4683ff3-f281-4b56-a745-6a46db3b5018" providerId="ADAL" clId="{5B1B89B3-4E96-49D5-8176-67500AA7B227}" dt="2021-03-11T12:12:34.474" v="11083"/>
          <ac:spMkLst>
            <pc:docMk/>
            <pc:sldMk cId="1452966406" sldId="366"/>
            <ac:spMk id="5" creationId="{93751050-E692-4C9A-978F-7B1E01D62B12}"/>
          </ac:spMkLst>
        </pc:spChg>
        <pc:spChg chg="mod ord">
          <ac:chgData name="LIN, Zhiqiang" userId="d4683ff3-f281-4b56-a745-6a46db3b5018" providerId="ADAL" clId="{5B1B89B3-4E96-49D5-8176-67500AA7B227}" dt="2021-03-11T12:12:34.474" v="11087"/>
          <ac:spMkLst>
            <pc:docMk/>
            <pc:sldMk cId="1452966406" sldId="366"/>
            <ac:spMk id="7" creationId="{E8315A5C-B4DA-4DE4-A27A-9ECA69910723}"/>
          </ac:spMkLst>
        </pc:spChg>
        <pc:spChg chg="mod ord">
          <ac:chgData name="LIN, Zhiqiang" userId="d4683ff3-f281-4b56-a745-6a46db3b5018" providerId="ADAL" clId="{5B1B89B3-4E96-49D5-8176-67500AA7B227}" dt="2021-03-11T12:12:34.474" v="11091"/>
          <ac:spMkLst>
            <pc:docMk/>
            <pc:sldMk cId="1452966406" sldId="366"/>
            <ac:spMk id="8" creationId="{97FB6EBF-0DF5-47EB-92D3-CBE7A62C83B4}"/>
          </ac:spMkLst>
        </pc:spChg>
        <pc:spChg chg="mod ord">
          <ac:chgData name="LIN, Zhiqiang" userId="d4683ff3-f281-4b56-a745-6a46db3b5018" providerId="ADAL" clId="{5B1B89B3-4E96-49D5-8176-67500AA7B227}" dt="2021-03-11T12:12:34.474" v="11089"/>
          <ac:spMkLst>
            <pc:docMk/>
            <pc:sldMk cId="1452966406" sldId="366"/>
            <ac:spMk id="9" creationId="{655C3ED4-1A1B-423F-BB88-48F6442D37A1}"/>
          </ac:spMkLst>
        </pc:spChg>
        <pc:spChg chg="mod ord">
          <ac:chgData name="LIN, Zhiqiang" userId="d4683ff3-f281-4b56-a745-6a46db3b5018" providerId="ADAL" clId="{5B1B89B3-4E96-49D5-8176-67500AA7B227}" dt="2021-03-11T12:12:34.474" v="11079"/>
          <ac:spMkLst>
            <pc:docMk/>
            <pc:sldMk cId="1452966406" sldId="366"/>
            <ac:spMk id="518" creationId="{00000000-0000-0000-0000-000000000000}"/>
          </ac:spMkLst>
        </pc:spChg>
        <pc:spChg chg="mod ord">
          <ac:chgData name="LIN, Zhiqiang" userId="d4683ff3-f281-4b56-a745-6a46db3b5018" providerId="ADAL" clId="{5B1B89B3-4E96-49D5-8176-67500AA7B227}" dt="2021-03-11T12:12:34.474" v="11093"/>
          <ac:spMkLst>
            <pc:docMk/>
            <pc:sldMk cId="1452966406" sldId="366"/>
            <ac:spMk id="563" creationId="{00000000-0000-0000-0000-000000000000}"/>
          </ac:spMkLst>
        </pc:spChg>
        <pc:grpChg chg="del">
          <ac:chgData name="LIN, Zhiqiang" userId="d4683ff3-f281-4b56-a745-6a46db3b5018" providerId="ADAL" clId="{5B1B89B3-4E96-49D5-8176-67500AA7B227}" dt="2021-03-11T12:12:34.358" v="11076"/>
          <ac:grpSpMkLst>
            <pc:docMk/>
            <pc:sldMk cId="1452966406" sldId="366"/>
            <ac:grpSpMk id="10" creationId="{FD9FE508-B242-4EAA-AE40-91575E41D2C5}"/>
          </ac:grpSpMkLst>
        </pc:grpChg>
        <pc:cxnChg chg="mod ord">
          <ac:chgData name="LIN, Zhiqiang" userId="d4683ff3-f281-4b56-a745-6a46db3b5018" providerId="ADAL" clId="{5B1B89B3-4E96-49D5-8176-67500AA7B227}" dt="2021-03-11T12:12:34.474" v="11085"/>
          <ac:cxnSpMkLst>
            <pc:docMk/>
            <pc:sldMk cId="1452966406" sldId="366"/>
            <ac:cxnSpMk id="6" creationId="{0E8F756E-DDB6-4FD3-90BA-9DAA7DCE0382}"/>
          </ac:cxnSpMkLst>
        </pc:cxnChg>
        <pc:cxnChg chg="mod ord">
          <ac:chgData name="LIN, Zhiqiang" userId="d4683ff3-f281-4b56-a745-6a46db3b5018" providerId="ADAL" clId="{5B1B89B3-4E96-49D5-8176-67500AA7B227}" dt="2021-03-11T12:12:34.474" v="11081"/>
          <ac:cxnSpMkLst>
            <pc:docMk/>
            <pc:sldMk cId="1452966406" sldId="366"/>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3348498890" sldId="366"/>
        </pc:sldMkLst>
        <pc:spChg chg="mod ord">
          <ac:chgData name="LIN, Zhiqiang" userId="d4683ff3-f281-4b56-a745-6a46db3b5018" providerId="ADAL" clId="{5B1B89B3-4E96-49D5-8176-67500AA7B227}" dt="2021-03-11T12:10:34.427" v="10658"/>
          <ac:spMkLst>
            <pc:docMk/>
            <pc:sldMk cId="3348498890" sldId="366"/>
            <ac:spMk id="5" creationId="{4369BF7F-1785-4FF7-A5EC-A31F9AC8EBF3}"/>
          </ac:spMkLst>
        </pc:spChg>
        <pc:spChg chg="mod ord">
          <ac:chgData name="LIN, Zhiqiang" userId="d4683ff3-f281-4b56-a745-6a46db3b5018" providerId="ADAL" clId="{5B1B89B3-4E96-49D5-8176-67500AA7B227}" dt="2021-03-11T12:10:34.427" v="10658"/>
          <ac:spMkLst>
            <pc:docMk/>
            <pc:sldMk cId="3348498890" sldId="366"/>
            <ac:spMk id="7" creationId="{372C03E2-C06F-45E8-8899-6430B05EAF0A}"/>
          </ac:spMkLst>
        </pc:spChg>
        <pc:spChg chg="mod ord">
          <ac:chgData name="LIN, Zhiqiang" userId="d4683ff3-f281-4b56-a745-6a46db3b5018" providerId="ADAL" clId="{5B1B89B3-4E96-49D5-8176-67500AA7B227}" dt="2021-03-11T12:10:34.427" v="10658"/>
          <ac:spMkLst>
            <pc:docMk/>
            <pc:sldMk cId="3348498890" sldId="366"/>
            <ac:spMk id="8" creationId="{0EB7314A-FC3F-4EC4-878A-65F30095CBAA}"/>
          </ac:spMkLst>
        </pc:spChg>
        <pc:spChg chg="mod ord">
          <ac:chgData name="LIN, Zhiqiang" userId="d4683ff3-f281-4b56-a745-6a46db3b5018" providerId="ADAL" clId="{5B1B89B3-4E96-49D5-8176-67500AA7B227}" dt="2021-03-11T12:10:34.427" v="10658"/>
          <ac:spMkLst>
            <pc:docMk/>
            <pc:sldMk cId="3348498890" sldId="366"/>
            <ac:spMk id="9" creationId="{0E868CE5-B5A6-4B37-9351-E9AF82954A20}"/>
          </ac:spMkLst>
        </pc:spChg>
        <pc:spChg chg="add del mod ord">
          <ac:chgData name="LIN, Zhiqiang" userId="d4683ff3-f281-4b56-a745-6a46db3b5018" providerId="ADAL" clId="{5B1B89B3-4E96-49D5-8176-67500AA7B227}" dt="2021-03-11T12:10:34.427" v="10658"/>
          <ac:spMkLst>
            <pc:docMk/>
            <pc:sldMk cId="3348498890" sldId="366"/>
            <ac:spMk id="10" creationId="{61A4C298-7F0F-49D3-8D3C-9C501B7CD4C2}"/>
          </ac:spMkLst>
        </pc:spChg>
        <pc:spChg chg="add del mod ord">
          <ac:chgData name="LIN, Zhiqiang" userId="d4683ff3-f281-4b56-a745-6a46db3b5018" providerId="ADAL" clId="{5B1B89B3-4E96-49D5-8176-67500AA7B227}" dt="2021-03-11T12:10:34.427" v="10658"/>
          <ac:spMkLst>
            <pc:docMk/>
            <pc:sldMk cId="3348498890" sldId="366"/>
            <ac:spMk id="11" creationId="{FB74EB84-48D2-4B70-A280-02C62A1055A0}"/>
          </ac:spMkLst>
        </pc:spChg>
        <pc:spChg chg="add del mod ord">
          <ac:chgData name="LIN, Zhiqiang" userId="d4683ff3-f281-4b56-a745-6a46db3b5018" providerId="ADAL" clId="{5B1B89B3-4E96-49D5-8176-67500AA7B227}" dt="2021-03-11T12:10:34.427" v="10658"/>
          <ac:spMkLst>
            <pc:docMk/>
            <pc:sldMk cId="3348498890" sldId="366"/>
            <ac:spMk id="12" creationId="{D91F5CE9-4976-4FB5-A742-5903F8B44F49}"/>
          </ac:spMkLst>
        </pc:spChg>
        <pc:spChg chg="add del mod ord">
          <ac:chgData name="LIN, Zhiqiang" userId="d4683ff3-f281-4b56-a745-6a46db3b5018" providerId="ADAL" clId="{5B1B89B3-4E96-49D5-8176-67500AA7B227}" dt="2021-03-11T12:10:34.427" v="10658"/>
          <ac:spMkLst>
            <pc:docMk/>
            <pc:sldMk cId="3348498890" sldId="366"/>
            <ac:spMk id="14" creationId="{32BF16FC-1A9E-466D-8CBD-75B5EB8781CF}"/>
          </ac:spMkLst>
        </pc:spChg>
        <pc:spChg chg="mod ord">
          <ac:chgData name="LIN, Zhiqiang" userId="d4683ff3-f281-4b56-a745-6a46db3b5018" providerId="ADAL" clId="{5B1B89B3-4E96-49D5-8176-67500AA7B227}" dt="2021-03-11T12:10:34.427" v="10658"/>
          <ac:spMkLst>
            <pc:docMk/>
            <pc:sldMk cId="3348498890" sldId="366"/>
            <ac:spMk id="518" creationId="{00000000-0000-0000-0000-000000000000}"/>
          </ac:spMkLst>
        </pc:spChg>
        <pc:spChg chg="mod ord">
          <ac:chgData name="LIN, Zhiqiang" userId="d4683ff3-f281-4b56-a745-6a46db3b5018" providerId="ADAL" clId="{5B1B89B3-4E96-49D5-8176-67500AA7B227}" dt="2021-03-11T12:10:34.427" v="10658"/>
          <ac:spMkLst>
            <pc:docMk/>
            <pc:sldMk cId="3348498890" sldId="366"/>
            <ac:spMk id="563" creationId="{00000000-0000-0000-0000-000000000000}"/>
          </ac:spMkLst>
        </pc:spChg>
        <pc:cxnChg chg="mod ord">
          <ac:chgData name="LIN, Zhiqiang" userId="d4683ff3-f281-4b56-a745-6a46db3b5018" providerId="ADAL" clId="{5B1B89B3-4E96-49D5-8176-67500AA7B227}" dt="2021-03-11T12:10:34.427" v="10658"/>
          <ac:cxnSpMkLst>
            <pc:docMk/>
            <pc:sldMk cId="3348498890" sldId="366"/>
            <ac:cxnSpMk id="6" creationId="{C13C28E8-8672-4A52-9D14-D9D89514A621}"/>
          </ac:cxnSpMkLst>
        </pc:cxnChg>
        <pc:cxnChg chg="add del mod ord">
          <ac:chgData name="LIN, Zhiqiang" userId="d4683ff3-f281-4b56-a745-6a46db3b5018" providerId="ADAL" clId="{5B1B89B3-4E96-49D5-8176-67500AA7B227}" dt="2021-03-11T12:10:34.427" v="10658"/>
          <ac:cxnSpMkLst>
            <pc:docMk/>
            <pc:sldMk cId="3348498890" sldId="366"/>
            <ac:cxnSpMk id="13" creationId="{F7E35773-6496-4D58-B5F4-B3ECA3DC753D}"/>
          </ac:cxnSpMkLst>
        </pc:cxnChg>
        <pc:cxnChg chg="mod ord">
          <ac:chgData name="LIN, Zhiqiang" userId="d4683ff3-f281-4b56-a745-6a46db3b5018" providerId="ADAL" clId="{5B1B89B3-4E96-49D5-8176-67500AA7B227}" dt="2021-03-11T12:10:34.427" v="10658"/>
          <ac:cxnSpMkLst>
            <pc:docMk/>
            <pc:sldMk cId="3348498890" sldId="366"/>
            <ac:cxnSpMk id="519" creationId="{00000000-0000-0000-0000-000000000000}"/>
          </ac:cxnSpMkLst>
        </pc:cxnChg>
      </pc:sldChg>
      <pc:sldChg chg="addSp modSp add modTransition modAnim">
        <pc:chgData name="LIN, Zhiqiang" userId="d4683ff3-f281-4b56-a745-6a46db3b5018" providerId="ADAL" clId="{5B1B89B3-4E96-49D5-8176-67500AA7B227}" dt="2021-03-11T12:12:34.990" v="11183"/>
        <pc:sldMkLst>
          <pc:docMk/>
          <pc:sldMk cId="1101755847" sldId="367"/>
        </pc:sldMkLst>
        <pc:spChg chg="mod ord">
          <ac:chgData name="LIN, Zhiqiang" userId="d4683ff3-f281-4b56-a745-6a46db3b5018" providerId="ADAL" clId="{5B1B89B3-4E96-49D5-8176-67500AA7B227}" dt="2021-03-11T12:12:34.990" v="11161"/>
          <ac:spMkLst>
            <pc:docMk/>
            <pc:sldMk cId="1101755847" sldId="367"/>
            <ac:spMk id="5" creationId="{93751050-E692-4C9A-978F-7B1E01D62B12}"/>
          </ac:spMkLst>
        </pc:spChg>
        <pc:spChg chg="mod ord">
          <ac:chgData name="LIN, Zhiqiang" userId="d4683ff3-f281-4b56-a745-6a46db3b5018" providerId="ADAL" clId="{5B1B89B3-4E96-49D5-8176-67500AA7B227}" dt="2021-03-11T12:12:34.990" v="11165"/>
          <ac:spMkLst>
            <pc:docMk/>
            <pc:sldMk cId="1101755847" sldId="367"/>
            <ac:spMk id="7" creationId="{E8315A5C-B4DA-4DE4-A27A-9ECA69910723}"/>
          </ac:spMkLst>
        </pc:spChg>
        <pc:spChg chg="mod ord">
          <ac:chgData name="LIN, Zhiqiang" userId="d4683ff3-f281-4b56-a745-6a46db3b5018" providerId="ADAL" clId="{5B1B89B3-4E96-49D5-8176-67500AA7B227}" dt="2021-03-11T12:12:34.990" v="11169"/>
          <ac:spMkLst>
            <pc:docMk/>
            <pc:sldMk cId="1101755847" sldId="367"/>
            <ac:spMk id="8" creationId="{97FB6EBF-0DF5-47EB-92D3-CBE7A62C83B4}"/>
          </ac:spMkLst>
        </pc:spChg>
        <pc:spChg chg="mod ord">
          <ac:chgData name="LIN, Zhiqiang" userId="d4683ff3-f281-4b56-a745-6a46db3b5018" providerId="ADAL" clId="{5B1B89B3-4E96-49D5-8176-67500AA7B227}" dt="2021-03-11T12:12:34.990" v="11167"/>
          <ac:spMkLst>
            <pc:docMk/>
            <pc:sldMk cId="1101755847" sldId="367"/>
            <ac:spMk id="9" creationId="{655C3ED4-1A1B-423F-BB88-48F6442D37A1}"/>
          </ac:spMkLst>
        </pc:spChg>
        <pc:spChg chg="add mod ord">
          <ac:chgData name="LIN, Zhiqiang" userId="d4683ff3-f281-4b56-a745-6a46db3b5018" providerId="ADAL" clId="{5B1B89B3-4E96-49D5-8176-67500AA7B227}" dt="2021-03-11T12:12:34.990" v="11173"/>
          <ac:spMkLst>
            <pc:docMk/>
            <pc:sldMk cId="1101755847" sldId="367"/>
            <ac:spMk id="10" creationId="{0E3ED966-6DFF-44E0-B17B-A4129490B341}"/>
          </ac:spMkLst>
        </pc:spChg>
        <pc:spChg chg="add mod ord">
          <ac:chgData name="LIN, Zhiqiang" userId="d4683ff3-f281-4b56-a745-6a46db3b5018" providerId="ADAL" clId="{5B1B89B3-4E96-49D5-8176-67500AA7B227}" dt="2021-03-11T12:12:34.990" v="11175"/>
          <ac:spMkLst>
            <pc:docMk/>
            <pc:sldMk cId="1101755847" sldId="367"/>
            <ac:spMk id="11" creationId="{3FAE2692-2C7E-4CFC-979F-66B7BA1E77A9}"/>
          </ac:spMkLst>
        </pc:spChg>
        <pc:spChg chg="add mod ord">
          <ac:chgData name="LIN, Zhiqiang" userId="d4683ff3-f281-4b56-a745-6a46db3b5018" providerId="ADAL" clId="{5B1B89B3-4E96-49D5-8176-67500AA7B227}" dt="2021-03-11T12:12:34.990" v="11177"/>
          <ac:spMkLst>
            <pc:docMk/>
            <pc:sldMk cId="1101755847" sldId="367"/>
            <ac:spMk id="12" creationId="{CB869D91-2FF2-4BED-9F28-B0942271BFDB}"/>
          </ac:spMkLst>
        </pc:spChg>
        <pc:spChg chg="add mod ord">
          <ac:chgData name="LIN, Zhiqiang" userId="d4683ff3-f281-4b56-a745-6a46db3b5018" providerId="ADAL" clId="{5B1B89B3-4E96-49D5-8176-67500AA7B227}" dt="2021-03-11T12:12:34.990" v="11181"/>
          <ac:spMkLst>
            <pc:docMk/>
            <pc:sldMk cId="1101755847" sldId="367"/>
            <ac:spMk id="14" creationId="{F73CED85-EAF1-47C7-933C-320E04594202}"/>
          </ac:spMkLst>
        </pc:spChg>
        <pc:spChg chg="mod ord">
          <ac:chgData name="LIN, Zhiqiang" userId="d4683ff3-f281-4b56-a745-6a46db3b5018" providerId="ADAL" clId="{5B1B89B3-4E96-49D5-8176-67500AA7B227}" dt="2021-03-11T12:12:34.975" v="11157"/>
          <ac:spMkLst>
            <pc:docMk/>
            <pc:sldMk cId="1101755847" sldId="367"/>
            <ac:spMk id="518" creationId="{00000000-0000-0000-0000-000000000000}"/>
          </ac:spMkLst>
        </pc:spChg>
        <pc:spChg chg="mod ord">
          <ac:chgData name="LIN, Zhiqiang" userId="d4683ff3-f281-4b56-a745-6a46db3b5018" providerId="ADAL" clId="{5B1B89B3-4E96-49D5-8176-67500AA7B227}" dt="2021-03-11T12:12:34.990" v="11171"/>
          <ac:spMkLst>
            <pc:docMk/>
            <pc:sldMk cId="1101755847" sldId="367"/>
            <ac:spMk id="563" creationId="{00000000-0000-0000-0000-000000000000}"/>
          </ac:spMkLst>
        </pc:spChg>
        <pc:cxnChg chg="mod ord">
          <ac:chgData name="LIN, Zhiqiang" userId="d4683ff3-f281-4b56-a745-6a46db3b5018" providerId="ADAL" clId="{5B1B89B3-4E96-49D5-8176-67500AA7B227}" dt="2021-03-11T12:12:34.990" v="11163"/>
          <ac:cxnSpMkLst>
            <pc:docMk/>
            <pc:sldMk cId="1101755847" sldId="367"/>
            <ac:cxnSpMk id="6" creationId="{0E8F756E-DDB6-4FD3-90BA-9DAA7DCE0382}"/>
          </ac:cxnSpMkLst>
        </pc:cxnChg>
        <pc:cxnChg chg="add mod ord">
          <ac:chgData name="LIN, Zhiqiang" userId="d4683ff3-f281-4b56-a745-6a46db3b5018" providerId="ADAL" clId="{5B1B89B3-4E96-49D5-8176-67500AA7B227}" dt="2021-03-11T12:12:34.990" v="11179"/>
          <ac:cxnSpMkLst>
            <pc:docMk/>
            <pc:sldMk cId="1101755847" sldId="367"/>
            <ac:cxnSpMk id="13" creationId="{116185EC-8DB3-402B-B077-8F4AFD319BE8}"/>
          </ac:cxnSpMkLst>
        </pc:cxnChg>
        <pc:cxnChg chg="mod ord">
          <ac:chgData name="LIN, Zhiqiang" userId="d4683ff3-f281-4b56-a745-6a46db3b5018" providerId="ADAL" clId="{5B1B89B3-4E96-49D5-8176-67500AA7B227}" dt="2021-03-11T12:12:34.975" v="11159"/>
          <ac:cxnSpMkLst>
            <pc:docMk/>
            <pc:sldMk cId="1101755847" sldId="367"/>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1182571789" sldId="367"/>
        </pc:sldMkLst>
        <pc:spChg chg="mod ord">
          <ac:chgData name="LIN, Zhiqiang" userId="d4683ff3-f281-4b56-a745-6a46db3b5018" providerId="ADAL" clId="{5B1B89B3-4E96-49D5-8176-67500AA7B227}" dt="2021-03-11T12:10:34.427" v="10658"/>
          <ac:spMkLst>
            <pc:docMk/>
            <pc:sldMk cId="1182571789" sldId="367"/>
            <ac:spMk id="5" creationId="{4369BF7F-1785-4FF7-A5EC-A31F9AC8EBF3}"/>
          </ac:spMkLst>
        </pc:spChg>
        <pc:spChg chg="mod ord">
          <ac:chgData name="LIN, Zhiqiang" userId="d4683ff3-f281-4b56-a745-6a46db3b5018" providerId="ADAL" clId="{5B1B89B3-4E96-49D5-8176-67500AA7B227}" dt="2021-03-11T12:10:34.427" v="10658"/>
          <ac:spMkLst>
            <pc:docMk/>
            <pc:sldMk cId="1182571789" sldId="367"/>
            <ac:spMk id="7" creationId="{372C03E2-C06F-45E8-8899-6430B05EAF0A}"/>
          </ac:spMkLst>
        </pc:spChg>
        <pc:spChg chg="mod ord">
          <ac:chgData name="LIN, Zhiqiang" userId="d4683ff3-f281-4b56-a745-6a46db3b5018" providerId="ADAL" clId="{5B1B89B3-4E96-49D5-8176-67500AA7B227}" dt="2021-03-11T12:10:34.427" v="10658"/>
          <ac:spMkLst>
            <pc:docMk/>
            <pc:sldMk cId="1182571789" sldId="367"/>
            <ac:spMk id="8" creationId="{0EB7314A-FC3F-4EC4-878A-65F30095CBAA}"/>
          </ac:spMkLst>
        </pc:spChg>
        <pc:spChg chg="mod ord">
          <ac:chgData name="LIN, Zhiqiang" userId="d4683ff3-f281-4b56-a745-6a46db3b5018" providerId="ADAL" clId="{5B1B89B3-4E96-49D5-8176-67500AA7B227}" dt="2021-03-11T12:10:34.427" v="10658"/>
          <ac:spMkLst>
            <pc:docMk/>
            <pc:sldMk cId="1182571789" sldId="367"/>
            <ac:spMk id="9" creationId="{0E868CE5-B5A6-4B37-9351-E9AF82954A20}"/>
          </ac:spMkLst>
        </pc:spChg>
        <pc:spChg chg="mod ord">
          <ac:chgData name="LIN, Zhiqiang" userId="d4683ff3-f281-4b56-a745-6a46db3b5018" providerId="ADAL" clId="{5B1B89B3-4E96-49D5-8176-67500AA7B227}" dt="2021-03-11T12:10:34.427" v="10658"/>
          <ac:spMkLst>
            <pc:docMk/>
            <pc:sldMk cId="1182571789" sldId="367"/>
            <ac:spMk id="10" creationId="{61A4C298-7F0F-49D3-8D3C-9C501B7CD4C2}"/>
          </ac:spMkLst>
        </pc:spChg>
        <pc:spChg chg="mod ord">
          <ac:chgData name="LIN, Zhiqiang" userId="d4683ff3-f281-4b56-a745-6a46db3b5018" providerId="ADAL" clId="{5B1B89B3-4E96-49D5-8176-67500AA7B227}" dt="2021-03-11T12:10:34.427" v="10658"/>
          <ac:spMkLst>
            <pc:docMk/>
            <pc:sldMk cId="1182571789" sldId="367"/>
            <ac:spMk id="11" creationId="{FB74EB84-48D2-4B70-A280-02C62A1055A0}"/>
          </ac:spMkLst>
        </pc:spChg>
        <pc:spChg chg="mod ord">
          <ac:chgData name="LIN, Zhiqiang" userId="d4683ff3-f281-4b56-a745-6a46db3b5018" providerId="ADAL" clId="{5B1B89B3-4E96-49D5-8176-67500AA7B227}" dt="2021-03-11T12:10:34.427" v="10658"/>
          <ac:spMkLst>
            <pc:docMk/>
            <pc:sldMk cId="1182571789" sldId="367"/>
            <ac:spMk id="12" creationId="{D91F5CE9-4976-4FB5-A742-5903F8B44F49}"/>
          </ac:spMkLst>
        </pc:spChg>
        <pc:spChg chg="mod ord">
          <ac:chgData name="LIN, Zhiqiang" userId="d4683ff3-f281-4b56-a745-6a46db3b5018" providerId="ADAL" clId="{5B1B89B3-4E96-49D5-8176-67500AA7B227}" dt="2021-03-11T12:10:34.427" v="10658"/>
          <ac:spMkLst>
            <pc:docMk/>
            <pc:sldMk cId="1182571789" sldId="367"/>
            <ac:spMk id="14" creationId="{32BF16FC-1A9E-466D-8CBD-75B5EB8781CF}"/>
          </ac:spMkLst>
        </pc:spChg>
        <pc:spChg chg="mod ord">
          <ac:chgData name="LIN, Zhiqiang" userId="d4683ff3-f281-4b56-a745-6a46db3b5018" providerId="ADAL" clId="{5B1B89B3-4E96-49D5-8176-67500AA7B227}" dt="2021-03-11T12:10:34.427" v="10658"/>
          <ac:spMkLst>
            <pc:docMk/>
            <pc:sldMk cId="1182571789" sldId="367"/>
            <ac:spMk id="518" creationId="{00000000-0000-0000-0000-000000000000}"/>
          </ac:spMkLst>
        </pc:spChg>
        <pc:spChg chg="mod ord">
          <ac:chgData name="LIN, Zhiqiang" userId="d4683ff3-f281-4b56-a745-6a46db3b5018" providerId="ADAL" clId="{5B1B89B3-4E96-49D5-8176-67500AA7B227}" dt="2021-03-11T12:10:34.427" v="10658"/>
          <ac:spMkLst>
            <pc:docMk/>
            <pc:sldMk cId="1182571789" sldId="367"/>
            <ac:spMk id="563" creationId="{00000000-0000-0000-0000-000000000000}"/>
          </ac:spMkLst>
        </pc:spChg>
        <pc:grpChg chg="add del mod ord">
          <ac:chgData name="LIN, Zhiqiang" userId="d4683ff3-f281-4b56-a745-6a46db3b5018" providerId="ADAL" clId="{5B1B89B3-4E96-49D5-8176-67500AA7B227}" dt="2021-03-11T12:10:34.427" v="10658"/>
          <ac:grpSpMkLst>
            <pc:docMk/>
            <pc:sldMk cId="1182571789" sldId="367"/>
            <ac:grpSpMk id="15" creationId="{E2C59755-2A26-4B70-A3CC-CC6A2C035F95}"/>
          </ac:grpSpMkLst>
        </pc:grpChg>
        <pc:cxnChg chg="mod ord">
          <ac:chgData name="LIN, Zhiqiang" userId="d4683ff3-f281-4b56-a745-6a46db3b5018" providerId="ADAL" clId="{5B1B89B3-4E96-49D5-8176-67500AA7B227}" dt="2021-03-11T12:10:34.427" v="10658"/>
          <ac:cxnSpMkLst>
            <pc:docMk/>
            <pc:sldMk cId="1182571789" sldId="367"/>
            <ac:cxnSpMk id="6" creationId="{C13C28E8-8672-4A52-9D14-D9D89514A621}"/>
          </ac:cxnSpMkLst>
        </pc:cxnChg>
        <pc:cxnChg chg="mod ord">
          <ac:chgData name="LIN, Zhiqiang" userId="d4683ff3-f281-4b56-a745-6a46db3b5018" providerId="ADAL" clId="{5B1B89B3-4E96-49D5-8176-67500AA7B227}" dt="2021-03-11T12:10:34.427" v="10658"/>
          <ac:cxnSpMkLst>
            <pc:docMk/>
            <pc:sldMk cId="1182571789" sldId="367"/>
            <ac:cxnSpMk id="13" creationId="{F7E35773-6496-4D58-B5F4-B3ECA3DC753D}"/>
          </ac:cxnSpMkLst>
        </pc:cxnChg>
        <pc:cxnChg chg="mod ord">
          <ac:chgData name="LIN, Zhiqiang" userId="d4683ff3-f281-4b56-a745-6a46db3b5018" providerId="ADAL" clId="{5B1B89B3-4E96-49D5-8176-67500AA7B227}" dt="2021-03-11T12:10:34.427" v="10658"/>
          <ac:cxnSpMkLst>
            <pc:docMk/>
            <pc:sldMk cId="1182571789" sldId="367"/>
            <ac:cxnSpMk id="519" creationId="{00000000-0000-0000-0000-000000000000}"/>
          </ac:cxnSpMkLst>
        </pc:cxnChg>
      </pc:sldChg>
      <pc:sldChg chg="addSp modSp add modTransition modAnim">
        <pc:chgData name="LIN, Zhiqiang" userId="d4683ff3-f281-4b56-a745-6a46db3b5018" providerId="ADAL" clId="{5B1B89B3-4E96-49D5-8176-67500AA7B227}" dt="2021-03-11T12:12:35.191" v="11226"/>
        <pc:sldMkLst>
          <pc:docMk/>
          <pc:sldMk cId="250717912" sldId="368"/>
        </pc:sldMkLst>
        <pc:spChg chg="mod ord">
          <ac:chgData name="LIN, Zhiqiang" userId="d4683ff3-f281-4b56-a745-6a46db3b5018" providerId="ADAL" clId="{5B1B89B3-4E96-49D5-8176-67500AA7B227}" dt="2021-03-11T12:12:35.191" v="11201"/>
          <ac:spMkLst>
            <pc:docMk/>
            <pc:sldMk cId="250717912" sldId="368"/>
            <ac:spMk id="5" creationId="{93751050-E692-4C9A-978F-7B1E01D62B12}"/>
          </ac:spMkLst>
        </pc:spChg>
        <pc:spChg chg="mod ord">
          <ac:chgData name="LIN, Zhiqiang" userId="d4683ff3-f281-4b56-a745-6a46db3b5018" providerId="ADAL" clId="{5B1B89B3-4E96-49D5-8176-67500AA7B227}" dt="2021-03-11T12:12:35.191" v="11205"/>
          <ac:spMkLst>
            <pc:docMk/>
            <pc:sldMk cId="250717912" sldId="368"/>
            <ac:spMk id="7" creationId="{E8315A5C-B4DA-4DE4-A27A-9ECA69910723}"/>
          </ac:spMkLst>
        </pc:spChg>
        <pc:spChg chg="mod ord">
          <ac:chgData name="LIN, Zhiqiang" userId="d4683ff3-f281-4b56-a745-6a46db3b5018" providerId="ADAL" clId="{5B1B89B3-4E96-49D5-8176-67500AA7B227}" dt="2021-03-11T12:12:35.191" v="11209"/>
          <ac:spMkLst>
            <pc:docMk/>
            <pc:sldMk cId="250717912" sldId="368"/>
            <ac:spMk id="8" creationId="{97FB6EBF-0DF5-47EB-92D3-CBE7A62C83B4}"/>
          </ac:spMkLst>
        </pc:spChg>
        <pc:spChg chg="mod ord">
          <ac:chgData name="LIN, Zhiqiang" userId="d4683ff3-f281-4b56-a745-6a46db3b5018" providerId="ADAL" clId="{5B1B89B3-4E96-49D5-8176-67500AA7B227}" dt="2021-03-11T12:12:35.191" v="11207"/>
          <ac:spMkLst>
            <pc:docMk/>
            <pc:sldMk cId="250717912" sldId="368"/>
            <ac:spMk id="9" creationId="{655C3ED4-1A1B-423F-BB88-48F6442D37A1}"/>
          </ac:spMkLst>
        </pc:spChg>
        <pc:spChg chg="mod ord">
          <ac:chgData name="LIN, Zhiqiang" userId="d4683ff3-f281-4b56-a745-6a46db3b5018" providerId="ADAL" clId="{5B1B89B3-4E96-49D5-8176-67500AA7B227}" dt="2021-03-11T12:12:35.191" v="11213"/>
          <ac:spMkLst>
            <pc:docMk/>
            <pc:sldMk cId="250717912" sldId="368"/>
            <ac:spMk id="10" creationId="{0E3ED966-6DFF-44E0-B17B-A4129490B341}"/>
          </ac:spMkLst>
        </pc:spChg>
        <pc:spChg chg="mod ord">
          <ac:chgData name="LIN, Zhiqiang" userId="d4683ff3-f281-4b56-a745-6a46db3b5018" providerId="ADAL" clId="{5B1B89B3-4E96-49D5-8176-67500AA7B227}" dt="2021-03-11T12:12:35.191" v="11215"/>
          <ac:spMkLst>
            <pc:docMk/>
            <pc:sldMk cId="250717912" sldId="368"/>
            <ac:spMk id="11" creationId="{3FAE2692-2C7E-4CFC-979F-66B7BA1E77A9}"/>
          </ac:spMkLst>
        </pc:spChg>
        <pc:spChg chg="mod ord">
          <ac:chgData name="LIN, Zhiqiang" userId="d4683ff3-f281-4b56-a745-6a46db3b5018" providerId="ADAL" clId="{5B1B89B3-4E96-49D5-8176-67500AA7B227}" dt="2021-03-11T12:12:35.191" v="11217"/>
          <ac:spMkLst>
            <pc:docMk/>
            <pc:sldMk cId="250717912" sldId="368"/>
            <ac:spMk id="12" creationId="{CB869D91-2FF2-4BED-9F28-B0942271BFDB}"/>
          </ac:spMkLst>
        </pc:spChg>
        <pc:spChg chg="mod ord">
          <ac:chgData name="LIN, Zhiqiang" userId="d4683ff3-f281-4b56-a745-6a46db3b5018" providerId="ADAL" clId="{5B1B89B3-4E96-49D5-8176-67500AA7B227}" dt="2021-03-11T12:12:35.191" v="11221"/>
          <ac:spMkLst>
            <pc:docMk/>
            <pc:sldMk cId="250717912" sldId="368"/>
            <ac:spMk id="14" creationId="{F73CED85-EAF1-47C7-933C-320E04594202}"/>
          </ac:spMkLst>
        </pc:spChg>
        <pc:spChg chg="mod ord">
          <ac:chgData name="LIN, Zhiqiang" userId="d4683ff3-f281-4b56-a745-6a46db3b5018" providerId="ADAL" clId="{5B1B89B3-4E96-49D5-8176-67500AA7B227}" dt="2021-03-11T12:12:35.191" v="11197"/>
          <ac:spMkLst>
            <pc:docMk/>
            <pc:sldMk cId="250717912" sldId="368"/>
            <ac:spMk id="518" creationId="{00000000-0000-0000-0000-000000000000}"/>
          </ac:spMkLst>
        </pc:spChg>
        <pc:spChg chg="mod ord">
          <ac:chgData name="LIN, Zhiqiang" userId="d4683ff3-f281-4b56-a745-6a46db3b5018" providerId="ADAL" clId="{5B1B89B3-4E96-49D5-8176-67500AA7B227}" dt="2021-03-11T12:12:35.191" v="11211"/>
          <ac:spMkLst>
            <pc:docMk/>
            <pc:sldMk cId="250717912" sldId="368"/>
            <ac:spMk id="563" creationId="{00000000-0000-0000-0000-000000000000}"/>
          </ac:spMkLst>
        </pc:spChg>
        <pc:grpChg chg="add mod ord">
          <ac:chgData name="LIN, Zhiqiang" userId="d4683ff3-f281-4b56-a745-6a46db3b5018" providerId="ADAL" clId="{5B1B89B3-4E96-49D5-8176-67500AA7B227}" dt="2021-03-11T12:12:35.191" v="11223"/>
          <ac:grpSpMkLst>
            <pc:docMk/>
            <pc:sldMk cId="250717912" sldId="368"/>
            <ac:grpSpMk id="15" creationId="{C3FFD65C-0C06-4877-86D4-E099FF6C2935}"/>
          </ac:grpSpMkLst>
        </pc:grpChg>
        <pc:cxnChg chg="mod ord">
          <ac:chgData name="LIN, Zhiqiang" userId="d4683ff3-f281-4b56-a745-6a46db3b5018" providerId="ADAL" clId="{5B1B89B3-4E96-49D5-8176-67500AA7B227}" dt="2021-03-11T12:12:35.191" v="11203"/>
          <ac:cxnSpMkLst>
            <pc:docMk/>
            <pc:sldMk cId="250717912" sldId="368"/>
            <ac:cxnSpMk id="6" creationId="{0E8F756E-DDB6-4FD3-90BA-9DAA7DCE0382}"/>
          </ac:cxnSpMkLst>
        </pc:cxnChg>
        <pc:cxnChg chg="mod ord">
          <ac:chgData name="LIN, Zhiqiang" userId="d4683ff3-f281-4b56-a745-6a46db3b5018" providerId="ADAL" clId="{5B1B89B3-4E96-49D5-8176-67500AA7B227}" dt="2021-03-11T12:12:35.191" v="11219"/>
          <ac:cxnSpMkLst>
            <pc:docMk/>
            <pc:sldMk cId="250717912" sldId="368"/>
            <ac:cxnSpMk id="13" creationId="{116185EC-8DB3-402B-B077-8F4AFD319BE8}"/>
          </ac:cxnSpMkLst>
        </pc:cxnChg>
        <pc:cxnChg chg="mod ord">
          <ac:chgData name="LIN, Zhiqiang" userId="d4683ff3-f281-4b56-a745-6a46db3b5018" providerId="ADAL" clId="{5B1B89B3-4E96-49D5-8176-67500AA7B227}" dt="2021-03-11T12:12:35.191" v="11199"/>
          <ac:cxnSpMkLst>
            <pc:docMk/>
            <pc:sldMk cId="250717912" sldId="368"/>
            <ac:cxnSpMk id="519" creationId="{00000000-0000-0000-0000-000000000000}"/>
          </ac:cxnSpMkLst>
        </pc:cxnChg>
      </pc:sldChg>
      <pc:sldChg chg="addSp delSp modSp add del modTransition addAnim delAnim modAnim">
        <pc:chgData name="LIN, Zhiqiang" userId="d4683ff3-f281-4b56-a745-6a46db3b5018" providerId="ADAL" clId="{5B1B89B3-4E96-49D5-8176-67500AA7B227}" dt="2021-03-11T12:10:34.427" v="10658"/>
        <pc:sldMkLst>
          <pc:docMk/>
          <pc:sldMk cId="3503021476" sldId="368"/>
        </pc:sldMkLst>
        <pc:spChg chg="mod ord">
          <ac:chgData name="LIN, Zhiqiang" userId="d4683ff3-f281-4b56-a745-6a46db3b5018" providerId="ADAL" clId="{5B1B89B3-4E96-49D5-8176-67500AA7B227}" dt="2021-03-11T12:10:34.427" v="10658"/>
          <ac:spMkLst>
            <pc:docMk/>
            <pc:sldMk cId="3503021476" sldId="368"/>
            <ac:spMk id="5" creationId="{4369BF7F-1785-4FF7-A5EC-A31F9AC8EBF3}"/>
          </ac:spMkLst>
        </pc:spChg>
        <pc:spChg chg="mod ord">
          <ac:chgData name="LIN, Zhiqiang" userId="d4683ff3-f281-4b56-a745-6a46db3b5018" providerId="ADAL" clId="{5B1B89B3-4E96-49D5-8176-67500AA7B227}" dt="2021-03-11T12:10:34.427" v="10658"/>
          <ac:spMkLst>
            <pc:docMk/>
            <pc:sldMk cId="3503021476" sldId="368"/>
            <ac:spMk id="7" creationId="{372C03E2-C06F-45E8-8899-6430B05EAF0A}"/>
          </ac:spMkLst>
        </pc:spChg>
        <pc:spChg chg="mod ord">
          <ac:chgData name="LIN, Zhiqiang" userId="d4683ff3-f281-4b56-a745-6a46db3b5018" providerId="ADAL" clId="{5B1B89B3-4E96-49D5-8176-67500AA7B227}" dt="2021-03-11T12:10:34.427" v="10658"/>
          <ac:spMkLst>
            <pc:docMk/>
            <pc:sldMk cId="3503021476" sldId="368"/>
            <ac:spMk id="8" creationId="{0EB7314A-FC3F-4EC4-878A-65F30095CBAA}"/>
          </ac:spMkLst>
        </pc:spChg>
        <pc:spChg chg="mod ord">
          <ac:chgData name="LIN, Zhiqiang" userId="d4683ff3-f281-4b56-a745-6a46db3b5018" providerId="ADAL" clId="{5B1B89B3-4E96-49D5-8176-67500AA7B227}" dt="2021-03-11T12:10:34.427" v="10658"/>
          <ac:spMkLst>
            <pc:docMk/>
            <pc:sldMk cId="3503021476" sldId="368"/>
            <ac:spMk id="9" creationId="{0E868CE5-B5A6-4B37-9351-E9AF82954A20}"/>
          </ac:spMkLst>
        </pc:spChg>
        <pc:spChg chg="mod ord">
          <ac:chgData name="LIN, Zhiqiang" userId="d4683ff3-f281-4b56-a745-6a46db3b5018" providerId="ADAL" clId="{5B1B89B3-4E96-49D5-8176-67500AA7B227}" dt="2021-03-11T12:10:34.427" v="10658"/>
          <ac:spMkLst>
            <pc:docMk/>
            <pc:sldMk cId="3503021476" sldId="368"/>
            <ac:spMk id="10" creationId="{61A4C298-7F0F-49D3-8D3C-9C501B7CD4C2}"/>
          </ac:spMkLst>
        </pc:spChg>
        <pc:spChg chg="mod ord">
          <ac:chgData name="LIN, Zhiqiang" userId="d4683ff3-f281-4b56-a745-6a46db3b5018" providerId="ADAL" clId="{5B1B89B3-4E96-49D5-8176-67500AA7B227}" dt="2021-03-11T12:10:34.427" v="10658"/>
          <ac:spMkLst>
            <pc:docMk/>
            <pc:sldMk cId="3503021476" sldId="368"/>
            <ac:spMk id="11" creationId="{FB74EB84-48D2-4B70-A280-02C62A1055A0}"/>
          </ac:spMkLst>
        </pc:spChg>
        <pc:spChg chg="mod ord">
          <ac:chgData name="LIN, Zhiqiang" userId="d4683ff3-f281-4b56-a745-6a46db3b5018" providerId="ADAL" clId="{5B1B89B3-4E96-49D5-8176-67500AA7B227}" dt="2021-03-11T12:10:34.427" v="10658"/>
          <ac:spMkLst>
            <pc:docMk/>
            <pc:sldMk cId="3503021476" sldId="368"/>
            <ac:spMk id="12" creationId="{D91F5CE9-4976-4FB5-A742-5903F8B44F49}"/>
          </ac:spMkLst>
        </pc:spChg>
        <pc:spChg chg="mod ord">
          <ac:chgData name="LIN, Zhiqiang" userId="d4683ff3-f281-4b56-a745-6a46db3b5018" providerId="ADAL" clId="{5B1B89B3-4E96-49D5-8176-67500AA7B227}" dt="2021-03-11T12:10:34.427" v="10658"/>
          <ac:spMkLst>
            <pc:docMk/>
            <pc:sldMk cId="3503021476" sldId="368"/>
            <ac:spMk id="14" creationId="{32BF16FC-1A9E-466D-8CBD-75B5EB8781CF}"/>
          </ac:spMkLst>
        </pc:spChg>
        <pc:spChg chg="mod ord">
          <ac:chgData name="LIN, Zhiqiang" userId="d4683ff3-f281-4b56-a745-6a46db3b5018" providerId="ADAL" clId="{5B1B89B3-4E96-49D5-8176-67500AA7B227}" dt="2021-03-11T12:10:34.427" v="10658"/>
          <ac:spMkLst>
            <pc:docMk/>
            <pc:sldMk cId="3503021476" sldId="368"/>
            <ac:spMk id="518" creationId="{00000000-0000-0000-0000-000000000000}"/>
          </ac:spMkLst>
        </pc:spChg>
        <pc:spChg chg="mod ord">
          <ac:chgData name="LIN, Zhiqiang" userId="d4683ff3-f281-4b56-a745-6a46db3b5018" providerId="ADAL" clId="{5B1B89B3-4E96-49D5-8176-67500AA7B227}" dt="2021-03-11T12:10:34.427" v="10658"/>
          <ac:spMkLst>
            <pc:docMk/>
            <pc:sldMk cId="3503021476" sldId="368"/>
            <ac:spMk id="563" creationId="{00000000-0000-0000-0000-000000000000}"/>
          </ac:spMkLst>
        </pc:spChg>
        <pc:grpChg chg="add del">
          <ac:chgData name="LIN, Zhiqiang" userId="d4683ff3-f281-4b56-a745-6a46db3b5018" providerId="ADAL" clId="{5B1B89B3-4E96-49D5-8176-67500AA7B227}" dt="2021-03-11T12:10:34.427" v="10658"/>
          <ac:grpSpMkLst>
            <pc:docMk/>
            <pc:sldMk cId="3503021476" sldId="368"/>
            <ac:grpSpMk id="15" creationId="{E2C59755-2A26-4B70-A3CC-CC6A2C035F95}"/>
          </ac:grpSpMkLst>
        </pc:grpChg>
        <pc:cxnChg chg="mod ord">
          <ac:chgData name="LIN, Zhiqiang" userId="d4683ff3-f281-4b56-a745-6a46db3b5018" providerId="ADAL" clId="{5B1B89B3-4E96-49D5-8176-67500AA7B227}" dt="2021-03-11T12:10:34.427" v="10658"/>
          <ac:cxnSpMkLst>
            <pc:docMk/>
            <pc:sldMk cId="3503021476" sldId="368"/>
            <ac:cxnSpMk id="6" creationId="{C13C28E8-8672-4A52-9D14-D9D89514A621}"/>
          </ac:cxnSpMkLst>
        </pc:cxnChg>
        <pc:cxnChg chg="mod ord">
          <ac:chgData name="LIN, Zhiqiang" userId="d4683ff3-f281-4b56-a745-6a46db3b5018" providerId="ADAL" clId="{5B1B89B3-4E96-49D5-8176-67500AA7B227}" dt="2021-03-11T12:10:34.427" v="10658"/>
          <ac:cxnSpMkLst>
            <pc:docMk/>
            <pc:sldMk cId="3503021476" sldId="368"/>
            <ac:cxnSpMk id="13" creationId="{F7E35773-6496-4D58-B5F4-B3ECA3DC753D}"/>
          </ac:cxnSpMkLst>
        </pc:cxnChg>
        <pc:cxnChg chg="mod ord">
          <ac:chgData name="LIN, Zhiqiang" userId="d4683ff3-f281-4b56-a745-6a46db3b5018" providerId="ADAL" clId="{5B1B89B3-4E96-49D5-8176-67500AA7B227}" dt="2021-03-11T12:10:34.427" v="10658"/>
          <ac:cxnSpMkLst>
            <pc:docMk/>
            <pc:sldMk cId="3503021476" sldId="368"/>
            <ac:cxnSpMk id="519" creationId="{00000000-0000-0000-0000-000000000000}"/>
          </ac:cxnSpMkLst>
        </pc:cxnChg>
      </pc:sldChg>
      <pc:sldChg chg="delSp modSp add modTransition delAnim modAnim">
        <pc:chgData name="LIN, Zhiqiang" userId="d4683ff3-f281-4b56-a745-6a46db3b5018" providerId="ADAL" clId="{5B1B89B3-4E96-49D5-8176-67500AA7B227}" dt="2021-03-11T12:12:35.332" v="11257"/>
        <pc:sldMkLst>
          <pc:docMk/>
          <pc:sldMk cId="81638091" sldId="369"/>
        </pc:sldMkLst>
        <pc:spChg chg="mod ord">
          <ac:chgData name="LIN, Zhiqiang" userId="d4683ff3-f281-4b56-a745-6a46db3b5018" providerId="ADAL" clId="{5B1B89B3-4E96-49D5-8176-67500AA7B227}" dt="2021-03-11T12:12:35.322" v="11235"/>
          <ac:spMkLst>
            <pc:docMk/>
            <pc:sldMk cId="81638091" sldId="369"/>
            <ac:spMk id="5" creationId="{93751050-E692-4C9A-978F-7B1E01D62B12}"/>
          </ac:spMkLst>
        </pc:spChg>
        <pc:spChg chg="mod ord">
          <ac:chgData name="LIN, Zhiqiang" userId="d4683ff3-f281-4b56-a745-6a46db3b5018" providerId="ADAL" clId="{5B1B89B3-4E96-49D5-8176-67500AA7B227}" dt="2021-03-11T12:12:35.322" v="11239"/>
          <ac:spMkLst>
            <pc:docMk/>
            <pc:sldMk cId="81638091" sldId="369"/>
            <ac:spMk id="7" creationId="{E8315A5C-B4DA-4DE4-A27A-9ECA69910723}"/>
          </ac:spMkLst>
        </pc:spChg>
        <pc:spChg chg="mod ord">
          <ac:chgData name="LIN, Zhiqiang" userId="d4683ff3-f281-4b56-a745-6a46db3b5018" providerId="ADAL" clId="{5B1B89B3-4E96-49D5-8176-67500AA7B227}" dt="2021-03-11T12:12:35.322" v="11243"/>
          <ac:spMkLst>
            <pc:docMk/>
            <pc:sldMk cId="81638091" sldId="369"/>
            <ac:spMk id="8" creationId="{97FB6EBF-0DF5-47EB-92D3-CBE7A62C83B4}"/>
          </ac:spMkLst>
        </pc:spChg>
        <pc:spChg chg="mod ord">
          <ac:chgData name="LIN, Zhiqiang" userId="d4683ff3-f281-4b56-a745-6a46db3b5018" providerId="ADAL" clId="{5B1B89B3-4E96-49D5-8176-67500AA7B227}" dt="2021-03-11T12:12:35.322" v="11241"/>
          <ac:spMkLst>
            <pc:docMk/>
            <pc:sldMk cId="81638091" sldId="369"/>
            <ac:spMk id="9" creationId="{655C3ED4-1A1B-423F-BB88-48F6442D37A1}"/>
          </ac:spMkLst>
        </pc:spChg>
        <pc:spChg chg="mod ord">
          <ac:chgData name="LIN, Zhiqiang" userId="d4683ff3-f281-4b56-a745-6a46db3b5018" providerId="ADAL" clId="{5B1B89B3-4E96-49D5-8176-67500AA7B227}" dt="2021-03-11T12:12:35.322" v="11247"/>
          <ac:spMkLst>
            <pc:docMk/>
            <pc:sldMk cId="81638091" sldId="369"/>
            <ac:spMk id="10" creationId="{0E3ED966-6DFF-44E0-B17B-A4129490B341}"/>
          </ac:spMkLst>
        </pc:spChg>
        <pc:spChg chg="mod ord">
          <ac:chgData name="LIN, Zhiqiang" userId="d4683ff3-f281-4b56-a745-6a46db3b5018" providerId="ADAL" clId="{5B1B89B3-4E96-49D5-8176-67500AA7B227}" dt="2021-03-11T12:12:35.322" v="11249"/>
          <ac:spMkLst>
            <pc:docMk/>
            <pc:sldMk cId="81638091" sldId="369"/>
            <ac:spMk id="11" creationId="{3FAE2692-2C7E-4CFC-979F-66B7BA1E77A9}"/>
          </ac:spMkLst>
        </pc:spChg>
        <pc:spChg chg="mod ord">
          <ac:chgData name="LIN, Zhiqiang" userId="d4683ff3-f281-4b56-a745-6a46db3b5018" providerId="ADAL" clId="{5B1B89B3-4E96-49D5-8176-67500AA7B227}" dt="2021-03-11T12:12:35.322" v="11251"/>
          <ac:spMkLst>
            <pc:docMk/>
            <pc:sldMk cId="81638091" sldId="369"/>
            <ac:spMk id="12" creationId="{CB869D91-2FF2-4BED-9F28-B0942271BFDB}"/>
          </ac:spMkLst>
        </pc:spChg>
        <pc:spChg chg="mod ord">
          <ac:chgData name="LIN, Zhiqiang" userId="d4683ff3-f281-4b56-a745-6a46db3b5018" providerId="ADAL" clId="{5B1B89B3-4E96-49D5-8176-67500AA7B227}" dt="2021-03-11T12:12:35.322" v="11255"/>
          <ac:spMkLst>
            <pc:docMk/>
            <pc:sldMk cId="81638091" sldId="369"/>
            <ac:spMk id="14" creationId="{F73CED85-EAF1-47C7-933C-320E04594202}"/>
          </ac:spMkLst>
        </pc:spChg>
        <pc:spChg chg="mod ord">
          <ac:chgData name="LIN, Zhiqiang" userId="d4683ff3-f281-4b56-a745-6a46db3b5018" providerId="ADAL" clId="{5B1B89B3-4E96-49D5-8176-67500AA7B227}" dt="2021-03-11T12:12:35.322" v="11231"/>
          <ac:spMkLst>
            <pc:docMk/>
            <pc:sldMk cId="81638091" sldId="369"/>
            <ac:spMk id="518" creationId="{00000000-0000-0000-0000-000000000000}"/>
          </ac:spMkLst>
        </pc:spChg>
        <pc:spChg chg="mod ord">
          <ac:chgData name="LIN, Zhiqiang" userId="d4683ff3-f281-4b56-a745-6a46db3b5018" providerId="ADAL" clId="{5B1B89B3-4E96-49D5-8176-67500AA7B227}" dt="2021-03-11T12:12:35.322" v="11245"/>
          <ac:spMkLst>
            <pc:docMk/>
            <pc:sldMk cId="81638091" sldId="369"/>
            <ac:spMk id="563" creationId="{00000000-0000-0000-0000-000000000000}"/>
          </ac:spMkLst>
        </pc:spChg>
        <pc:grpChg chg="del">
          <ac:chgData name="LIN, Zhiqiang" userId="d4683ff3-f281-4b56-a745-6a46db3b5018" providerId="ADAL" clId="{5B1B89B3-4E96-49D5-8176-67500AA7B227}" dt="2021-03-11T12:12:35.191" v="11228"/>
          <ac:grpSpMkLst>
            <pc:docMk/>
            <pc:sldMk cId="81638091" sldId="369"/>
            <ac:grpSpMk id="15" creationId="{C3FFD65C-0C06-4877-86D4-E099FF6C2935}"/>
          </ac:grpSpMkLst>
        </pc:grpChg>
        <pc:cxnChg chg="mod ord">
          <ac:chgData name="LIN, Zhiqiang" userId="d4683ff3-f281-4b56-a745-6a46db3b5018" providerId="ADAL" clId="{5B1B89B3-4E96-49D5-8176-67500AA7B227}" dt="2021-03-11T12:12:35.322" v="11237"/>
          <ac:cxnSpMkLst>
            <pc:docMk/>
            <pc:sldMk cId="81638091" sldId="369"/>
            <ac:cxnSpMk id="6" creationId="{0E8F756E-DDB6-4FD3-90BA-9DAA7DCE0382}"/>
          </ac:cxnSpMkLst>
        </pc:cxnChg>
        <pc:cxnChg chg="mod ord">
          <ac:chgData name="LIN, Zhiqiang" userId="d4683ff3-f281-4b56-a745-6a46db3b5018" providerId="ADAL" clId="{5B1B89B3-4E96-49D5-8176-67500AA7B227}" dt="2021-03-11T12:12:35.322" v="11253"/>
          <ac:cxnSpMkLst>
            <pc:docMk/>
            <pc:sldMk cId="81638091" sldId="369"/>
            <ac:cxnSpMk id="13" creationId="{116185EC-8DB3-402B-B077-8F4AFD319BE8}"/>
          </ac:cxnSpMkLst>
        </pc:cxnChg>
        <pc:cxnChg chg="mod ord">
          <ac:chgData name="LIN, Zhiqiang" userId="d4683ff3-f281-4b56-a745-6a46db3b5018" providerId="ADAL" clId="{5B1B89B3-4E96-49D5-8176-67500AA7B227}" dt="2021-03-11T12:12:35.322" v="11233"/>
          <ac:cxnSpMkLst>
            <pc:docMk/>
            <pc:sldMk cId="81638091" sldId="369"/>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3326038332" sldId="369"/>
        </pc:sldMkLst>
        <pc:spChg chg="mod ord">
          <ac:chgData name="LIN, Zhiqiang" userId="d4683ff3-f281-4b56-a745-6a46db3b5018" providerId="ADAL" clId="{5B1B89B3-4E96-49D5-8176-67500AA7B227}" dt="2021-03-11T12:10:34.427" v="10658"/>
          <ac:spMkLst>
            <pc:docMk/>
            <pc:sldMk cId="3326038332" sldId="369"/>
            <ac:spMk id="5" creationId="{4369BF7F-1785-4FF7-A5EC-A31F9AC8EBF3}"/>
          </ac:spMkLst>
        </pc:spChg>
        <pc:spChg chg="mod ord">
          <ac:chgData name="LIN, Zhiqiang" userId="d4683ff3-f281-4b56-a745-6a46db3b5018" providerId="ADAL" clId="{5B1B89B3-4E96-49D5-8176-67500AA7B227}" dt="2021-03-11T12:10:34.427" v="10658"/>
          <ac:spMkLst>
            <pc:docMk/>
            <pc:sldMk cId="3326038332" sldId="369"/>
            <ac:spMk id="7" creationId="{372C03E2-C06F-45E8-8899-6430B05EAF0A}"/>
          </ac:spMkLst>
        </pc:spChg>
        <pc:spChg chg="mod ord">
          <ac:chgData name="LIN, Zhiqiang" userId="d4683ff3-f281-4b56-a745-6a46db3b5018" providerId="ADAL" clId="{5B1B89B3-4E96-49D5-8176-67500AA7B227}" dt="2021-03-11T12:10:34.427" v="10658"/>
          <ac:spMkLst>
            <pc:docMk/>
            <pc:sldMk cId="3326038332" sldId="369"/>
            <ac:spMk id="8" creationId="{0EB7314A-FC3F-4EC4-878A-65F30095CBAA}"/>
          </ac:spMkLst>
        </pc:spChg>
        <pc:spChg chg="mod ord">
          <ac:chgData name="LIN, Zhiqiang" userId="d4683ff3-f281-4b56-a745-6a46db3b5018" providerId="ADAL" clId="{5B1B89B3-4E96-49D5-8176-67500AA7B227}" dt="2021-03-11T12:10:34.427" v="10658"/>
          <ac:spMkLst>
            <pc:docMk/>
            <pc:sldMk cId="3326038332" sldId="369"/>
            <ac:spMk id="9" creationId="{0E868CE5-B5A6-4B37-9351-E9AF82954A20}"/>
          </ac:spMkLst>
        </pc:spChg>
        <pc:spChg chg="mod ord">
          <ac:chgData name="LIN, Zhiqiang" userId="d4683ff3-f281-4b56-a745-6a46db3b5018" providerId="ADAL" clId="{5B1B89B3-4E96-49D5-8176-67500AA7B227}" dt="2021-03-11T12:10:34.427" v="10658"/>
          <ac:spMkLst>
            <pc:docMk/>
            <pc:sldMk cId="3326038332" sldId="369"/>
            <ac:spMk id="10" creationId="{61A4C298-7F0F-49D3-8D3C-9C501B7CD4C2}"/>
          </ac:spMkLst>
        </pc:spChg>
        <pc:spChg chg="mod ord">
          <ac:chgData name="LIN, Zhiqiang" userId="d4683ff3-f281-4b56-a745-6a46db3b5018" providerId="ADAL" clId="{5B1B89B3-4E96-49D5-8176-67500AA7B227}" dt="2021-03-11T12:10:34.427" v="10658"/>
          <ac:spMkLst>
            <pc:docMk/>
            <pc:sldMk cId="3326038332" sldId="369"/>
            <ac:spMk id="11" creationId="{FB74EB84-48D2-4B70-A280-02C62A1055A0}"/>
          </ac:spMkLst>
        </pc:spChg>
        <pc:spChg chg="mod ord">
          <ac:chgData name="LIN, Zhiqiang" userId="d4683ff3-f281-4b56-a745-6a46db3b5018" providerId="ADAL" clId="{5B1B89B3-4E96-49D5-8176-67500AA7B227}" dt="2021-03-11T12:10:34.427" v="10658"/>
          <ac:spMkLst>
            <pc:docMk/>
            <pc:sldMk cId="3326038332" sldId="369"/>
            <ac:spMk id="12" creationId="{D91F5CE9-4976-4FB5-A742-5903F8B44F49}"/>
          </ac:spMkLst>
        </pc:spChg>
        <pc:spChg chg="mod ord">
          <ac:chgData name="LIN, Zhiqiang" userId="d4683ff3-f281-4b56-a745-6a46db3b5018" providerId="ADAL" clId="{5B1B89B3-4E96-49D5-8176-67500AA7B227}" dt="2021-03-11T12:10:34.427" v="10658"/>
          <ac:spMkLst>
            <pc:docMk/>
            <pc:sldMk cId="3326038332" sldId="369"/>
            <ac:spMk id="14" creationId="{32BF16FC-1A9E-466D-8CBD-75B5EB8781CF}"/>
          </ac:spMkLst>
        </pc:spChg>
        <pc:spChg chg="add del mod ord">
          <ac:chgData name="LIN, Zhiqiang" userId="d4683ff3-f281-4b56-a745-6a46db3b5018" providerId="ADAL" clId="{5B1B89B3-4E96-49D5-8176-67500AA7B227}" dt="2021-03-11T12:10:34.427" v="10658"/>
          <ac:spMkLst>
            <pc:docMk/>
            <pc:sldMk cId="3326038332" sldId="369"/>
            <ac:spMk id="15" creationId="{490EAE1B-CFE7-40FB-9746-888D90B0700D}"/>
          </ac:spMkLst>
        </pc:spChg>
        <pc:spChg chg="add del mod ord">
          <ac:chgData name="LIN, Zhiqiang" userId="d4683ff3-f281-4b56-a745-6a46db3b5018" providerId="ADAL" clId="{5B1B89B3-4E96-49D5-8176-67500AA7B227}" dt="2021-03-11T12:10:34.427" v="10658"/>
          <ac:spMkLst>
            <pc:docMk/>
            <pc:sldMk cId="3326038332" sldId="369"/>
            <ac:spMk id="16" creationId="{0DA651A6-98DB-482F-A44A-5D21C3CE484B}"/>
          </ac:spMkLst>
        </pc:spChg>
        <pc:spChg chg="add del mod ord">
          <ac:chgData name="LIN, Zhiqiang" userId="d4683ff3-f281-4b56-a745-6a46db3b5018" providerId="ADAL" clId="{5B1B89B3-4E96-49D5-8176-67500AA7B227}" dt="2021-03-11T12:10:34.427" v="10658"/>
          <ac:spMkLst>
            <pc:docMk/>
            <pc:sldMk cId="3326038332" sldId="369"/>
            <ac:spMk id="18" creationId="{09F3CC5C-28A8-4E81-9374-1566DA55FE5E}"/>
          </ac:spMkLst>
        </pc:spChg>
        <pc:spChg chg="add del mod ord">
          <ac:chgData name="LIN, Zhiqiang" userId="d4683ff3-f281-4b56-a745-6a46db3b5018" providerId="ADAL" clId="{5B1B89B3-4E96-49D5-8176-67500AA7B227}" dt="2021-03-11T12:10:34.427" v="10658"/>
          <ac:spMkLst>
            <pc:docMk/>
            <pc:sldMk cId="3326038332" sldId="369"/>
            <ac:spMk id="19" creationId="{86C9E389-1850-4D92-BCB8-B3C54FE438D9}"/>
          </ac:spMkLst>
        </pc:spChg>
        <pc:spChg chg="mod ord">
          <ac:chgData name="LIN, Zhiqiang" userId="d4683ff3-f281-4b56-a745-6a46db3b5018" providerId="ADAL" clId="{5B1B89B3-4E96-49D5-8176-67500AA7B227}" dt="2021-03-11T12:10:34.427" v="10658"/>
          <ac:spMkLst>
            <pc:docMk/>
            <pc:sldMk cId="3326038332" sldId="369"/>
            <ac:spMk id="518" creationId="{00000000-0000-0000-0000-000000000000}"/>
          </ac:spMkLst>
        </pc:spChg>
        <pc:spChg chg="mod ord">
          <ac:chgData name="LIN, Zhiqiang" userId="d4683ff3-f281-4b56-a745-6a46db3b5018" providerId="ADAL" clId="{5B1B89B3-4E96-49D5-8176-67500AA7B227}" dt="2021-03-11T12:10:34.427" v="10658"/>
          <ac:spMkLst>
            <pc:docMk/>
            <pc:sldMk cId="3326038332" sldId="369"/>
            <ac:spMk id="563" creationId="{00000000-0000-0000-0000-000000000000}"/>
          </ac:spMkLst>
        </pc:spChg>
        <pc:cxnChg chg="mod ord">
          <ac:chgData name="LIN, Zhiqiang" userId="d4683ff3-f281-4b56-a745-6a46db3b5018" providerId="ADAL" clId="{5B1B89B3-4E96-49D5-8176-67500AA7B227}" dt="2021-03-11T12:10:34.427" v="10658"/>
          <ac:cxnSpMkLst>
            <pc:docMk/>
            <pc:sldMk cId="3326038332" sldId="369"/>
            <ac:cxnSpMk id="6" creationId="{C13C28E8-8672-4A52-9D14-D9D89514A621}"/>
          </ac:cxnSpMkLst>
        </pc:cxnChg>
        <pc:cxnChg chg="mod ord">
          <ac:chgData name="LIN, Zhiqiang" userId="d4683ff3-f281-4b56-a745-6a46db3b5018" providerId="ADAL" clId="{5B1B89B3-4E96-49D5-8176-67500AA7B227}" dt="2021-03-11T12:10:34.427" v="10658"/>
          <ac:cxnSpMkLst>
            <pc:docMk/>
            <pc:sldMk cId="3326038332" sldId="369"/>
            <ac:cxnSpMk id="13" creationId="{F7E35773-6496-4D58-B5F4-B3ECA3DC753D}"/>
          </ac:cxnSpMkLst>
        </pc:cxnChg>
        <pc:cxnChg chg="add del mod ord">
          <ac:chgData name="LIN, Zhiqiang" userId="d4683ff3-f281-4b56-a745-6a46db3b5018" providerId="ADAL" clId="{5B1B89B3-4E96-49D5-8176-67500AA7B227}" dt="2021-03-11T12:10:34.427" v="10658"/>
          <ac:cxnSpMkLst>
            <pc:docMk/>
            <pc:sldMk cId="3326038332" sldId="369"/>
            <ac:cxnSpMk id="17" creationId="{976A7CCA-5D6E-4036-AC3B-E8594ACCE643}"/>
          </ac:cxnSpMkLst>
        </pc:cxnChg>
        <pc:cxnChg chg="mod ord">
          <ac:chgData name="LIN, Zhiqiang" userId="d4683ff3-f281-4b56-a745-6a46db3b5018" providerId="ADAL" clId="{5B1B89B3-4E96-49D5-8176-67500AA7B227}" dt="2021-03-11T12:10:34.427" v="10658"/>
          <ac:cxnSpMkLst>
            <pc:docMk/>
            <pc:sldMk cId="3326038332" sldId="369"/>
            <ac:cxnSpMk id="519" creationId="{00000000-0000-0000-0000-000000000000}"/>
          </ac:cxnSpMkLst>
        </pc:cxnChg>
      </pc:sldChg>
      <pc:sldChg chg="addSp modSp add modTransition modAnim">
        <pc:chgData name="LIN, Zhiqiang" userId="d4683ff3-f281-4b56-a745-6a46db3b5018" providerId="ADAL" clId="{5B1B89B3-4E96-49D5-8176-67500AA7B227}" dt="2021-03-11T12:12:35.828" v="11355"/>
        <pc:sldMkLst>
          <pc:docMk/>
          <pc:sldMk cId="1608793573" sldId="370"/>
        </pc:sldMkLst>
        <pc:spChg chg="mod ord">
          <ac:chgData name="LIN, Zhiqiang" userId="d4683ff3-f281-4b56-a745-6a46db3b5018" providerId="ADAL" clId="{5B1B89B3-4E96-49D5-8176-67500AA7B227}" dt="2021-03-11T12:12:35.818" v="11333"/>
          <ac:spMkLst>
            <pc:docMk/>
            <pc:sldMk cId="1608793573" sldId="370"/>
            <ac:spMk id="5" creationId="{93751050-E692-4C9A-978F-7B1E01D62B12}"/>
          </ac:spMkLst>
        </pc:spChg>
        <pc:spChg chg="mod ord">
          <ac:chgData name="LIN, Zhiqiang" userId="d4683ff3-f281-4b56-a745-6a46db3b5018" providerId="ADAL" clId="{5B1B89B3-4E96-49D5-8176-67500AA7B227}" dt="2021-03-11T12:12:35.818" v="11337"/>
          <ac:spMkLst>
            <pc:docMk/>
            <pc:sldMk cId="1608793573" sldId="370"/>
            <ac:spMk id="7" creationId="{E8315A5C-B4DA-4DE4-A27A-9ECA69910723}"/>
          </ac:spMkLst>
        </pc:spChg>
        <pc:spChg chg="mod ord">
          <ac:chgData name="LIN, Zhiqiang" userId="d4683ff3-f281-4b56-a745-6a46db3b5018" providerId="ADAL" clId="{5B1B89B3-4E96-49D5-8176-67500AA7B227}" dt="2021-03-11T12:12:35.818" v="11341"/>
          <ac:spMkLst>
            <pc:docMk/>
            <pc:sldMk cId="1608793573" sldId="370"/>
            <ac:spMk id="8" creationId="{97FB6EBF-0DF5-47EB-92D3-CBE7A62C83B4}"/>
          </ac:spMkLst>
        </pc:spChg>
        <pc:spChg chg="mod ord">
          <ac:chgData name="LIN, Zhiqiang" userId="d4683ff3-f281-4b56-a745-6a46db3b5018" providerId="ADAL" clId="{5B1B89B3-4E96-49D5-8176-67500AA7B227}" dt="2021-03-11T12:12:35.818" v="11339"/>
          <ac:spMkLst>
            <pc:docMk/>
            <pc:sldMk cId="1608793573" sldId="370"/>
            <ac:spMk id="9" creationId="{655C3ED4-1A1B-423F-BB88-48F6442D37A1}"/>
          </ac:spMkLst>
        </pc:spChg>
        <pc:spChg chg="mod ord">
          <ac:chgData name="LIN, Zhiqiang" userId="d4683ff3-f281-4b56-a745-6a46db3b5018" providerId="ADAL" clId="{5B1B89B3-4E96-49D5-8176-67500AA7B227}" dt="2021-03-11T12:12:35.818" v="11345"/>
          <ac:spMkLst>
            <pc:docMk/>
            <pc:sldMk cId="1608793573" sldId="370"/>
            <ac:spMk id="10" creationId="{0E3ED966-6DFF-44E0-B17B-A4129490B341}"/>
          </ac:spMkLst>
        </pc:spChg>
        <pc:spChg chg="mod ord">
          <ac:chgData name="LIN, Zhiqiang" userId="d4683ff3-f281-4b56-a745-6a46db3b5018" providerId="ADAL" clId="{5B1B89B3-4E96-49D5-8176-67500AA7B227}" dt="2021-03-11T12:12:35.818" v="11347"/>
          <ac:spMkLst>
            <pc:docMk/>
            <pc:sldMk cId="1608793573" sldId="370"/>
            <ac:spMk id="11" creationId="{3FAE2692-2C7E-4CFC-979F-66B7BA1E77A9}"/>
          </ac:spMkLst>
        </pc:spChg>
        <pc:spChg chg="mod ord">
          <ac:chgData name="LIN, Zhiqiang" userId="d4683ff3-f281-4b56-a745-6a46db3b5018" providerId="ADAL" clId="{5B1B89B3-4E96-49D5-8176-67500AA7B227}" dt="2021-03-11T12:12:35.818" v="11349"/>
          <ac:spMkLst>
            <pc:docMk/>
            <pc:sldMk cId="1608793573" sldId="370"/>
            <ac:spMk id="12" creationId="{CB869D91-2FF2-4BED-9F28-B0942271BFDB}"/>
          </ac:spMkLst>
        </pc:spChg>
        <pc:spChg chg="mod ord">
          <ac:chgData name="LIN, Zhiqiang" userId="d4683ff3-f281-4b56-a745-6a46db3b5018" providerId="ADAL" clId="{5B1B89B3-4E96-49D5-8176-67500AA7B227}" dt="2021-03-11T12:12:35.818" v="11353"/>
          <ac:spMkLst>
            <pc:docMk/>
            <pc:sldMk cId="1608793573" sldId="370"/>
            <ac:spMk id="14" creationId="{F73CED85-EAF1-47C7-933C-320E04594202}"/>
          </ac:spMkLst>
        </pc:spChg>
        <pc:spChg chg="add mod ord">
          <ac:chgData name="LIN, Zhiqiang" userId="d4683ff3-f281-4b56-a745-6a46db3b5018" providerId="ADAL" clId="{5B1B89B3-4E96-49D5-8176-67500AA7B227}" dt="2021-03-11T12:12:35.818" v="11331"/>
          <ac:spMkLst>
            <pc:docMk/>
            <pc:sldMk cId="1608793573" sldId="370"/>
            <ac:spMk id="15" creationId="{083AE7CF-9811-4B8E-A641-39DE3EB8ECB6}"/>
          </ac:spMkLst>
        </pc:spChg>
        <pc:spChg chg="add mod ord">
          <ac:chgData name="LIN, Zhiqiang" userId="d4683ff3-f281-4b56-a745-6a46db3b5018" providerId="ADAL" clId="{5B1B89B3-4E96-49D5-8176-67500AA7B227}" dt="2021-03-11T12:12:35.818" v="11327"/>
          <ac:spMkLst>
            <pc:docMk/>
            <pc:sldMk cId="1608793573" sldId="370"/>
            <ac:spMk id="16" creationId="{042F8926-E684-42F7-9FF1-84E787B22C2A}"/>
          </ac:spMkLst>
        </pc:spChg>
        <pc:spChg chg="add mod ord">
          <ac:chgData name="LIN, Zhiqiang" userId="d4683ff3-f281-4b56-a745-6a46db3b5018" providerId="ADAL" clId="{5B1B89B3-4E96-49D5-8176-67500AA7B227}" dt="2021-03-11T12:12:35.818" v="11323"/>
          <ac:spMkLst>
            <pc:docMk/>
            <pc:sldMk cId="1608793573" sldId="370"/>
            <ac:spMk id="18" creationId="{DD6233ED-C746-4A6F-B59D-7A19656E4147}"/>
          </ac:spMkLst>
        </pc:spChg>
        <pc:spChg chg="add mod ord">
          <ac:chgData name="LIN, Zhiqiang" userId="d4683ff3-f281-4b56-a745-6a46db3b5018" providerId="ADAL" clId="{5B1B89B3-4E96-49D5-8176-67500AA7B227}" dt="2021-03-11T12:12:35.818" v="11325"/>
          <ac:spMkLst>
            <pc:docMk/>
            <pc:sldMk cId="1608793573" sldId="370"/>
            <ac:spMk id="19" creationId="{F7776D36-D807-4D5D-ADB2-F163ED550E02}"/>
          </ac:spMkLst>
        </pc:spChg>
        <pc:spChg chg="mod ord">
          <ac:chgData name="LIN, Zhiqiang" userId="d4683ff3-f281-4b56-a745-6a46db3b5018" providerId="ADAL" clId="{5B1B89B3-4E96-49D5-8176-67500AA7B227}" dt="2021-03-11T12:12:35.816" v="11319"/>
          <ac:spMkLst>
            <pc:docMk/>
            <pc:sldMk cId="1608793573" sldId="370"/>
            <ac:spMk id="518" creationId="{00000000-0000-0000-0000-000000000000}"/>
          </ac:spMkLst>
        </pc:spChg>
        <pc:spChg chg="mod ord">
          <ac:chgData name="LIN, Zhiqiang" userId="d4683ff3-f281-4b56-a745-6a46db3b5018" providerId="ADAL" clId="{5B1B89B3-4E96-49D5-8176-67500AA7B227}" dt="2021-03-11T12:12:35.818" v="11343"/>
          <ac:spMkLst>
            <pc:docMk/>
            <pc:sldMk cId="1608793573" sldId="370"/>
            <ac:spMk id="563" creationId="{00000000-0000-0000-0000-000000000000}"/>
          </ac:spMkLst>
        </pc:spChg>
        <pc:cxnChg chg="mod ord">
          <ac:chgData name="LIN, Zhiqiang" userId="d4683ff3-f281-4b56-a745-6a46db3b5018" providerId="ADAL" clId="{5B1B89B3-4E96-49D5-8176-67500AA7B227}" dt="2021-03-11T12:12:35.818" v="11335"/>
          <ac:cxnSpMkLst>
            <pc:docMk/>
            <pc:sldMk cId="1608793573" sldId="370"/>
            <ac:cxnSpMk id="6" creationId="{0E8F756E-DDB6-4FD3-90BA-9DAA7DCE0382}"/>
          </ac:cxnSpMkLst>
        </pc:cxnChg>
        <pc:cxnChg chg="mod ord">
          <ac:chgData name="LIN, Zhiqiang" userId="d4683ff3-f281-4b56-a745-6a46db3b5018" providerId="ADAL" clId="{5B1B89B3-4E96-49D5-8176-67500AA7B227}" dt="2021-03-11T12:12:35.818" v="11351"/>
          <ac:cxnSpMkLst>
            <pc:docMk/>
            <pc:sldMk cId="1608793573" sldId="370"/>
            <ac:cxnSpMk id="13" creationId="{116185EC-8DB3-402B-B077-8F4AFD319BE8}"/>
          </ac:cxnSpMkLst>
        </pc:cxnChg>
        <pc:cxnChg chg="add mod ord">
          <ac:chgData name="LIN, Zhiqiang" userId="d4683ff3-f281-4b56-a745-6a46db3b5018" providerId="ADAL" clId="{5B1B89B3-4E96-49D5-8176-67500AA7B227}" dt="2021-03-11T12:12:35.818" v="11329"/>
          <ac:cxnSpMkLst>
            <pc:docMk/>
            <pc:sldMk cId="1608793573" sldId="370"/>
            <ac:cxnSpMk id="17" creationId="{312B5751-A075-4C3C-8AF0-A64A8ABC21B9}"/>
          </ac:cxnSpMkLst>
        </pc:cxnChg>
        <pc:cxnChg chg="mod ord">
          <ac:chgData name="LIN, Zhiqiang" userId="d4683ff3-f281-4b56-a745-6a46db3b5018" providerId="ADAL" clId="{5B1B89B3-4E96-49D5-8176-67500AA7B227}" dt="2021-03-11T12:12:35.818" v="11321"/>
          <ac:cxnSpMkLst>
            <pc:docMk/>
            <pc:sldMk cId="1608793573" sldId="370"/>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3308229288" sldId="370"/>
        </pc:sldMkLst>
        <pc:spChg chg="mod ord">
          <ac:chgData name="LIN, Zhiqiang" userId="d4683ff3-f281-4b56-a745-6a46db3b5018" providerId="ADAL" clId="{5B1B89B3-4E96-49D5-8176-67500AA7B227}" dt="2021-03-11T12:10:34.427" v="10658"/>
          <ac:spMkLst>
            <pc:docMk/>
            <pc:sldMk cId="3308229288" sldId="370"/>
            <ac:spMk id="5" creationId="{4369BF7F-1785-4FF7-A5EC-A31F9AC8EBF3}"/>
          </ac:spMkLst>
        </pc:spChg>
        <pc:spChg chg="mod ord">
          <ac:chgData name="LIN, Zhiqiang" userId="d4683ff3-f281-4b56-a745-6a46db3b5018" providerId="ADAL" clId="{5B1B89B3-4E96-49D5-8176-67500AA7B227}" dt="2021-03-11T12:10:34.427" v="10658"/>
          <ac:spMkLst>
            <pc:docMk/>
            <pc:sldMk cId="3308229288" sldId="370"/>
            <ac:spMk id="7" creationId="{372C03E2-C06F-45E8-8899-6430B05EAF0A}"/>
          </ac:spMkLst>
        </pc:spChg>
        <pc:spChg chg="mod ord">
          <ac:chgData name="LIN, Zhiqiang" userId="d4683ff3-f281-4b56-a745-6a46db3b5018" providerId="ADAL" clId="{5B1B89B3-4E96-49D5-8176-67500AA7B227}" dt="2021-03-11T12:10:34.427" v="10658"/>
          <ac:spMkLst>
            <pc:docMk/>
            <pc:sldMk cId="3308229288" sldId="370"/>
            <ac:spMk id="8" creationId="{0EB7314A-FC3F-4EC4-878A-65F30095CBAA}"/>
          </ac:spMkLst>
        </pc:spChg>
        <pc:spChg chg="mod ord">
          <ac:chgData name="LIN, Zhiqiang" userId="d4683ff3-f281-4b56-a745-6a46db3b5018" providerId="ADAL" clId="{5B1B89B3-4E96-49D5-8176-67500AA7B227}" dt="2021-03-11T12:10:34.427" v="10658"/>
          <ac:spMkLst>
            <pc:docMk/>
            <pc:sldMk cId="3308229288" sldId="370"/>
            <ac:spMk id="9" creationId="{0E868CE5-B5A6-4B37-9351-E9AF82954A20}"/>
          </ac:spMkLst>
        </pc:spChg>
        <pc:spChg chg="mod ord">
          <ac:chgData name="LIN, Zhiqiang" userId="d4683ff3-f281-4b56-a745-6a46db3b5018" providerId="ADAL" clId="{5B1B89B3-4E96-49D5-8176-67500AA7B227}" dt="2021-03-11T12:10:34.427" v="10658"/>
          <ac:spMkLst>
            <pc:docMk/>
            <pc:sldMk cId="3308229288" sldId="370"/>
            <ac:spMk id="10" creationId="{61A4C298-7F0F-49D3-8D3C-9C501B7CD4C2}"/>
          </ac:spMkLst>
        </pc:spChg>
        <pc:spChg chg="mod ord">
          <ac:chgData name="LIN, Zhiqiang" userId="d4683ff3-f281-4b56-a745-6a46db3b5018" providerId="ADAL" clId="{5B1B89B3-4E96-49D5-8176-67500AA7B227}" dt="2021-03-11T12:10:34.427" v="10658"/>
          <ac:spMkLst>
            <pc:docMk/>
            <pc:sldMk cId="3308229288" sldId="370"/>
            <ac:spMk id="11" creationId="{FB74EB84-48D2-4B70-A280-02C62A1055A0}"/>
          </ac:spMkLst>
        </pc:spChg>
        <pc:spChg chg="mod ord">
          <ac:chgData name="LIN, Zhiqiang" userId="d4683ff3-f281-4b56-a745-6a46db3b5018" providerId="ADAL" clId="{5B1B89B3-4E96-49D5-8176-67500AA7B227}" dt="2021-03-11T12:10:34.427" v="10658"/>
          <ac:spMkLst>
            <pc:docMk/>
            <pc:sldMk cId="3308229288" sldId="370"/>
            <ac:spMk id="12" creationId="{D91F5CE9-4976-4FB5-A742-5903F8B44F49}"/>
          </ac:spMkLst>
        </pc:spChg>
        <pc:spChg chg="mod ord">
          <ac:chgData name="LIN, Zhiqiang" userId="d4683ff3-f281-4b56-a745-6a46db3b5018" providerId="ADAL" clId="{5B1B89B3-4E96-49D5-8176-67500AA7B227}" dt="2021-03-11T12:10:34.427" v="10658"/>
          <ac:spMkLst>
            <pc:docMk/>
            <pc:sldMk cId="3308229288" sldId="370"/>
            <ac:spMk id="14" creationId="{32BF16FC-1A9E-466D-8CBD-75B5EB8781CF}"/>
          </ac:spMkLst>
        </pc:spChg>
        <pc:spChg chg="mod ord">
          <ac:chgData name="LIN, Zhiqiang" userId="d4683ff3-f281-4b56-a745-6a46db3b5018" providerId="ADAL" clId="{5B1B89B3-4E96-49D5-8176-67500AA7B227}" dt="2021-03-11T12:10:34.427" v="10658"/>
          <ac:spMkLst>
            <pc:docMk/>
            <pc:sldMk cId="3308229288" sldId="370"/>
            <ac:spMk id="15" creationId="{490EAE1B-CFE7-40FB-9746-888D90B0700D}"/>
          </ac:spMkLst>
        </pc:spChg>
        <pc:spChg chg="mod ord">
          <ac:chgData name="LIN, Zhiqiang" userId="d4683ff3-f281-4b56-a745-6a46db3b5018" providerId="ADAL" clId="{5B1B89B3-4E96-49D5-8176-67500AA7B227}" dt="2021-03-11T12:10:34.427" v="10658"/>
          <ac:spMkLst>
            <pc:docMk/>
            <pc:sldMk cId="3308229288" sldId="370"/>
            <ac:spMk id="16" creationId="{0DA651A6-98DB-482F-A44A-5D21C3CE484B}"/>
          </ac:spMkLst>
        </pc:spChg>
        <pc:spChg chg="mod ord">
          <ac:chgData name="LIN, Zhiqiang" userId="d4683ff3-f281-4b56-a745-6a46db3b5018" providerId="ADAL" clId="{5B1B89B3-4E96-49D5-8176-67500AA7B227}" dt="2021-03-11T12:10:34.427" v="10658"/>
          <ac:spMkLst>
            <pc:docMk/>
            <pc:sldMk cId="3308229288" sldId="370"/>
            <ac:spMk id="18" creationId="{09F3CC5C-28A8-4E81-9374-1566DA55FE5E}"/>
          </ac:spMkLst>
        </pc:spChg>
        <pc:spChg chg="mod ord">
          <ac:chgData name="LIN, Zhiqiang" userId="d4683ff3-f281-4b56-a745-6a46db3b5018" providerId="ADAL" clId="{5B1B89B3-4E96-49D5-8176-67500AA7B227}" dt="2021-03-11T12:10:34.427" v="10658"/>
          <ac:spMkLst>
            <pc:docMk/>
            <pc:sldMk cId="3308229288" sldId="370"/>
            <ac:spMk id="19" creationId="{86C9E389-1850-4D92-BCB8-B3C54FE438D9}"/>
          </ac:spMkLst>
        </pc:spChg>
        <pc:spChg chg="mod ord">
          <ac:chgData name="LIN, Zhiqiang" userId="d4683ff3-f281-4b56-a745-6a46db3b5018" providerId="ADAL" clId="{5B1B89B3-4E96-49D5-8176-67500AA7B227}" dt="2021-03-11T12:10:34.427" v="10658"/>
          <ac:spMkLst>
            <pc:docMk/>
            <pc:sldMk cId="3308229288" sldId="370"/>
            <ac:spMk id="518" creationId="{00000000-0000-0000-0000-000000000000}"/>
          </ac:spMkLst>
        </pc:spChg>
        <pc:spChg chg="mod ord">
          <ac:chgData name="LIN, Zhiqiang" userId="d4683ff3-f281-4b56-a745-6a46db3b5018" providerId="ADAL" clId="{5B1B89B3-4E96-49D5-8176-67500AA7B227}" dt="2021-03-11T12:10:34.427" v="10658"/>
          <ac:spMkLst>
            <pc:docMk/>
            <pc:sldMk cId="3308229288" sldId="370"/>
            <ac:spMk id="563" creationId="{00000000-0000-0000-0000-000000000000}"/>
          </ac:spMkLst>
        </pc:spChg>
        <pc:grpChg chg="add del mod ord">
          <ac:chgData name="LIN, Zhiqiang" userId="d4683ff3-f281-4b56-a745-6a46db3b5018" providerId="ADAL" clId="{5B1B89B3-4E96-49D5-8176-67500AA7B227}" dt="2021-03-11T12:10:34.427" v="10658"/>
          <ac:grpSpMkLst>
            <pc:docMk/>
            <pc:sldMk cId="3308229288" sldId="370"/>
            <ac:grpSpMk id="20" creationId="{CEE5AAD4-4D9B-4EF2-8D46-57F6D77AB0A2}"/>
          </ac:grpSpMkLst>
        </pc:grpChg>
        <pc:cxnChg chg="mod ord">
          <ac:chgData name="LIN, Zhiqiang" userId="d4683ff3-f281-4b56-a745-6a46db3b5018" providerId="ADAL" clId="{5B1B89B3-4E96-49D5-8176-67500AA7B227}" dt="2021-03-11T12:10:34.427" v="10658"/>
          <ac:cxnSpMkLst>
            <pc:docMk/>
            <pc:sldMk cId="3308229288" sldId="370"/>
            <ac:cxnSpMk id="6" creationId="{C13C28E8-8672-4A52-9D14-D9D89514A621}"/>
          </ac:cxnSpMkLst>
        </pc:cxnChg>
        <pc:cxnChg chg="mod ord">
          <ac:chgData name="LIN, Zhiqiang" userId="d4683ff3-f281-4b56-a745-6a46db3b5018" providerId="ADAL" clId="{5B1B89B3-4E96-49D5-8176-67500AA7B227}" dt="2021-03-11T12:10:34.427" v="10658"/>
          <ac:cxnSpMkLst>
            <pc:docMk/>
            <pc:sldMk cId="3308229288" sldId="370"/>
            <ac:cxnSpMk id="13" creationId="{F7E35773-6496-4D58-B5F4-B3ECA3DC753D}"/>
          </ac:cxnSpMkLst>
        </pc:cxnChg>
        <pc:cxnChg chg="mod ord">
          <ac:chgData name="LIN, Zhiqiang" userId="d4683ff3-f281-4b56-a745-6a46db3b5018" providerId="ADAL" clId="{5B1B89B3-4E96-49D5-8176-67500AA7B227}" dt="2021-03-11T12:10:34.427" v="10658"/>
          <ac:cxnSpMkLst>
            <pc:docMk/>
            <pc:sldMk cId="3308229288" sldId="370"/>
            <ac:cxnSpMk id="17" creationId="{976A7CCA-5D6E-4036-AC3B-E8594ACCE643}"/>
          </ac:cxnSpMkLst>
        </pc:cxnChg>
        <pc:cxnChg chg="mod ord">
          <ac:chgData name="LIN, Zhiqiang" userId="d4683ff3-f281-4b56-a745-6a46db3b5018" providerId="ADAL" clId="{5B1B89B3-4E96-49D5-8176-67500AA7B227}" dt="2021-03-11T12:10:34.427" v="10658"/>
          <ac:cxnSpMkLst>
            <pc:docMk/>
            <pc:sldMk cId="3308229288" sldId="370"/>
            <ac:cxnSpMk id="519" creationId="{00000000-0000-0000-0000-000000000000}"/>
          </ac:cxnSpMkLst>
        </pc:cxnChg>
      </pc:sldChg>
      <pc:sldChg chg="addSp delSp modSp add del modTransition addAnim delAnim modAnim">
        <pc:chgData name="LIN, Zhiqiang" userId="d4683ff3-f281-4b56-a745-6a46db3b5018" providerId="ADAL" clId="{5B1B89B3-4E96-49D5-8176-67500AA7B227}" dt="2021-03-11T12:10:34.427" v="10658"/>
        <pc:sldMkLst>
          <pc:docMk/>
          <pc:sldMk cId="2713690681" sldId="371"/>
        </pc:sldMkLst>
        <pc:spChg chg="mod ord">
          <ac:chgData name="LIN, Zhiqiang" userId="d4683ff3-f281-4b56-a745-6a46db3b5018" providerId="ADAL" clId="{5B1B89B3-4E96-49D5-8176-67500AA7B227}" dt="2021-03-11T12:10:34.427" v="10658"/>
          <ac:spMkLst>
            <pc:docMk/>
            <pc:sldMk cId="2713690681" sldId="371"/>
            <ac:spMk id="5" creationId="{4369BF7F-1785-4FF7-A5EC-A31F9AC8EBF3}"/>
          </ac:spMkLst>
        </pc:spChg>
        <pc:spChg chg="mod ord">
          <ac:chgData name="LIN, Zhiqiang" userId="d4683ff3-f281-4b56-a745-6a46db3b5018" providerId="ADAL" clId="{5B1B89B3-4E96-49D5-8176-67500AA7B227}" dt="2021-03-11T12:10:34.427" v="10658"/>
          <ac:spMkLst>
            <pc:docMk/>
            <pc:sldMk cId="2713690681" sldId="371"/>
            <ac:spMk id="7" creationId="{372C03E2-C06F-45E8-8899-6430B05EAF0A}"/>
          </ac:spMkLst>
        </pc:spChg>
        <pc:spChg chg="mod ord">
          <ac:chgData name="LIN, Zhiqiang" userId="d4683ff3-f281-4b56-a745-6a46db3b5018" providerId="ADAL" clId="{5B1B89B3-4E96-49D5-8176-67500AA7B227}" dt="2021-03-11T12:10:34.427" v="10658"/>
          <ac:spMkLst>
            <pc:docMk/>
            <pc:sldMk cId="2713690681" sldId="371"/>
            <ac:spMk id="8" creationId="{0EB7314A-FC3F-4EC4-878A-65F30095CBAA}"/>
          </ac:spMkLst>
        </pc:spChg>
        <pc:spChg chg="mod ord">
          <ac:chgData name="LIN, Zhiqiang" userId="d4683ff3-f281-4b56-a745-6a46db3b5018" providerId="ADAL" clId="{5B1B89B3-4E96-49D5-8176-67500AA7B227}" dt="2021-03-11T12:10:34.427" v="10658"/>
          <ac:spMkLst>
            <pc:docMk/>
            <pc:sldMk cId="2713690681" sldId="371"/>
            <ac:spMk id="9" creationId="{0E868CE5-B5A6-4B37-9351-E9AF82954A20}"/>
          </ac:spMkLst>
        </pc:spChg>
        <pc:spChg chg="mod ord">
          <ac:chgData name="LIN, Zhiqiang" userId="d4683ff3-f281-4b56-a745-6a46db3b5018" providerId="ADAL" clId="{5B1B89B3-4E96-49D5-8176-67500AA7B227}" dt="2021-03-11T12:10:34.427" v="10658"/>
          <ac:spMkLst>
            <pc:docMk/>
            <pc:sldMk cId="2713690681" sldId="371"/>
            <ac:spMk id="10" creationId="{61A4C298-7F0F-49D3-8D3C-9C501B7CD4C2}"/>
          </ac:spMkLst>
        </pc:spChg>
        <pc:spChg chg="mod ord">
          <ac:chgData name="LIN, Zhiqiang" userId="d4683ff3-f281-4b56-a745-6a46db3b5018" providerId="ADAL" clId="{5B1B89B3-4E96-49D5-8176-67500AA7B227}" dt="2021-03-11T12:10:34.427" v="10658"/>
          <ac:spMkLst>
            <pc:docMk/>
            <pc:sldMk cId="2713690681" sldId="371"/>
            <ac:spMk id="11" creationId="{FB74EB84-48D2-4B70-A280-02C62A1055A0}"/>
          </ac:spMkLst>
        </pc:spChg>
        <pc:spChg chg="mod ord">
          <ac:chgData name="LIN, Zhiqiang" userId="d4683ff3-f281-4b56-a745-6a46db3b5018" providerId="ADAL" clId="{5B1B89B3-4E96-49D5-8176-67500AA7B227}" dt="2021-03-11T12:10:34.427" v="10658"/>
          <ac:spMkLst>
            <pc:docMk/>
            <pc:sldMk cId="2713690681" sldId="371"/>
            <ac:spMk id="12" creationId="{D91F5CE9-4976-4FB5-A742-5903F8B44F49}"/>
          </ac:spMkLst>
        </pc:spChg>
        <pc:spChg chg="mod ord">
          <ac:chgData name="LIN, Zhiqiang" userId="d4683ff3-f281-4b56-a745-6a46db3b5018" providerId="ADAL" clId="{5B1B89B3-4E96-49D5-8176-67500AA7B227}" dt="2021-03-11T12:10:34.427" v="10658"/>
          <ac:spMkLst>
            <pc:docMk/>
            <pc:sldMk cId="2713690681" sldId="371"/>
            <ac:spMk id="14" creationId="{32BF16FC-1A9E-466D-8CBD-75B5EB8781CF}"/>
          </ac:spMkLst>
        </pc:spChg>
        <pc:spChg chg="mod ord">
          <ac:chgData name="LIN, Zhiqiang" userId="d4683ff3-f281-4b56-a745-6a46db3b5018" providerId="ADAL" clId="{5B1B89B3-4E96-49D5-8176-67500AA7B227}" dt="2021-03-11T12:10:34.427" v="10658"/>
          <ac:spMkLst>
            <pc:docMk/>
            <pc:sldMk cId="2713690681" sldId="371"/>
            <ac:spMk id="15" creationId="{490EAE1B-CFE7-40FB-9746-888D90B0700D}"/>
          </ac:spMkLst>
        </pc:spChg>
        <pc:spChg chg="mod ord">
          <ac:chgData name="LIN, Zhiqiang" userId="d4683ff3-f281-4b56-a745-6a46db3b5018" providerId="ADAL" clId="{5B1B89B3-4E96-49D5-8176-67500AA7B227}" dt="2021-03-11T12:10:34.427" v="10658"/>
          <ac:spMkLst>
            <pc:docMk/>
            <pc:sldMk cId="2713690681" sldId="371"/>
            <ac:spMk id="16" creationId="{0DA651A6-98DB-482F-A44A-5D21C3CE484B}"/>
          </ac:spMkLst>
        </pc:spChg>
        <pc:spChg chg="mod ord">
          <ac:chgData name="LIN, Zhiqiang" userId="d4683ff3-f281-4b56-a745-6a46db3b5018" providerId="ADAL" clId="{5B1B89B3-4E96-49D5-8176-67500AA7B227}" dt="2021-03-11T12:10:34.427" v="10658"/>
          <ac:spMkLst>
            <pc:docMk/>
            <pc:sldMk cId="2713690681" sldId="371"/>
            <ac:spMk id="18" creationId="{09F3CC5C-28A8-4E81-9374-1566DA55FE5E}"/>
          </ac:spMkLst>
        </pc:spChg>
        <pc:spChg chg="mod ord">
          <ac:chgData name="LIN, Zhiqiang" userId="d4683ff3-f281-4b56-a745-6a46db3b5018" providerId="ADAL" clId="{5B1B89B3-4E96-49D5-8176-67500AA7B227}" dt="2021-03-11T12:10:34.427" v="10658"/>
          <ac:spMkLst>
            <pc:docMk/>
            <pc:sldMk cId="2713690681" sldId="371"/>
            <ac:spMk id="19" creationId="{86C9E389-1850-4D92-BCB8-B3C54FE438D9}"/>
          </ac:spMkLst>
        </pc:spChg>
        <pc:spChg chg="mod ord">
          <ac:chgData name="LIN, Zhiqiang" userId="d4683ff3-f281-4b56-a745-6a46db3b5018" providerId="ADAL" clId="{5B1B89B3-4E96-49D5-8176-67500AA7B227}" dt="2021-03-11T12:10:34.427" v="10658"/>
          <ac:spMkLst>
            <pc:docMk/>
            <pc:sldMk cId="2713690681" sldId="371"/>
            <ac:spMk id="518" creationId="{00000000-0000-0000-0000-000000000000}"/>
          </ac:spMkLst>
        </pc:spChg>
        <pc:spChg chg="mod ord">
          <ac:chgData name="LIN, Zhiqiang" userId="d4683ff3-f281-4b56-a745-6a46db3b5018" providerId="ADAL" clId="{5B1B89B3-4E96-49D5-8176-67500AA7B227}" dt="2021-03-11T12:10:34.427" v="10658"/>
          <ac:spMkLst>
            <pc:docMk/>
            <pc:sldMk cId="2713690681" sldId="371"/>
            <ac:spMk id="563" creationId="{00000000-0000-0000-0000-000000000000}"/>
          </ac:spMkLst>
        </pc:spChg>
        <pc:grpChg chg="add del">
          <ac:chgData name="LIN, Zhiqiang" userId="d4683ff3-f281-4b56-a745-6a46db3b5018" providerId="ADAL" clId="{5B1B89B3-4E96-49D5-8176-67500AA7B227}" dt="2021-03-11T12:10:34.427" v="10658"/>
          <ac:grpSpMkLst>
            <pc:docMk/>
            <pc:sldMk cId="2713690681" sldId="371"/>
            <ac:grpSpMk id="20" creationId="{CEE5AAD4-4D9B-4EF2-8D46-57F6D77AB0A2}"/>
          </ac:grpSpMkLst>
        </pc:grpChg>
        <pc:cxnChg chg="mod ord">
          <ac:chgData name="LIN, Zhiqiang" userId="d4683ff3-f281-4b56-a745-6a46db3b5018" providerId="ADAL" clId="{5B1B89B3-4E96-49D5-8176-67500AA7B227}" dt="2021-03-11T12:10:34.427" v="10658"/>
          <ac:cxnSpMkLst>
            <pc:docMk/>
            <pc:sldMk cId="2713690681" sldId="371"/>
            <ac:cxnSpMk id="6" creationId="{C13C28E8-8672-4A52-9D14-D9D89514A621}"/>
          </ac:cxnSpMkLst>
        </pc:cxnChg>
        <pc:cxnChg chg="mod ord">
          <ac:chgData name="LIN, Zhiqiang" userId="d4683ff3-f281-4b56-a745-6a46db3b5018" providerId="ADAL" clId="{5B1B89B3-4E96-49D5-8176-67500AA7B227}" dt="2021-03-11T12:10:34.427" v="10658"/>
          <ac:cxnSpMkLst>
            <pc:docMk/>
            <pc:sldMk cId="2713690681" sldId="371"/>
            <ac:cxnSpMk id="13" creationId="{F7E35773-6496-4D58-B5F4-B3ECA3DC753D}"/>
          </ac:cxnSpMkLst>
        </pc:cxnChg>
        <pc:cxnChg chg="mod ord">
          <ac:chgData name="LIN, Zhiqiang" userId="d4683ff3-f281-4b56-a745-6a46db3b5018" providerId="ADAL" clId="{5B1B89B3-4E96-49D5-8176-67500AA7B227}" dt="2021-03-11T12:10:34.427" v="10658"/>
          <ac:cxnSpMkLst>
            <pc:docMk/>
            <pc:sldMk cId="2713690681" sldId="371"/>
            <ac:cxnSpMk id="17" creationId="{976A7CCA-5D6E-4036-AC3B-E8594ACCE643}"/>
          </ac:cxnSpMkLst>
        </pc:cxnChg>
        <pc:cxnChg chg="mod ord">
          <ac:chgData name="LIN, Zhiqiang" userId="d4683ff3-f281-4b56-a745-6a46db3b5018" providerId="ADAL" clId="{5B1B89B3-4E96-49D5-8176-67500AA7B227}" dt="2021-03-11T12:10:34.427" v="10658"/>
          <ac:cxnSpMkLst>
            <pc:docMk/>
            <pc:sldMk cId="2713690681" sldId="371"/>
            <ac:cxnSpMk id="519" creationId="{00000000-0000-0000-0000-000000000000}"/>
          </ac:cxnSpMkLst>
        </pc:cxnChg>
      </pc:sldChg>
      <pc:sldChg chg="addSp modSp add modTransition modAnim">
        <pc:chgData name="LIN, Zhiqiang" userId="d4683ff3-f281-4b56-a745-6a46db3b5018" providerId="ADAL" clId="{5B1B89B3-4E96-49D5-8176-67500AA7B227}" dt="2021-03-11T12:12:36.031" v="11408"/>
        <pc:sldMkLst>
          <pc:docMk/>
          <pc:sldMk cId="3674393753" sldId="371"/>
        </pc:sldMkLst>
        <pc:spChg chg="mod ord">
          <ac:chgData name="LIN, Zhiqiang" userId="d4683ff3-f281-4b56-a745-6a46db3b5018" providerId="ADAL" clId="{5B1B89B3-4E96-49D5-8176-67500AA7B227}" dt="2021-03-11T12:12:36.021" v="11383"/>
          <ac:spMkLst>
            <pc:docMk/>
            <pc:sldMk cId="3674393753" sldId="371"/>
            <ac:spMk id="5" creationId="{93751050-E692-4C9A-978F-7B1E01D62B12}"/>
          </ac:spMkLst>
        </pc:spChg>
        <pc:spChg chg="mod ord">
          <ac:chgData name="LIN, Zhiqiang" userId="d4683ff3-f281-4b56-a745-6a46db3b5018" providerId="ADAL" clId="{5B1B89B3-4E96-49D5-8176-67500AA7B227}" dt="2021-03-11T12:12:36.021" v="11387"/>
          <ac:spMkLst>
            <pc:docMk/>
            <pc:sldMk cId="3674393753" sldId="371"/>
            <ac:spMk id="7" creationId="{E8315A5C-B4DA-4DE4-A27A-9ECA69910723}"/>
          </ac:spMkLst>
        </pc:spChg>
        <pc:spChg chg="mod ord">
          <ac:chgData name="LIN, Zhiqiang" userId="d4683ff3-f281-4b56-a745-6a46db3b5018" providerId="ADAL" clId="{5B1B89B3-4E96-49D5-8176-67500AA7B227}" dt="2021-03-11T12:12:36.029" v="11391"/>
          <ac:spMkLst>
            <pc:docMk/>
            <pc:sldMk cId="3674393753" sldId="371"/>
            <ac:spMk id="8" creationId="{97FB6EBF-0DF5-47EB-92D3-CBE7A62C83B4}"/>
          </ac:spMkLst>
        </pc:spChg>
        <pc:spChg chg="mod ord">
          <ac:chgData name="LIN, Zhiqiang" userId="d4683ff3-f281-4b56-a745-6a46db3b5018" providerId="ADAL" clId="{5B1B89B3-4E96-49D5-8176-67500AA7B227}" dt="2021-03-11T12:12:36.029" v="11389"/>
          <ac:spMkLst>
            <pc:docMk/>
            <pc:sldMk cId="3674393753" sldId="371"/>
            <ac:spMk id="9" creationId="{655C3ED4-1A1B-423F-BB88-48F6442D37A1}"/>
          </ac:spMkLst>
        </pc:spChg>
        <pc:spChg chg="mod ord">
          <ac:chgData name="LIN, Zhiqiang" userId="d4683ff3-f281-4b56-a745-6a46db3b5018" providerId="ADAL" clId="{5B1B89B3-4E96-49D5-8176-67500AA7B227}" dt="2021-03-11T12:12:36.029" v="11395"/>
          <ac:spMkLst>
            <pc:docMk/>
            <pc:sldMk cId="3674393753" sldId="371"/>
            <ac:spMk id="10" creationId="{0E3ED966-6DFF-44E0-B17B-A4129490B341}"/>
          </ac:spMkLst>
        </pc:spChg>
        <pc:spChg chg="mod ord">
          <ac:chgData name="LIN, Zhiqiang" userId="d4683ff3-f281-4b56-a745-6a46db3b5018" providerId="ADAL" clId="{5B1B89B3-4E96-49D5-8176-67500AA7B227}" dt="2021-03-11T12:12:36.029" v="11397"/>
          <ac:spMkLst>
            <pc:docMk/>
            <pc:sldMk cId="3674393753" sldId="371"/>
            <ac:spMk id="11" creationId="{3FAE2692-2C7E-4CFC-979F-66B7BA1E77A9}"/>
          </ac:spMkLst>
        </pc:spChg>
        <pc:spChg chg="mod ord">
          <ac:chgData name="LIN, Zhiqiang" userId="d4683ff3-f281-4b56-a745-6a46db3b5018" providerId="ADAL" clId="{5B1B89B3-4E96-49D5-8176-67500AA7B227}" dt="2021-03-11T12:12:36.031" v="11399"/>
          <ac:spMkLst>
            <pc:docMk/>
            <pc:sldMk cId="3674393753" sldId="371"/>
            <ac:spMk id="12" creationId="{CB869D91-2FF2-4BED-9F28-B0942271BFDB}"/>
          </ac:spMkLst>
        </pc:spChg>
        <pc:spChg chg="mod ord">
          <ac:chgData name="LIN, Zhiqiang" userId="d4683ff3-f281-4b56-a745-6a46db3b5018" providerId="ADAL" clId="{5B1B89B3-4E96-49D5-8176-67500AA7B227}" dt="2021-03-11T12:12:36.031" v="11403"/>
          <ac:spMkLst>
            <pc:docMk/>
            <pc:sldMk cId="3674393753" sldId="371"/>
            <ac:spMk id="14" creationId="{F73CED85-EAF1-47C7-933C-320E04594202}"/>
          </ac:spMkLst>
        </pc:spChg>
        <pc:spChg chg="mod ord">
          <ac:chgData name="LIN, Zhiqiang" userId="d4683ff3-f281-4b56-a745-6a46db3b5018" providerId="ADAL" clId="{5B1B89B3-4E96-49D5-8176-67500AA7B227}" dt="2021-03-11T12:12:36.021" v="11381"/>
          <ac:spMkLst>
            <pc:docMk/>
            <pc:sldMk cId="3674393753" sldId="371"/>
            <ac:spMk id="15" creationId="{083AE7CF-9811-4B8E-A641-39DE3EB8ECB6}"/>
          </ac:spMkLst>
        </pc:spChg>
        <pc:spChg chg="mod ord">
          <ac:chgData name="LIN, Zhiqiang" userId="d4683ff3-f281-4b56-a745-6a46db3b5018" providerId="ADAL" clId="{5B1B89B3-4E96-49D5-8176-67500AA7B227}" dt="2021-03-11T12:12:36.021" v="11377"/>
          <ac:spMkLst>
            <pc:docMk/>
            <pc:sldMk cId="3674393753" sldId="371"/>
            <ac:spMk id="16" creationId="{042F8926-E684-42F7-9FF1-84E787B22C2A}"/>
          </ac:spMkLst>
        </pc:spChg>
        <pc:spChg chg="mod ord">
          <ac:chgData name="LIN, Zhiqiang" userId="d4683ff3-f281-4b56-a745-6a46db3b5018" providerId="ADAL" clId="{5B1B89B3-4E96-49D5-8176-67500AA7B227}" dt="2021-03-11T12:12:36.021" v="11373"/>
          <ac:spMkLst>
            <pc:docMk/>
            <pc:sldMk cId="3674393753" sldId="371"/>
            <ac:spMk id="18" creationId="{DD6233ED-C746-4A6F-B59D-7A19656E4147}"/>
          </ac:spMkLst>
        </pc:spChg>
        <pc:spChg chg="mod ord">
          <ac:chgData name="LIN, Zhiqiang" userId="d4683ff3-f281-4b56-a745-6a46db3b5018" providerId="ADAL" clId="{5B1B89B3-4E96-49D5-8176-67500AA7B227}" dt="2021-03-11T12:12:36.021" v="11375"/>
          <ac:spMkLst>
            <pc:docMk/>
            <pc:sldMk cId="3674393753" sldId="371"/>
            <ac:spMk id="19" creationId="{F7776D36-D807-4D5D-ADB2-F163ED550E02}"/>
          </ac:spMkLst>
        </pc:spChg>
        <pc:spChg chg="mod ord">
          <ac:chgData name="LIN, Zhiqiang" userId="d4683ff3-f281-4b56-a745-6a46db3b5018" providerId="ADAL" clId="{5B1B89B3-4E96-49D5-8176-67500AA7B227}" dt="2021-03-11T12:12:36.021" v="11369"/>
          <ac:spMkLst>
            <pc:docMk/>
            <pc:sldMk cId="3674393753" sldId="371"/>
            <ac:spMk id="518" creationId="{00000000-0000-0000-0000-000000000000}"/>
          </ac:spMkLst>
        </pc:spChg>
        <pc:spChg chg="mod ord">
          <ac:chgData name="LIN, Zhiqiang" userId="d4683ff3-f281-4b56-a745-6a46db3b5018" providerId="ADAL" clId="{5B1B89B3-4E96-49D5-8176-67500AA7B227}" dt="2021-03-11T12:12:36.029" v="11393"/>
          <ac:spMkLst>
            <pc:docMk/>
            <pc:sldMk cId="3674393753" sldId="371"/>
            <ac:spMk id="563" creationId="{00000000-0000-0000-0000-000000000000}"/>
          </ac:spMkLst>
        </pc:spChg>
        <pc:grpChg chg="add mod ord">
          <ac:chgData name="LIN, Zhiqiang" userId="d4683ff3-f281-4b56-a745-6a46db3b5018" providerId="ADAL" clId="{5B1B89B3-4E96-49D5-8176-67500AA7B227}" dt="2021-03-11T12:12:36.031" v="11405"/>
          <ac:grpSpMkLst>
            <pc:docMk/>
            <pc:sldMk cId="3674393753" sldId="371"/>
            <ac:grpSpMk id="20" creationId="{7B19D2AF-3EE2-4CC4-9A69-DD18B691D3F2}"/>
          </ac:grpSpMkLst>
        </pc:grpChg>
        <pc:cxnChg chg="mod ord">
          <ac:chgData name="LIN, Zhiqiang" userId="d4683ff3-f281-4b56-a745-6a46db3b5018" providerId="ADAL" clId="{5B1B89B3-4E96-49D5-8176-67500AA7B227}" dt="2021-03-11T12:12:36.021" v="11385"/>
          <ac:cxnSpMkLst>
            <pc:docMk/>
            <pc:sldMk cId="3674393753" sldId="371"/>
            <ac:cxnSpMk id="6" creationId="{0E8F756E-DDB6-4FD3-90BA-9DAA7DCE0382}"/>
          </ac:cxnSpMkLst>
        </pc:cxnChg>
        <pc:cxnChg chg="mod ord">
          <ac:chgData name="LIN, Zhiqiang" userId="d4683ff3-f281-4b56-a745-6a46db3b5018" providerId="ADAL" clId="{5B1B89B3-4E96-49D5-8176-67500AA7B227}" dt="2021-03-11T12:12:36.031" v="11401"/>
          <ac:cxnSpMkLst>
            <pc:docMk/>
            <pc:sldMk cId="3674393753" sldId="371"/>
            <ac:cxnSpMk id="13" creationId="{116185EC-8DB3-402B-B077-8F4AFD319BE8}"/>
          </ac:cxnSpMkLst>
        </pc:cxnChg>
        <pc:cxnChg chg="mod ord">
          <ac:chgData name="LIN, Zhiqiang" userId="d4683ff3-f281-4b56-a745-6a46db3b5018" providerId="ADAL" clId="{5B1B89B3-4E96-49D5-8176-67500AA7B227}" dt="2021-03-11T12:12:36.021" v="11379"/>
          <ac:cxnSpMkLst>
            <pc:docMk/>
            <pc:sldMk cId="3674393753" sldId="371"/>
            <ac:cxnSpMk id="17" creationId="{312B5751-A075-4C3C-8AF0-A64A8ABC21B9}"/>
          </ac:cxnSpMkLst>
        </pc:cxnChg>
        <pc:cxnChg chg="mod ord">
          <ac:chgData name="LIN, Zhiqiang" userId="d4683ff3-f281-4b56-a745-6a46db3b5018" providerId="ADAL" clId="{5B1B89B3-4E96-49D5-8176-67500AA7B227}" dt="2021-03-11T12:12:36.021" v="11371"/>
          <ac:cxnSpMkLst>
            <pc:docMk/>
            <pc:sldMk cId="3674393753" sldId="371"/>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1367236627" sldId="372"/>
        </pc:sldMkLst>
        <pc:spChg chg="mod ord">
          <ac:chgData name="LIN, Zhiqiang" userId="d4683ff3-f281-4b56-a745-6a46db3b5018" providerId="ADAL" clId="{5B1B89B3-4E96-49D5-8176-67500AA7B227}" dt="2021-03-11T12:10:34.427" v="10658"/>
          <ac:spMkLst>
            <pc:docMk/>
            <pc:sldMk cId="1367236627" sldId="372"/>
            <ac:spMk id="5" creationId="{4369BF7F-1785-4FF7-A5EC-A31F9AC8EBF3}"/>
          </ac:spMkLst>
        </pc:spChg>
        <pc:spChg chg="mod ord">
          <ac:chgData name="LIN, Zhiqiang" userId="d4683ff3-f281-4b56-a745-6a46db3b5018" providerId="ADAL" clId="{5B1B89B3-4E96-49D5-8176-67500AA7B227}" dt="2021-03-11T12:10:34.427" v="10658"/>
          <ac:spMkLst>
            <pc:docMk/>
            <pc:sldMk cId="1367236627" sldId="372"/>
            <ac:spMk id="7" creationId="{372C03E2-C06F-45E8-8899-6430B05EAF0A}"/>
          </ac:spMkLst>
        </pc:spChg>
        <pc:spChg chg="mod ord">
          <ac:chgData name="LIN, Zhiqiang" userId="d4683ff3-f281-4b56-a745-6a46db3b5018" providerId="ADAL" clId="{5B1B89B3-4E96-49D5-8176-67500AA7B227}" dt="2021-03-11T12:10:34.427" v="10658"/>
          <ac:spMkLst>
            <pc:docMk/>
            <pc:sldMk cId="1367236627" sldId="372"/>
            <ac:spMk id="8" creationId="{0EB7314A-FC3F-4EC4-878A-65F30095CBAA}"/>
          </ac:spMkLst>
        </pc:spChg>
        <pc:spChg chg="mod ord">
          <ac:chgData name="LIN, Zhiqiang" userId="d4683ff3-f281-4b56-a745-6a46db3b5018" providerId="ADAL" clId="{5B1B89B3-4E96-49D5-8176-67500AA7B227}" dt="2021-03-11T12:10:34.427" v="10658"/>
          <ac:spMkLst>
            <pc:docMk/>
            <pc:sldMk cId="1367236627" sldId="372"/>
            <ac:spMk id="9" creationId="{0E868CE5-B5A6-4B37-9351-E9AF82954A20}"/>
          </ac:spMkLst>
        </pc:spChg>
        <pc:spChg chg="mod ord">
          <ac:chgData name="LIN, Zhiqiang" userId="d4683ff3-f281-4b56-a745-6a46db3b5018" providerId="ADAL" clId="{5B1B89B3-4E96-49D5-8176-67500AA7B227}" dt="2021-03-11T12:10:34.427" v="10658"/>
          <ac:spMkLst>
            <pc:docMk/>
            <pc:sldMk cId="1367236627" sldId="372"/>
            <ac:spMk id="10" creationId="{61A4C298-7F0F-49D3-8D3C-9C501B7CD4C2}"/>
          </ac:spMkLst>
        </pc:spChg>
        <pc:spChg chg="mod ord">
          <ac:chgData name="LIN, Zhiqiang" userId="d4683ff3-f281-4b56-a745-6a46db3b5018" providerId="ADAL" clId="{5B1B89B3-4E96-49D5-8176-67500AA7B227}" dt="2021-03-11T12:10:34.427" v="10658"/>
          <ac:spMkLst>
            <pc:docMk/>
            <pc:sldMk cId="1367236627" sldId="372"/>
            <ac:spMk id="11" creationId="{FB74EB84-48D2-4B70-A280-02C62A1055A0}"/>
          </ac:spMkLst>
        </pc:spChg>
        <pc:spChg chg="mod ord">
          <ac:chgData name="LIN, Zhiqiang" userId="d4683ff3-f281-4b56-a745-6a46db3b5018" providerId="ADAL" clId="{5B1B89B3-4E96-49D5-8176-67500AA7B227}" dt="2021-03-11T12:10:34.427" v="10658"/>
          <ac:spMkLst>
            <pc:docMk/>
            <pc:sldMk cId="1367236627" sldId="372"/>
            <ac:spMk id="12" creationId="{D91F5CE9-4976-4FB5-A742-5903F8B44F49}"/>
          </ac:spMkLst>
        </pc:spChg>
        <pc:spChg chg="mod ord">
          <ac:chgData name="LIN, Zhiqiang" userId="d4683ff3-f281-4b56-a745-6a46db3b5018" providerId="ADAL" clId="{5B1B89B3-4E96-49D5-8176-67500AA7B227}" dt="2021-03-11T12:10:34.427" v="10658"/>
          <ac:spMkLst>
            <pc:docMk/>
            <pc:sldMk cId="1367236627" sldId="372"/>
            <ac:spMk id="14" creationId="{32BF16FC-1A9E-466D-8CBD-75B5EB8781CF}"/>
          </ac:spMkLst>
        </pc:spChg>
        <pc:spChg chg="mod ord">
          <ac:chgData name="LIN, Zhiqiang" userId="d4683ff3-f281-4b56-a745-6a46db3b5018" providerId="ADAL" clId="{5B1B89B3-4E96-49D5-8176-67500AA7B227}" dt="2021-03-11T12:10:34.427" v="10658"/>
          <ac:spMkLst>
            <pc:docMk/>
            <pc:sldMk cId="1367236627" sldId="372"/>
            <ac:spMk id="15" creationId="{490EAE1B-CFE7-40FB-9746-888D90B0700D}"/>
          </ac:spMkLst>
        </pc:spChg>
        <pc:spChg chg="mod ord">
          <ac:chgData name="LIN, Zhiqiang" userId="d4683ff3-f281-4b56-a745-6a46db3b5018" providerId="ADAL" clId="{5B1B89B3-4E96-49D5-8176-67500AA7B227}" dt="2021-03-11T12:10:34.427" v="10658"/>
          <ac:spMkLst>
            <pc:docMk/>
            <pc:sldMk cId="1367236627" sldId="372"/>
            <ac:spMk id="16" creationId="{0DA651A6-98DB-482F-A44A-5D21C3CE484B}"/>
          </ac:spMkLst>
        </pc:spChg>
        <pc:spChg chg="mod ord">
          <ac:chgData name="LIN, Zhiqiang" userId="d4683ff3-f281-4b56-a745-6a46db3b5018" providerId="ADAL" clId="{5B1B89B3-4E96-49D5-8176-67500AA7B227}" dt="2021-03-11T12:10:34.427" v="10658"/>
          <ac:spMkLst>
            <pc:docMk/>
            <pc:sldMk cId="1367236627" sldId="372"/>
            <ac:spMk id="18" creationId="{09F3CC5C-28A8-4E81-9374-1566DA55FE5E}"/>
          </ac:spMkLst>
        </pc:spChg>
        <pc:spChg chg="mod ord">
          <ac:chgData name="LIN, Zhiqiang" userId="d4683ff3-f281-4b56-a745-6a46db3b5018" providerId="ADAL" clId="{5B1B89B3-4E96-49D5-8176-67500AA7B227}" dt="2021-03-11T12:10:34.427" v="10658"/>
          <ac:spMkLst>
            <pc:docMk/>
            <pc:sldMk cId="1367236627" sldId="372"/>
            <ac:spMk id="19" creationId="{86C9E389-1850-4D92-BCB8-B3C54FE438D9}"/>
          </ac:spMkLst>
        </pc:spChg>
        <pc:spChg chg="add del mod ord">
          <ac:chgData name="LIN, Zhiqiang" userId="d4683ff3-f281-4b56-a745-6a46db3b5018" providerId="ADAL" clId="{5B1B89B3-4E96-49D5-8176-67500AA7B227}" dt="2021-03-11T12:10:34.427" v="10658"/>
          <ac:spMkLst>
            <pc:docMk/>
            <pc:sldMk cId="1367236627" sldId="372"/>
            <ac:spMk id="20" creationId="{1811924D-9E87-4CA3-927F-C01ABDADE414}"/>
          </ac:spMkLst>
        </pc:spChg>
        <pc:spChg chg="add del mod ord">
          <ac:chgData name="LIN, Zhiqiang" userId="d4683ff3-f281-4b56-a745-6a46db3b5018" providerId="ADAL" clId="{5B1B89B3-4E96-49D5-8176-67500AA7B227}" dt="2021-03-11T12:10:34.427" v="10658"/>
          <ac:spMkLst>
            <pc:docMk/>
            <pc:sldMk cId="1367236627" sldId="372"/>
            <ac:spMk id="21" creationId="{DFFEEBFB-2A6F-4AC2-A600-EDF1AC401A49}"/>
          </ac:spMkLst>
        </pc:spChg>
        <pc:spChg chg="add del mod ord">
          <ac:chgData name="LIN, Zhiqiang" userId="d4683ff3-f281-4b56-a745-6a46db3b5018" providerId="ADAL" clId="{5B1B89B3-4E96-49D5-8176-67500AA7B227}" dt="2021-03-11T12:10:34.427" v="10658"/>
          <ac:spMkLst>
            <pc:docMk/>
            <pc:sldMk cId="1367236627" sldId="372"/>
            <ac:spMk id="23" creationId="{F64FB2B1-8EB2-40E2-A96C-8FDEFE70040F}"/>
          </ac:spMkLst>
        </pc:spChg>
        <pc:spChg chg="add del mod ord">
          <ac:chgData name="LIN, Zhiqiang" userId="d4683ff3-f281-4b56-a745-6a46db3b5018" providerId="ADAL" clId="{5B1B89B3-4E96-49D5-8176-67500AA7B227}" dt="2021-03-11T12:10:34.427" v="10658"/>
          <ac:spMkLst>
            <pc:docMk/>
            <pc:sldMk cId="1367236627" sldId="372"/>
            <ac:spMk id="24" creationId="{77E2D615-C7A0-44D0-965D-3BA8F2A57BDA}"/>
          </ac:spMkLst>
        </pc:spChg>
        <pc:spChg chg="mod ord">
          <ac:chgData name="LIN, Zhiqiang" userId="d4683ff3-f281-4b56-a745-6a46db3b5018" providerId="ADAL" clId="{5B1B89B3-4E96-49D5-8176-67500AA7B227}" dt="2021-03-11T12:10:34.427" v="10658"/>
          <ac:spMkLst>
            <pc:docMk/>
            <pc:sldMk cId="1367236627" sldId="372"/>
            <ac:spMk id="518" creationId="{00000000-0000-0000-0000-000000000000}"/>
          </ac:spMkLst>
        </pc:spChg>
        <pc:spChg chg="mod ord">
          <ac:chgData name="LIN, Zhiqiang" userId="d4683ff3-f281-4b56-a745-6a46db3b5018" providerId="ADAL" clId="{5B1B89B3-4E96-49D5-8176-67500AA7B227}" dt="2021-03-11T12:10:34.427" v="10658"/>
          <ac:spMkLst>
            <pc:docMk/>
            <pc:sldMk cId="1367236627" sldId="372"/>
            <ac:spMk id="563" creationId="{00000000-0000-0000-0000-000000000000}"/>
          </ac:spMkLst>
        </pc:spChg>
        <pc:cxnChg chg="mod ord">
          <ac:chgData name="LIN, Zhiqiang" userId="d4683ff3-f281-4b56-a745-6a46db3b5018" providerId="ADAL" clId="{5B1B89B3-4E96-49D5-8176-67500AA7B227}" dt="2021-03-11T12:10:34.427" v="10658"/>
          <ac:cxnSpMkLst>
            <pc:docMk/>
            <pc:sldMk cId="1367236627" sldId="372"/>
            <ac:cxnSpMk id="6" creationId="{C13C28E8-8672-4A52-9D14-D9D89514A621}"/>
          </ac:cxnSpMkLst>
        </pc:cxnChg>
        <pc:cxnChg chg="mod ord">
          <ac:chgData name="LIN, Zhiqiang" userId="d4683ff3-f281-4b56-a745-6a46db3b5018" providerId="ADAL" clId="{5B1B89B3-4E96-49D5-8176-67500AA7B227}" dt="2021-03-11T12:10:34.427" v="10658"/>
          <ac:cxnSpMkLst>
            <pc:docMk/>
            <pc:sldMk cId="1367236627" sldId="372"/>
            <ac:cxnSpMk id="13" creationId="{F7E35773-6496-4D58-B5F4-B3ECA3DC753D}"/>
          </ac:cxnSpMkLst>
        </pc:cxnChg>
        <pc:cxnChg chg="mod ord">
          <ac:chgData name="LIN, Zhiqiang" userId="d4683ff3-f281-4b56-a745-6a46db3b5018" providerId="ADAL" clId="{5B1B89B3-4E96-49D5-8176-67500AA7B227}" dt="2021-03-11T12:10:34.427" v="10658"/>
          <ac:cxnSpMkLst>
            <pc:docMk/>
            <pc:sldMk cId="1367236627" sldId="372"/>
            <ac:cxnSpMk id="17" creationId="{976A7CCA-5D6E-4036-AC3B-E8594ACCE643}"/>
          </ac:cxnSpMkLst>
        </pc:cxnChg>
        <pc:cxnChg chg="add del mod ord">
          <ac:chgData name="LIN, Zhiqiang" userId="d4683ff3-f281-4b56-a745-6a46db3b5018" providerId="ADAL" clId="{5B1B89B3-4E96-49D5-8176-67500AA7B227}" dt="2021-03-11T12:10:34.427" v="10658"/>
          <ac:cxnSpMkLst>
            <pc:docMk/>
            <pc:sldMk cId="1367236627" sldId="372"/>
            <ac:cxnSpMk id="22" creationId="{F6E665B3-9B15-42F9-BA3D-4826015D1782}"/>
          </ac:cxnSpMkLst>
        </pc:cxnChg>
        <pc:cxnChg chg="mod ord">
          <ac:chgData name="LIN, Zhiqiang" userId="d4683ff3-f281-4b56-a745-6a46db3b5018" providerId="ADAL" clId="{5B1B89B3-4E96-49D5-8176-67500AA7B227}" dt="2021-03-11T12:10:34.427" v="10658"/>
          <ac:cxnSpMkLst>
            <pc:docMk/>
            <pc:sldMk cId="1367236627" sldId="372"/>
            <ac:cxnSpMk id="519" creationId="{00000000-0000-0000-0000-000000000000}"/>
          </ac:cxnSpMkLst>
        </pc:cxnChg>
      </pc:sldChg>
      <pc:sldChg chg="delSp modSp add modTransition delAnim modAnim">
        <pc:chgData name="LIN, Zhiqiang" userId="d4683ff3-f281-4b56-a745-6a46db3b5018" providerId="ADAL" clId="{5B1B89B3-4E96-49D5-8176-67500AA7B227}" dt="2021-03-11T12:12:36.183" v="11449"/>
        <pc:sldMkLst>
          <pc:docMk/>
          <pc:sldMk cId="2895398031" sldId="372"/>
        </pc:sldMkLst>
        <pc:spChg chg="mod ord">
          <ac:chgData name="LIN, Zhiqiang" userId="d4683ff3-f281-4b56-a745-6a46db3b5018" providerId="ADAL" clId="{5B1B89B3-4E96-49D5-8176-67500AA7B227}" dt="2021-03-11T12:12:36.172" v="11427"/>
          <ac:spMkLst>
            <pc:docMk/>
            <pc:sldMk cId="2895398031" sldId="372"/>
            <ac:spMk id="5" creationId="{93751050-E692-4C9A-978F-7B1E01D62B12}"/>
          </ac:spMkLst>
        </pc:spChg>
        <pc:spChg chg="mod ord">
          <ac:chgData name="LIN, Zhiqiang" userId="d4683ff3-f281-4b56-a745-6a46db3b5018" providerId="ADAL" clId="{5B1B89B3-4E96-49D5-8176-67500AA7B227}" dt="2021-03-11T12:12:36.172" v="11431"/>
          <ac:spMkLst>
            <pc:docMk/>
            <pc:sldMk cId="2895398031" sldId="372"/>
            <ac:spMk id="7" creationId="{E8315A5C-B4DA-4DE4-A27A-9ECA69910723}"/>
          </ac:spMkLst>
        </pc:spChg>
        <pc:spChg chg="mod ord">
          <ac:chgData name="LIN, Zhiqiang" userId="d4683ff3-f281-4b56-a745-6a46db3b5018" providerId="ADAL" clId="{5B1B89B3-4E96-49D5-8176-67500AA7B227}" dt="2021-03-11T12:12:36.181" v="11435"/>
          <ac:spMkLst>
            <pc:docMk/>
            <pc:sldMk cId="2895398031" sldId="372"/>
            <ac:spMk id="8" creationId="{97FB6EBF-0DF5-47EB-92D3-CBE7A62C83B4}"/>
          </ac:spMkLst>
        </pc:spChg>
        <pc:spChg chg="mod ord">
          <ac:chgData name="LIN, Zhiqiang" userId="d4683ff3-f281-4b56-a745-6a46db3b5018" providerId="ADAL" clId="{5B1B89B3-4E96-49D5-8176-67500AA7B227}" dt="2021-03-11T12:12:36.181" v="11433"/>
          <ac:spMkLst>
            <pc:docMk/>
            <pc:sldMk cId="2895398031" sldId="372"/>
            <ac:spMk id="9" creationId="{655C3ED4-1A1B-423F-BB88-48F6442D37A1}"/>
          </ac:spMkLst>
        </pc:spChg>
        <pc:spChg chg="mod ord">
          <ac:chgData name="LIN, Zhiqiang" userId="d4683ff3-f281-4b56-a745-6a46db3b5018" providerId="ADAL" clId="{5B1B89B3-4E96-49D5-8176-67500AA7B227}" dt="2021-03-11T12:12:36.181" v="11439"/>
          <ac:spMkLst>
            <pc:docMk/>
            <pc:sldMk cId="2895398031" sldId="372"/>
            <ac:spMk id="10" creationId="{0E3ED966-6DFF-44E0-B17B-A4129490B341}"/>
          </ac:spMkLst>
        </pc:spChg>
        <pc:spChg chg="mod ord">
          <ac:chgData name="LIN, Zhiqiang" userId="d4683ff3-f281-4b56-a745-6a46db3b5018" providerId="ADAL" clId="{5B1B89B3-4E96-49D5-8176-67500AA7B227}" dt="2021-03-11T12:12:36.181" v="11441"/>
          <ac:spMkLst>
            <pc:docMk/>
            <pc:sldMk cId="2895398031" sldId="372"/>
            <ac:spMk id="11" creationId="{3FAE2692-2C7E-4CFC-979F-66B7BA1E77A9}"/>
          </ac:spMkLst>
        </pc:spChg>
        <pc:spChg chg="mod ord">
          <ac:chgData name="LIN, Zhiqiang" userId="d4683ff3-f281-4b56-a745-6a46db3b5018" providerId="ADAL" clId="{5B1B89B3-4E96-49D5-8176-67500AA7B227}" dt="2021-03-11T12:12:36.183" v="11443"/>
          <ac:spMkLst>
            <pc:docMk/>
            <pc:sldMk cId="2895398031" sldId="372"/>
            <ac:spMk id="12" creationId="{CB869D91-2FF2-4BED-9F28-B0942271BFDB}"/>
          </ac:spMkLst>
        </pc:spChg>
        <pc:spChg chg="mod ord">
          <ac:chgData name="LIN, Zhiqiang" userId="d4683ff3-f281-4b56-a745-6a46db3b5018" providerId="ADAL" clId="{5B1B89B3-4E96-49D5-8176-67500AA7B227}" dt="2021-03-11T12:12:36.183" v="11447"/>
          <ac:spMkLst>
            <pc:docMk/>
            <pc:sldMk cId="2895398031" sldId="372"/>
            <ac:spMk id="14" creationId="{F73CED85-EAF1-47C7-933C-320E04594202}"/>
          </ac:spMkLst>
        </pc:spChg>
        <pc:spChg chg="mod ord">
          <ac:chgData name="LIN, Zhiqiang" userId="d4683ff3-f281-4b56-a745-6a46db3b5018" providerId="ADAL" clId="{5B1B89B3-4E96-49D5-8176-67500AA7B227}" dt="2021-03-11T12:12:36.172" v="11425"/>
          <ac:spMkLst>
            <pc:docMk/>
            <pc:sldMk cId="2895398031" sldId="372"/>
            <ac:spMk id="15" creationId="{083AE7CF-9811-4B8E-A641-39DE3EB8ECB6}"/>
          </ac:spMkLst>
        </pc:spChg>
        <pc:spChg chg="mod ord">
          <ac:chgData name="LIN, Zhiqiang" userId="d4683ff3-f281-4b56-a745-6a46db3b5018" providerId="ADAL" clId="{5B1B89B3-4E96-49D5-8176-67500AA7B227}" dt="2021-03-11T12:12:36.172" v="11421"/>
          <ac:spMkLst>
            <pc:docMk/>
            <pc:sldMk cId="2895398031" sldId="372"/>
            <ac:spMk id="16" creationId="{042F8926-E684-42F7-9FF1-84E787B22C2A}"/>
          </ac:spMkLst>
        </pc:spChg>
        <pc:spChg chg="mod ord">
          <ac:chgData name="LIN, Zhiqiang" userId="d4683ff3-f281-4b56-a745-6a46db3b5018" providerId="ADAL" clId="{5B1B89B3-4E96-49D5-8176-67500AA7B227}" dt="2021-03-11T12:12:36.172" v="11417"/>
          <ac:spMkLst>
            <pc:docMk/>
            <pc:sldMk cId="2895398031" sldId="372"/>
            <ac:spMk id="18" creationId="{DD6233ED-C746-4A6F-B59D-7A19656E4147}"/>
          </ac:spMkLst>
        </pc:spChg>
        <pc:spChg chg="mod ord">
          <ac:chgData name="LIN, Zhiqiang" userId="d4683ff3-f281-4b56-a745-6a46db3b5018" providerId="ADAL" clId="{5B1B89B3-4E96-49D5-8176-67500AA7B227}" dt="2021-03-11T12:12:36.172" v="11419"/>
          <ac:spMkLst>
            <pc:docMk/>
            <pc:sldMk cId="2895398031" sldId="372"/>
            <ac:spMk id="19" creationId="{F7776D36-D807-4D5D-ADB2-F163ED550E02}"/>
          </ac:spMkLst>
        </pc:spChg>
        <pc:spChg chg="mod ord">
          <ac:chgData name="LIN, Zhiqiang" userId="d4683ff3-f281-4b56-a745-6a46db3b5018" providerId="ADAL" clId="{5B1B89B3-4E96-49D5-8176-67500AA7B227}" dt="2021-03-11T12:12:36.172" v="11413"/>
          <ac:spMkLst>
            <pc:docMk/>
            <pc:sldMk cId="2895398031" sldId="372"/>
            <ac:spMk id="518" creationId="{00000000-0000-0000-0000-000000000000}"/>
          </ac:spMkLst>
        </pc:spChg>
        <pc:spChg chg="mod ord">
          <ac:chgData name="LIN, Zhiqiang" userId="d4683ff3-f281-4b56-a745-6a46db3b5018" providerId="ADAL" clId="{5B1B89B3-4E96-49D5-8176-67500AA7B227}" dt="2021-03-11T12:12:36.181" v="11437"/>
          <ac:spMkLst>
            <pc:docMk/>
            <pc:sldMk cId="2895398031" sldId="372"/>
            <ac:spMk id="563" creationId="{00000000-0000-0000-0000-000000000000}"/>
          </ac:spMkLst>
        </pc:spChg>
        <pc:grpChg chg="del">
          <ac:chgData name="LIN, Zhiqiang" userId="d4683ff3-f281-4b56-a745-6a46db3b5018" providerId="ADAL" clId="{5B1B89B3-4E96-49D5-8176-67500AA7B227}" dt="2021-03-11T12:12:36.031" v="11410"/>
          <ac:grpSpMkLst>
            <pc:docMk/>
            <pc:sldMk cId="2895398031" sldId="372"/>
            <ac:grpSpMk id="20" creationId="{7B19D2AF-3EE2-4CC4-9A69-DD18B691D3F2}"/>
          </ac:grpSpMkLst>
        </pc:grpChg>
        <pc:cxnChg chg="mod ord">
          <ac:chgData name="LIN, Zhiqiang" userId="d4683ff3-f281-4b56-a745-6a46db3b5018" providerId="ADAL" clId="{5B1B89B3-4E96-49D5-8176-67500AA7B227}" dt="2021-03-11T12:12:36.172" v="11429"/>
          <ac:cxnSpMkLst>
            <pc:docMk/>
            <pc:sldMk cId="2895398031" sldId="372"/>
            <ac:cxnSpMk id="6" creationId="{0E8F756E-DDB6-4FD3-90BA-9DAA7DCE0382}"/>
          </ac:cxnSpMkLst>
        </pc:cxnChg>
        <pc:cxnChg chg="mod ord">
          <ac:chgData name="LIN, Zhiqiang" userId="d4683ff3-f281-4b56-a745-6a46db3b5018" providerId="ADAL" clId="{5B1B89B3-4E96-49D5-8176-67500AA7B227}" dt="2021-03-11T12:12:36.183" v="11445"/>
          <ac:cxnSpMkLst>
            <pc:docMk/>
            <pc:sldMk cId="2895398031" sldId="372"/>
            <ac:cxnSpMk id="13" creationId="{116185EC-8DB3-402B-B077-8F4AFD319BE8}"/>
          </ac:cxnSpMkLst>
        </pc:cxnChg>
        <pc:cxnChg chg="mod ord">
          <ac:chgData name="LIN, Zhiqiang" userId="d4683ff3-f281-4b56-a745-6a46db3b5018" providerId="ADAL" clId="{5B1B89B3-4E96-49D5-8176-67500AA7B227}" dt="2021-03-11T12:12:36.172" v="11423"/>
          <ac:cxnSpMkLst>
            <pc:docMk/>
            <pc:sldMk cId="2895398031" sldId="372"/>
            <ac:cxnSpMk id="17" creationId="{312B5751-A075-4C3C-8AF0-A64A8ABC21B9}"/>
          </ac:cxnSpMkLst>
        </pc:cxnChg>
        <pc:cxnChg chg="mod ord">
          <ac:chgData name="LIN, Zhiqiang" userId="d4683ff3-f281-4b56-a745-6a46db3b5018" providerId="ADAL" clId="{5B1B89B3-4E96-49D5-8176-67500AA7B227}" dt="2021-03-11T12:12:36.172" v="11415"/>
          <ac:cxnSpMkLst>
            <pc:docMk/>
            <pc:sldMk cId="2895398031" sldId="372"/>
            <ac:cxnSpMk id="519" creationId="{00000000-0000-0000-0000-000000000000}"/>
          </ac:cxnSpMkLst>
        </pc:cxnChg>
      </pc:sldChg>
      <pc:sldChg chg="addSp modSp add modTransition modAnim">
        <pc:chgData name="LIN, Zhiqiang" userId="d4683ff3-f281-4b56-a745-6a46db3b5018" providerId="ADAL" clId="{5B1B89B3-4E96-49D5-8176-67500AA7B227}" dt="2021-03-11T12:12:36.678" v="11557"/>
        <pc:sldMkLst>
          <pc:docMk/>
          <pc:sldMk cId="1369576915" sldId="373"/>
        </pc:sldMkLst>
        <pc:spChg chg="mod ord">
          <ac:chgData name="LIN, Zhiqiang" userId="d4683ff3-f281-4b56-a745-6a46db3b5018" providerId="ADAL" clId="{5B1B89B3-4E96-49D5-8176-67500AA7B227}" dt="2021-03-11T12:12:36.676" v="11535"/>
          <ac:spMkLst>
            <pc:docMk/>
            <pc:sldMk cId="1369576915" sldId="373"/>
            <ac:spMk id="5" creationId="{93751050-E692-4C9A-978F-7B1E01D62B12}"/>
          </ac:spMkLst>
        </pc:spChg>
        <pc:spChg chg="mod ord">
          <ac:chgData name="LIN, Zhiqiang" userId="d4683ff3-f281-4b56-a745-6a46db3b5018" providerId="ADAL" clId="{5B1B89B3-4E96-49D5-8176-67500AA7B227}" dt="2021-03-11T12:12:36.678" v="11539"/>
          <ac:spMkLst>
            <pc:docMk/>
            <pc:sldMk cId="1369576915" sldId="373"/>
            <ac:spMk id="7" creationId="{E8315A5C-B4DA-4DE4-A27A-9ECA69910723}"/>
          </ac:spMkLst>
        </pc:spChg>
        <pc:spChg chg="mod ord">
          <ac:chgData name="LIN, Zhiqiang" userId="d4683ff3-f281-4b56-a745-6a46db3b5018" providerId="ADAL" clId="{5B1B89B3-4E96-49D5-8176-67500AA7B227}" dt="2021-03-11T12:12:36.678" v="11543"/>
          <ac:spMkLst>
            <pc:docMk/>
            <pc:sldMk cId="1369576915" sldId="373"/>
            <ac:spMk id="8" creationId="{97FB6EBF-0DF5-47EB-92D3-CBE7A62C83B4}"/>
          </ac:spMkLst>
        </pc:spChg>
        <pc:spChg chg="mod ord">
          <ac:chgData name="LIN, Zhiqiang" userId="d4683ff3-f281-4b56-a745-6a46db3b5018" providerId="ADAL" clId="{5B1B89B3-4E96-49D5-8176-67500AA7B227}" dt="2021-03-11T12:12:36.678" v="11541"/>
          <ac:spMkLst>
            <pc:docMk/>
            <pc:sldMk cId="1369576915" sldId="373"/>
            <ac:spMk id="9" creationId="{655C3ED4-1A1B-423F-BB88-48F6442D37A1}"/>
          </ac:spMkLst>
        </pc:spChg>
        <pc:spChg chg="mod ord">
          <ac:chgData name="LIN, Zhiqiang" userId="d4683ff3-f281-4b56-a745-6a46db3b5018" providerId="ADAL" clId="{5B1B89B3-4E96-49D5-8176-67500AA7B227}" dt="2021-03-11T12:12:36.678" v="11547"/>
          <ac:spMkLst>
            <pc:docMk/>
            <pc:sldMk cId="1369576915" sldId="373"/>
            <ac:spMk id="10" creationId="{0E3ED966-6DFF-44E0-B17B-A4129490B341}"/>
          </ac:spMkLst>
        </pc:spChg>
        <pc:spChg chg="mod ord">
          <ac:chgData name="LIN, Zhiqiang" userId="d4683ff3-f281-4b56-a745-6a46db3b5018" providerId="ADAL" clId="{5B1B89B3-4E96-49D5-8176-67500AA7B227}" dt="2021-03-11T12:12:36.678" v="11549"/>
          <ac:spMkLst>
            <pc:docMk/>
            <pc:sldMk cId="1369576915" sldId="373"/>
            <ac:spMk id="11" creationId="{3FAE2692-2C7E-4CFC-979F-66B7BA1E77A9}"/>
          </ac:spMkLst>
        </pc:spChg>
        <pc:spChg chg="mod ord">
          <ac:chgData name="LIN, Zhiqiang" userId="d4683ff3-f281-4b56-a745-6a46db3b5018" providerId="ADAL" clId="{5B1B89B3-4E96-49D5-8176-67500AA7B227}" dt="2021-03-11T12:12:36.678" v="11551"/>
          <ac:spMkLst>
            <pc:docMk/>
            <pc:sldMk cId="1369576915" sldId="373"/>
            <ac:spMk id="12" creationId="{CB869D91-2FF2-4BED-9F28-B0942271BFDB}"/>
          </ac:spMkLst>
        </pc:spChg>
        <pc:spChg chg="mod ord">
          <ac:chgData name="LIN, Zhiqiang" userId="d4683ff3-f281-4b56-a745-6a46db3b5018" providerId="ADAL" clId="{5B1B89B3-4E96-49D5-8176-67500AA7B227}" dt="2021-03-11T12:12:36.678" v="11555"/>
          <ac:spMkLst>
            <pc:docMk/>
            <pc:sldMk cId="1369576915" sldId="373"/>
            <ac:spMk id="14" creationId="{F73CED85-EAF1-47C7-933C-320E04594202}"/>
          </ac:spMkLst>
        </pc:spChg>
        <pc:spChg chg="mod ord">
          <ac:chgData name="LIN, Zhiqiang" userId="d4683ff3-f281-4b56-a745-6a46db3b5018" providerId="ADAL" clId="{5B1B89B3-4E96-49D5-8176-67500AA7B227}" dt="2021-03-11T12:12:36.676" v="11529"/>
          <ac:spMkLst>
            <pc:docMk/>
            <pc:sldMk cId="1369576915" sldId="373"/>
            <ac:spMk id="15" creationId="{083AE7CF-9811-4B8E-A641-39DE3EB8ECB6}"/>
          </ac:spMkLst>
        </pc:spChg>
        <pc:spChg chg="mod ord">
          <ac:chgData name="LIN, Zhiqiang" userId="d4683ff3-f281-4b56-a745-6a46db3b5018" providerId="ADAL" clId="{5B1B89B3-4E96-49D5-8176-67500AA7B227}" dt="2021-03-11T12:12:36.668" v="11519"/>
          <ac:spMkLst>
            <pc:docMk/>
            <pc:sldMk cId="1369576915" sldId="373"/>
            <ac:spMk id="16" creationId="{042F8926-E684-42F7-9FF1-84E787B22C2A}"/>
          </ac:spMkLst>
        </pc:spChg>
        <pc:spChg chg="mod ord">
          <ac:chgData name="LIN, Zhiqiang" userId="d4683ff3-f281-4b56-a745-6a46db3b5018" providerId="ADAL" clId="{5B1B89B3-4E96-49D5-8176-67500AA7B227}" dt="2021-03-11T12:12:36.668" v="11515"/>
          <ac:spMkLst>
            <pc:docMk/>
            <pc:sldMk cId="1369576915" sldId="373"/>
            <ac:spMk id="18" creationId="{DD6233ED-C746-4A6F-B59D-7A19656E4147}"/>
          </ac:spMkLst>
        </pc:spChg>
        <pc:spChg chg="mod ord">
          <ac:chgData name="LIN, Zhiqiang" userId="d4683ff3-f281-4b56-a745-6a46db3b5018" providerId="ADAL" clId="{5B1B89B3-4E96-49D5-8176-67500AA7B227}" dt="2021-03-11T12:12:36.668" v="11517"/>
          <ac:spMkLst>
            <pc:docMk/>
            <pc:sldMk cId="1369576915" sldId="373"/>
            <ac:spMk id="19" creationId="{F7776D36-D807-4D5D-ADB2-F163ED550E02}"/>
          </ac:spMkLst>
        </pc:spChg>
        <pc:spChg chg="add mod ord">
          <ac:chgData name="LIN, Zhiqiang" userId="d4683ff3-f281-4b56-a745-6a46db3b5018" providerId="ADAL" clId="{5B1B89B3-4E96-49D5-8176-67500AA7B227}" dt="2021-03-11T12:12:36.676" v="11531"/>
          <ac:spMkLst>
            <pc:docMk/>
            <pc:sldMk cId="1369576915" sldId="373"/>
            <ac:spMk id="20" creationId="{99B641D3-CF53-405D-8D89-934D901CFCED}"/>
          </ac:spMkLst>
        </pc:spChg>
        <pc:spChg chg="add mod ord">
          <ac:chgData name="LIN, Zhiqiang" userId="d4683ff3-f281-4b56-a745-6a46db3b5018" providerId="ADAL" clId="{5B1B89B3-4E96-49D5-8176-67500AA7B227}" dt="2021-03-11T12:12:36.668" v="11523"/>
          <ac:spMkLst>
            <pc:docMk/>
            <pc:sldMk cId="1369576915" sldId="373"/>
            <ac:spMk id="21" creationId="{0BBEA8E4-CD59-4AA0-8ED0-9A6B0152EF45}"/>
          </ac:spMkLst>
        </pc:spChg>
        <pc:spChg chg="add mod ord">
          <ac:chgData name="LIN, Zhiqiang" userId="d4683ff3-f281-4b56-a745-6a46db3b5018" providerId="ADAL" clId="{5B1B89B3-4E96-49D5-8176-67500AA7B227}" dt="2021-03-11T12:12:36.668" v="11527"/>
          <ac:spMkLst>
            <pc:docMk/>
            <pc:sldMk cId="1369576915" sldId="373"/>
            <ac:spMk id="23" creationId="{2075FAB4-E127-41D8-AB75-CAE982FC931E}"/>
          </ac:spMkLst>
        </pc:spChg>
        <pc:spChg chg="add mod ord">
          <ac:chgData name="LIN, Zhiqiang" userId="d4683ff3-f281-4b56-a745-6a46db3b5018" providerId="ADAL" clId="{5B1B89B3-4E96-49D5-8176-67500AA7B227}" dt="2021-03-11T12:12:36.676" v="11533"/>
          <ac:spMkLst>
            <pc:docMk/>
            <pc:sldMk cId="1369576915" sldId="373"/>
            <ac:spMk id="24" creationId="{4AA620B8-1E02-4D0D-BF4D-A8A45D129A28}"/>
          </ac:spMkLst>
        </pc:spChg>
        <pc:spChg chg="mod ord">
          <ac:chgData name="LIN, Zhiqiang" userId="d4683ff3-f281-4b56-a745-6a46db3b5018" providerId="ADAL" clId="{5B1B89B3-4E96-49D5-8176-67500AA7B227}" dt="2021-03-11T12:12:36.668" v="11511"/>
          <ac:spMkLst>
            <pc:docMk/>
            <pc:sldMk cId="1369576915" sldId="373"/>
            <ac:spMk id="518" creationId="{00000000-0000-0000-0000-000000000000}"/>
          </ac:spMkLst>
        </pc:spChg>
        <pc:spChg chg="mod ord">
          <ac:chgData name="LIN, Zhiqiang" userId="d4683ff3-f281-4b56-a745-6a46db3b5018" providerId="ADAL" clId="{5B1B89B3-4E96-49D5-8176-67500AA7B227}" dt="2021-03-11T12:12:36.678" v="11545"/>
          <ac:spMkLst>
            <pc:docMk/>
            <pc:sldMk cId="1369576915" sldId="373"/>
            <ac:spMk id="563" creationId="{00000000-0000-0000-0000-000000000000}"/>
          </ac:spMkLst>
        </pc:spChg>
        <pc:cxnChg chg="mod ord">
          <ac:chgData name="LIN, Zhiqiang" userId="d4683ff3-f281-4b56-a745-6a46db3b5018" providerId="ADAL" clId="{5B1B89B3-4E96-49D5-8176-67500AA7B227}" dt="2021-03-11T12:12:36.676" v="11537"/>
          <ac:cxnSpMkLst>
            <pc:docMk/>
            <pc:sldMk cId="1369576915" sldId="373"/>
            <ac:cxnSpMk id="6" creationId="{0E8F756E-DDB6-4FD3-90BA-9DAA7DCE0382}"/>
          </ac:cxnSpMkLst>
        </pc:cxnChg>
        <pc:cxnChg chg="mod ord">
          <ac:chgData name="LIN, Zhiqiang" userId="d4683ff3-f281-4b56-a745-6a46db3b5018" providerId="ADAL" clId="{5B1B89B3-4E96-49D5-8176-67500AA7B227}" dt="2021-03-11T12:12:36.678" v="11553"/>
          <ac:cxnSpMkLst>
            <pc:docMk/>
            <pc:sldMk cId="1369576915" sldId="373"/>
            <ac:cxnSpMk id="13" creationId="{116185EC-8DB3-402B-B077-8F4AFD319BE8}"/>
          </ac:cxnSpMkLst>
        </pc:cxnChg>
        <pc:cxnChg chg="mod ord">
          <ac:chgData name="LIN, Zhiqiang" userId="d4683ff3-f281-4b56-a745-6a46db3b5018" providerId="ADAL" clId="{5B1B89B3-4E96-49D5-8176-67500AA7B227}" dt="2021-03-11T12:12:36.668" v="11521"/>
          <ac:cxnSpMkLst>
            <pc:docMk/>
            <pc:sldMk cId="1369576915" sldId="373"/>
            <ac:cxnSpMk id="17" creationId="{312B5751-A075-4C3C-8AF0-A64A8ABC21B9}"/>
          </ac:cxnSpMkLst>
        </pc:cxnChg>
        <pc:cxnChg chg="add mod ord">
          <ac:chgData name="LIN, Zhiqiang" userId="d4683ff3-f281-4b56-a745-6a46db3b5018" providerId="ADAL" clId="{5B1B89B3-4E96-49D5-8176-67500AA7B227}" dt="2021-03-11T12:12:36.668" v="11525"/>
          <ac:cxnSpMkLst>
            <pc:docMk/>
            <pc:sldMk cId="1369576915" sldId="373"/>
            <ac:cxnSpMk id="22" creationId="{60E8E05F-2DC6-43C5-A885-351D9875A5ED}"/>
          </ac:cxnSpMkLst>
        </pc:cxnChg>
        <pc:cxnChg chg="mod ord">
          <ac:chgData name="LIN, Zhiqiang" userId="d4683ff3-f281-4b56-a745-6a46db3b5018" providerId="ADAL" clId="{5B1B89B3-4E96-49D5-8176-67500AA7B227}" dt="2021-03-11T12:12:36.668" v="11513"/>
          <ac:cxnSpMkLst>
            <pc:docMk/>
            <pc:sldMk cId="1369576915" sldId="373"/>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4055208721" sldId="373"/>
        </pc:sldMkLst>
        <pc:spChg chg="mod ord">
          <ac:chgData name="LIN, Zhiqiang" userId="d4683ff3-f281-4b56-a745-6a46db3b5018" providerId="ADAL" clId="{5B1B89B3-4E96-49D5-8176-67500AA7B227}" dt="2021-03-11T12:10:34.427" v="10658"/>
          <ac:spMkLst>
            <pc:docMk/>
            <pc:sldMk cId="4055208721" sldId="373"/>
            <ac:spMk id="5" creationId="{4369BF7F-1785-4FF7-A5EC-A31F9AC8EBF3}"/>
          </ac:spMkLst>
        </pc:spChg>
        <pc:spChg chg="mod ord">
          <ac:chgData name="LIN, Zhiqiang" userId="d4683ff3-f281-4b56-a745-6a46db3b5018" providerId="ADAL" clId="{5B1B89B3-4E96-49D5-8176-67500AA7B227}" dt="2021-03-11T12:10:34.427" v="10658"/>
          <ac:spMkLst>
            <pc:docMk/>
            <pc:sldMk cId="4055208721" sldId="373"/>
            <ac:spMk id="7" creationId="{372C03E2-C06F-45E8-8899-6430B05EAF0A}"/>
          </ac:spMkLst>
        </pc:spChg>
        <pc:spChg chg="mod ord">
          <ac:chgData name="LIN, Zhiqiang" userId="d4683ff3-f281-4b56-a745-6a46db3b5018" providerId="ADAL" clId="{5B1B89B3-4E96-49D5-8176-67500AA7B227}" dt="2021-03-11T12:10:34.427" v="10658"/>
          <ac:spMkLst>
            <pc:docMk/>
            <pc:sldMk cId="4055208721" sldId="373"/>
            <ac:spMk id="8" creationId="{0EB7314A-FC3F-4EC4-878A-65F30095CBAA}"/>
          </ac:spMkLst>
        </pc:spChg>
        <pc:spChg chg="mod ord">
          <ac:chgData name="LIN, Zhiqiang" userId="d4683ff3-f281-4b56-a745-6a46db3b5018" providerId="ADAL" clId="{5B1B89B3-4E96-49D5-8176-67500AA7B227}" dt="2021-03-11T12:10:34.427" v="10658"/>
          <ac:spMkLst>
            <pc:docMk/>
            <pc:sldMk cId="4055208721" sldId="373"/>
            <ac:spMk id="9" creationId="{0E868CE5-B5A6-4B37-9351-E9AF82954A20}"/>
          </ac:spMkLst>
        </pc:spChg>
        <pc:spChg chg="mod ord">
          <ac:chgData name="LIN, Zhiqiang" userId="d4683ff3-f281-4b56-a745-6a46db3b5018" providerId="ADAL" clId="{5B1B89B3-4E96-49D5-8176-67500AA7B227}" dt="2021-03-11T12:10:34.427" v="10658"/>
          <ac:spMkLst>
            <pc:docMk/>
            <pc:sldMk cId="4055208721" sldId="373"/>
            <ac:spMk id="10" creationId="{61A4C298-7F0F-49D3-8D3C-9C501B7CD4C2}"/>
          </ac:spMkLst>
        </pc:spChg>
        <pc:spChg chg="mod ord">
          <ac:chgData name="LIN, Zhiqiang" userId="d4683ff3-f281-4b56-a745-6a46db3b5018" providerId="ADAL" clId="{5B1B89B3-4E96-49D5-8176-67500AA7B227}" dt="2021-03-11T12:10:34.427" v="10658"/>
          <ac:spMkLst>
            <pc:docMk/>
            <pc:sldMk cId="4055208721" sldId="373"/>
            <ac:spMk id="11" creationId="{FB74EB84-48D2-4B70-A280-02C62A1055A0}"/>
          </ac:spMkLst>
        </pc:spChg>
        <pc:spChg chg="mod ord">
          <ac:chgData name="LIN, Zhiqiang" userId="d4683ff3-f281-4b56-a745-6a46db3b5018" providerId="ADAL" clId="{5B1B89B3-4E96-49D5-8176-67500AA7B227}" dt="2021-03-11T12:10:34.427" v="10658"/>
          <ac:spMkLst>
            <pc:docMk/>
            <pc:sldMk cId="4055208721" sldId="373"/>
            <ac:spMk id="12" creationId="{D91F5CE9-4976-4FB5-A742-5903F8B44F49}"/>
          </ac:spMkLst>
        </pc:spChg>
        <pc:spChg chg="mod ord">
          <ac:chgData name="LIN, Zhiqiang" userId="d4683ff3-f281-4b56-a745-6a46db3b5018" providerId="ADAL" clId="{5B1B89B3-4E96-49D5-8176-67500AA7B227}" dt="2021-03-11T12:10:34.427" v="10658"/>
          <ac:spMkLst>
            <pc:docMk/>
            <pc:sldMk cId="4055208721" sldId="373"/>
            <ac:spMk id="14" creationId="{32BF16FC-1A9E-466D-8CBD-75B5EB8781CF}"/>
          </ac:spMkLst>
        </pc:spChg>
        <pc:spChg chg="mod ord">
          <ac:chgData name="LIN, Zhiqiang" userId="d4683ff3-f281-4b56-a745-6a46db3b5018" providerId="ADAL" clId="{5B1B89B3-4E96-49D5-8176-67500AA7B227}" dt="2021-03-11T12:10:34.427" v="10658"/>
          <ac:spMkLst>
            <pc:docMk/>
            <pc:sldMk cId="4055208721" sldId="373"/>
            <ac:spMk id="15" creationId="{490EAE1B-CFE7-40FB-9746-888D90B0700D}"/>
          </ac:spMkLst>
        </pc:spChg>
        <pc:spChg chg="mod ord">
          <ac:chgData name="LIN, Zhiqiang" userId="d4683ff3-f281-4b56-a745-6a46db3b5018" providerId="ADAL" clId="{5B1B89B3-4E96-49D5-8176-67500AA7B227}" dt="2021-03-11T12:10:34.427" v="10658"/>
          <ac:spMkLst>
            <pc:docMk/>
            <pc:sldMk cId="4055208721" sldId="373"/>
            <ac:spMk id="16" creationId="{0DA651A6-98DB-482F-A44A-5D21C3CE484B}"/>
          </ac:spMkLst>
        </pc:spChg>
        <pc:spChg chg="mod ord">
          <ac:chgData name="LIN, Zhiqiang" userId="d4683ff3-f281-4b56-a745-6a46db3b5018" providerId="ADAL" clId="{5B1B89B3-4E96-49D5-8176-67500AA7B227}" dt="2021-03-11T12:10:34.427" v="10658"/>
          <ac:spMkLst>
            <pc:docMk/>
            <pc:sldMk cId="4055208721" sldId="373"/>
            <ac:spMk id="18" creationId="{09F3CC5C-28A8-4E81-9374-1566DA55FE5E}"/>
          </ac:spMkLst>
        </pc:spChg>
        <pc:spChg chg="mod ord">
          <ac:chgData name="LIN, Zhiqiang" userId="d4683ff3-f281-4b56-a745-6a46db3b5018" providerId="ADAL" clId="{5B1B89B3-4E96-49D5-8176-67500AA7B227}" dt="2021-03-11T12:10:34.427" v="10658"/>
          <ac:spMkLst>
            <pc:docMk/>
            <pc:sldMk cId="4055208721" sldId="373"/>
            <ac:spMk id="19" creationId="{86C9E389-1850-4D92-BCB8-B3C54FE438D9}"/>
          </ac:spMkLst>
        </pc:spChg>
        <pc:spChg chg="mod ord">
          <ac:chgData name="LIN, Zhiqiang" userId="d4683ff3-f281-4b56-a745-6a46db3b5018" providerId="ADAL" clId="{5B1B89B3-4E96-49D5-8176-67500AA7B227}" dt="2021-03-11T12:10:34.427" v="10658"/>
          <ac:spMkLst>
            <pc:docMk/>
            <pc:sldMk cId="4055208721" sldId="373"/>
            <ac:spMk id="20" creationId="{1811924D-9E87-4CA3-927F-C01ABDADE414}"/>
          </ac:spMkLst>
        </pc:spChg>
        <pc:spChg chg="mod ord">
          <ac:chgData name="LIN, Zhiqiang" userId="d4683ff3-f281-4b56-a745-6a46db3b5018" providerId="ADAL" clId="{5B1B89B3-4E96-49D5-8176-67500AA7B227}" dt="2021-03-11T12:10:34.427" v="10658"/>
          <ac:spMkLst>
            <pc:docMk/>
            <pc:sldMk cId="4055208721" sldId="373"/>
            <ac:spMk id="21" creationId="{DFFEEBFB-2A6F-4AC2-A600-EDF1AC401A49}"/>
          </ac:spMkLst>
        </pc:spChg>
        <pc:spChg chg="mod ord">
          <ac:chgData name="LIN, Zhiqiang" userId="d4683ff3-f281-4b56-a745-6a46db3b5018" providerId="ADAL" clId="{5B1B89B3-4E96-49D5-8176-67500AA7B227}" dt="2021-03-11T12:10:34.427" v="10658"/>
          <ac:spMkLst>
            <pc:docMk/>
            <pc:sldMk cId="4055208721" sldId="373"/>
            <ac:spMk id="23" creationId="{F64FB2B1-8EB2-40E2-A96C-8FDEFE70040F}"/>
          </ac:spMkLst>
        </pc:spChg>
        <pc:spChg chg="mod ord">
          <ac:chgData name="LIN, Zhiqiang" userId="d4683ff3-f281-4b56-a745-6a46db3b5018" providerId="ADAL" clId="{5B1B89B3-4E96-49D5-8176-67500AA7B227}" dt="2021-03-11T12:10:34.427" v="10658"/>
          <ac:spMkLst>
            <pc:docMk/>
            <pc:sldMk cId="4055208721" sldId="373"/>
            <ac:spMk id="24" creationId="{77E2D615-C7A0-44D0-965D-3BA8F2A57BDA}"/>
          </ac:spMkLst>
        </pc:spChg>
        <pc:spChg chg="add del mod ord">
          <ac:chgData name="LIN, Zhiqiang" userId="d4683ff3-f281-4b56-a745-6a46db3b5018" providerId="ADAL" clId="{5B1B89B3-4E96-49D5-8176-67500AA7B227}" dt="2021-03-11T12:10:34.427" v="10658"/>
          <ac:spMkLst>
            <pc:docMk/>
            <pc:sldMk cId="4055208721" sldId="373"/>
            <ac:spMk id="26" creationId="{2693D730-26B6-43BC-BF59-C642433D29D2}"/>
          </ac:spMkLst>
        </pc:spChg>
        <pc:spChg chg="add del mod ord">
          <ac:chgData name="LIN, Zhiqiang" userId="d4683ff3-f281-4b56-a745-6a46db3b5018" providerId="ADAL" clId="{5B1B89B3-4E96-49D5-8176-67500AA7B227}" dt="2021-03-11T12:10:34.427" v="10658"/>
          <ac:spMkLst>
            <pc:docMk/>
            <pc:sldMk cId="4055208721" sldId="373"/>
            <ac:spMk id="27" creationId="{D4730AC8-53D3-4B7D-A5AE-703EEB3DC9C8}"/>
          </ac:spMkLst>
        </pc:spChg>
        <pc:spChg chg="mod ord">
          <ac:chgData name="LIN, Zhiqiang" userId="d4683ff3-f281-4b56-a745-6a46db3b5018" providerId="ADAL" clId="{5B1B89B3-4E96-49D5-8176-67500AA7B227}" dt="2021-03-11T12:10:34.427" v="10658"/>
          <ac:spMkLst>
            <pc:docMk/>
            <pc:sldMk cId="4055208721" sldId="373"/>
            <ac:spMk id="518" creationId="{00000000-0000-0000-0000-000000000000}"/>
          </ac:spMkLst>
        </pc:spChg>
        <pc:spChg chg="mod ord">
          <ac:chgData name="LIN, Zhiqiang" userId="d4683ff3-f281-4b56-a745-6a46db3b5018" providerId="ADAL" clId="{5B1B89B3-4E96-49D5-8176-67500AA7B227}" dt="2021-03-11T12:10:34.427" v="10658"/>
          <ac:spMkLst>
            <pc:docMk/>
            <pc:sldMk cId="4055208721" sldId="373"/>
            <ac:spMk id="563" creationId="{00000000-0000-0000-0000-000000000000}"/>
          </ac:spMkLst>
        </pc:spChg>
        <pc:picChg chg="add del mod ord">
          <ac:chgData name="LIN, Zhiqiang" userId="d4683ff3-f281-4b56-a745-6a46db3b5018" providerId="ADAL" clId="{5B1B89B3-4E96-49D5-8176-67500AA7B227}" dt="2021-03-11T12:10:34.427" v="10658"/>
          <ac:picMkLst>
            <pc:docMk/>
            <pc:sldMk cId="4055208721" sldId="373"/>
            <ac:picMk id="25" creationId="{D225963F-FB3C-45E7-B554-B0EFCCDB60B1}"/>
          </ac:picMkLst>
        </pc:picChg>
        <pc:cxnChg chg="mod ord">
          <ac:chgData name="LIN, Zhiqiang" userId="d4683ff3-f281-4b56-a745-6a46db3b5018" providerId="ADAL" clId="{5B1B89B3-4E96-49D5-8176-67500AA7B227}" dt="2021-03-11T12:10:34.427" v="10658"/>
          <ac:cxnSpMkLst>
            <pc:docMk/>
            <pc:sldMk cId="4055208721" sldId="373"/>
            <ac:cxnSpMk id="6" creationId="{C13C28E8-8672-4A52-9D14-D9D89514A621}"/>
          </ac:cxnSpMkLst>
        </pc:cxnChg>
        <pc:cxnChg chg="mod ord">
          <ac:chgData name="LIN, Zhiqiang" userId="d4683ff3-f281-4b56-a745-6a46db3b5018" providerId="ADAL" clId="{5B1B89B3-4E96-49D5-8176-67500AA7B227}" dt="2021-03-11T12:10:34.427" v="10658"/>
          <ac:cxnSpMkLst>
            <pc:docMk/>
            <pc:sldMk cId="4055208721" sldId="373"/>
            <ac:cxnSpMk id="13" creationId="{F7E35773-6496-4D58-B5F4-B3ECA3DC753D}"/>
          </ac:cxnSpMkLst>
        </pc:cxnChg>
        <pc:cxnChg chg="mod ord">
          <ac:chgData name="LIN, Zhiqiang" userId="d4683ff3-f281-4b56-a745-6a46db3b5018" providerId="ADAL" clId="{5B1B89B3-4E96-49D5-8176-67500AA7B227}" dt="2021-03-11T12:10:34.427" v="10658"/>
          <ac:cxnSpMkLst>
            <pc:docMk/>
            <pc:sldMk cId="4055208721" sldId="373"/>
            <ac:cxnSpMk id="17" creationId="{976A7CCA-5D6E-4036-AC3B-E8594ACCE643}"/>
          </ac:cxnSpMkLst>
        </pc:cxnChg>
        <pc:cxnChg chg="mod ord">
          <ac:chgData name="LIN, Zhiqiang" userId="d4683ff3-f281-4b56-a745-6a46db3b5018" providerId="ADAL" clId="{5B1B89B3-4E96-49D5-8176-67500AA7B227}" dt="2021-03-11T12:10:34.427" v="10658"/>
          <ac:cxnSpMkLst>
            <pc:docMk/>
            <pc:sldMk cId="4055208721" sldId="373"/>
            <ac:cxnSpMk id="22" creationId="{F6E665B3-9B15-42F9-BA3D-4826015D1782}"/>
          </ac:cxnSpMkLst>
        </pc:cxnChg>
        <pc:cxnChg chg="mod ord">
          <ac:chgData name="LIN, Zhiqiang" userId="d4683ff3-f281-4b56-a745-6a46db3b5018" providerId="ADAL" clId="{5B1B89B3-4E96-49D5-8176-67500AA7B227}" dt="2021-03-11T12:10:34.427" v="10658"/>
          <ac:cxnSpMkLst>
            <pc:docMk/>
            <pc:sldMk cId="4055208721" sldId="373"/>
            <ac:cxnSpMk id="519" creationId="{00000000-0000-0000-0000-000000000000}"/>
          </ac:cxnSpMkLst>
        </pc:cxnChg>
      </pc:sldChg>
      <pc:sldChg chg="addSp delSp modSp add del modTransition addAnim delAnim modAnim">
        <pc:chgData name="LIN, Zhiqiang" userId="d4683ff3-f281-4b56-a745-6a46db3b5018" providerId="ADAL" clId="{5B1B89B3-4E96-49D5-8176-67500AA7B227}" dt="2021-03-11T12:10:34.427" v="10658"/>
        <pc:sldMkLst>
          <pc:docMk/>
          <pc:sldMk cId="245399941" sldId="374"/>
        </pc:sldMkLst>
        <pc:spChg chg="mod ord">
          <ac:chgData name="LIN, Zhiqiang" userId="d4683ff3-f281-4b56-a745-6a46db3b5018" providerId="ADAL" clId="{5B1B89B3-4E96-49D5-8176-67500AA7B227}" dt="2021-03-11T12:10:34.427" v="10658"/>
          <ac:spMkLst>
            <pc:docMk/>
            <pc:sldMk cId="245399941" sldId="374"/>
            <ac:spMk id="5" creationId="{4369BF7F-1785-4FF7-A5EC-A31F9AC8EBF3}"/>
          </ac:spMkLst>
        </pc:spChg>
        <pc:spChg chg="mod ord">
          <ac:chgData name="LIN, Zhiqiang" userId="d4683ff3-f281-4b56-a745-6a46db3b5018" providerId="ADAL" clId="{5B1B89B3-4E96-49D5-8176-67500AA7B227}" dt="2021-03-11T12:10:34.427" v="10658"/>
          <ac:spMkLst>
            <pc:docMk/>
            <pc:sldMk cId="245399941" sldId="374"/>
            <ac:spMk id="7" creationId="{372C03E2-C06F-45E8-8899-6430B05EAF0A}"/>
          </ac:spMkLst>
        </pc:spChg>
        <pc:spChg chg="mod ord">
          <ac:chgData name="LIN, Zhiqiang" userId="d4683ff3-f281-4b56-a745-6a46db3b5018" providerId="ADAL" clId="{5B1B89B3-4E96-49D5-8176-67500AA7B227}" dt="2021-03-11T12:10:34.427" v="10658"/>
          <ac:spMkLst>
            <pc:docMk/>
            <pc:sldMk cId="245399941" sldId="374"/>
            <ac:spMk id="8" creationId="{0EB7314A-FC3F-4EC4-878A-65F30095CBAA}"/>
          </ac:spMkLst>
        </pc:spChg>
        <pc:spChg chg="mod ord">
          <ac:chgData name="LIN, Zhiqiang" userId="d4683ff3-f281-4b56-a745-6a46db3b5018" providerId="ADAL" clId="{5B1B89B3-4E96-49D5-8176-67500AA7B227}" dt="2021-03-11T12:10:34.427" v="10658"/>
          <ac:spMkLst>
            <pc:docMk/>
            <pc:sldMk cId="245399941" sldId="374"/>
            <ac:spMk id="9" creationId="{0E868CE5-B5A6-4B37-9351-E9AF82954A20}"/>
          </ac:spMkLst>
        </pc:spChg>
        <pc:spChg chg="mod ord">
          <ac:chgData name="LIN, Zhiqiang" userId="d4683ff3-f281-4b56-a745-6a46db3b5018" providerId="ADAL" clId="{5B1B89B3-4E96-49D5-8176-67500AA7B227}" dt="2021-03-11T12:10:34.427" v="10658"/>
          <ac:spMkLst>
            <pc:docMk/>
            <pc:sldMk cId="245399941" sldId="374"/>
            <ac:spMk id="10" creationId="{61A4C298-7F0F-49D3-8D3C-9C501B7CD4C2}"/>
          </ac:spMkLst>
        </pc:spChg>
        <pc:spChg chg="mod ord">
          <ac:chgData name="LIN, Zhiqiang" userId="d4683ff3-f281-4b56-a745-6a46db3b5018" providerId="ADAL" clId="{5B1B89B3-4E96-49D5-8176-67500AA7B227}" dt="2021-03-11T12:10:34.427" v="10658"/>
          <ac:spMkLst>
            <pc:docMk/>
            <pc:sldMk cId="245399941" sldId="374"/>
            <ac:spMk id="11" creationId="{FB74EB84-48D2-4B70-A280-02C62A1055A0}"/>
          </ac:spMkLst>
        </pc:spChg>
        <pc:spChg chg="mod ord">
          <ac:chgData name="LIN, Zhiqiang" userId="d4683ff3-f281-4b56-a745-6a46db3b5018" providerId="ADAL" clId="{5B1B89B3-4E96-49D5-8176-67500AA7B227}" dt="2021-03-11T12:10:34.427" v="10658"/>
          <ac:spMkLst>
            <pc:docMk/>
            <pc:sldMk cId="245399941" sldId="374"/>
            <ac:spMk id="12" creationId="{D91F5CE9-4976-4FB5-A742-5903F8B44F49}"/>
          </ac:spMkLst>
        </pc:spChg>
        <pc:spChg chg="mod ord">
          <ac:chgData name="LIN, Zhiqiang" userId="d4683ff3-f281-4b56-a745-6a46db3b5018" providerId="ADAL" clId="{5B1B89B3-4E96-49D5-8176-67500AA7B227}" dt="2021-03-11T12:10:34.427" v="10658"/>
          <ac:spMkLst>
            <pc:docMk/>
            <pc:sldMk cId="245399941" sldId="374"/>
            <ac:spMk id="14" creationId="{32BF16FC-1A9E-466D-8CBD-75B5EB8781CF}"/>
          </ac:spMkLst>
        </pc:spChg>
        <pc:spChg chg="mod ord">
          <ac:chgData name="LIN, Zhiqiang" userId="d4683ff3-f281-4b56-a745-6a46db3b5018" providerId="ADAL" clId="{5B1B89B3-4E96-49D5-8176-67500AA7B227}" dt="2021-03-11T12:10:34.427" v="10658"/>
          <ac:spMkLst>
            <pc:docMk/>
            <pc:sldMk cId="245399941" sldId="374"/>
            <ac:spMk id="15" creationId="{490EAE1B-CFE7-40FB-9746-888D90B0700D}"/>
          </ac:spMkLst>
        </pc:spChg>
        <pc:spChg chg="mod ord">
          <ac:chgData name="LIN, Zhiqiang" userId="d4683ff3-f281-4b56-a745-6a46db3b5018" providerId="ADAL" clId="{5B1B89B3-4E96-49D5-8176-67500AA7B227}" dt="2021-03-11T12:10:34.427" v="10658"/>
          <ac:spMkLst>
            <pc:docMk/>
            <pc:sldMk cId="245399941" sldId="374"/>
            <ac:spMk id="16" creationId="{0DA651A6-98DB-482F-A44A-5D21C3CE484B}"/>
          </ac:spMkLst>
        </pc:spChg>
        <pc:spChg chg="mod ord">
          <ac:chgData name="LIN, Zhiqiang" userId="d4683ff3-f281-4b56-a745-6a46db3b5018" providerId="ADAL" clId="{5B1B89B3-4E96-49D5-8176-67500AA7B227}" dt="2021-03-11T12:10:34.427" v="10658"/>
          <ac:spMkLst>
            <pc:docMk/>
            <pc:sldMk cId="245399941" sldId="374"/>
            <ac:spMk id="18" creationId="{09F3CC5C-28A8-4E81-9374-1566DA55FE5E}"/>
          </ac:spMkLst>
        </pc:spChg>
        <pc:spChg chg="mod ord">
          <ac:chgData name="LIN, Zhiqiang" userId="d4683ff3-f281-4b56-a745-6a46db3b5018" providerId="ADAL" clId="{5B1B89B3-4E96-49D5-8176-67500AA7B227}" dt="2021-03-11T12:10:34.427" v="10658"/>
          <ac:spMkLst>
            <pc:docMk/>
            <pc:sldMk cId="245399941" sldId="374"/>
            <ac:spMk id="19" creationId="{86C9E389-1850-4D92-BCB8-B3C54FE438D9}"/>
          </ac:spMkLst>
        </pc:spChg>
        <pc:spChg chg="mod ord">
          <ac:chgData name="LIN, Zhiqiang" userId="d4683ff3-f281-4b56-a745-6a46db3b5018" providerId="ADAL" clId="{5B1B89B3-4E96-49D5-8176-67500AA7B227}" dt="2021-03-11T12:10:34.427" v="10658"/>
          <ac:spMkLst>
            <pc:docMk/>
            <pc:sldMk cId="245399941" sldId="374"/>
            <ac:spMk id="20" creationId="{1811924D-9E87-4CA3-927F-C01ABDADE414}"/>
          </ac:spMkLst>
        </pc:spChg>
        <pc:spChg chg="mod ord">
          <ac:chgData name="LIN, Zhiqiang" userId="d4683ff3-f281-4b56-a745-6a46db3b5018" providerId="ADAL" clId="{5B1B89B3-4E96-49D5-8176-67500AA7B227}" dt="2021-03-11T12:10:34.427" v="10658"/>
          <ac:spMkLst>
            <pc:docMk/>
            <pc:sldMk cId="245399941" sldId="374"/>
            <ac:spMk id="21" creationId="{DFFEEBFB-2A6F-4AC2-A600-EDF1AC401A49}"/>
          </ac:spMkLst>
        </pc:spChg>
        <pc:spChg chg="mod ord">
          <ac:chgData name="LIN, Zhiqiang" userId="d4683ff3-f281-4b56-a745-6a46db3b5018" providerId="ADAL" clId="{5B1B89B3-4E96-49D5-8176-67500AA7B227}" dt="2021-03-11T12:10:34.427" v="10658"/>
          <ac:spMkLst>
            <pc:docMk/>
            <pc:sldMk cId="245399941" sldId="374"/>
            <ac:spMk id="23" creationId="{F64FB2B1-8EB2-40E2-A96C-8FDEFE70040F}"/>
          </ac:spMkLst>
        </pc:spChg>
        <pc:spChg chg="mod ord">
          <ac:chgData name="LIN, Zhiqiang" userId="d4683ff3-f281-4b56-a745-6a46db3b5018" providerId="ADAL" clId="{5B1B89B3-4E96-49D5-8176-67500AA7B227}" dt="2021-03-11T12:10:34.427" v="10658"/>
          <ac:spMkLst>
            <pc:docMk/>
            <pc:sldMk cId="245399941" sldId="374"/>
            <ac:spMk id="24" creationId="{77E2D615-C7A0-44D0-965D-3BA8F2A57BDA}"/>
          </ac:spMkLst>
        </pc:spChg>
        <pc:spChg chg="add del">
          <ac:chgData name="LIN, Zhiqiang" userId="d4683ff3-f281-4b56-a745-6a46db3b5018" providerId="ADAL" clId="{5B1B89B3-4E96-49D5-8176-67500AA7B227}" dt="2021-03-11T12:10:34.427" v="10658"/>
          <ac:spMkLst>
            <pc:docMk/>
            <pc:sldMk cId="245399941" sldId="374"/>
            <ac:spMk id="26" creationId="{2693D730-26B6-43BC-BF59-C642433D29D2}"/>
          </ac:spMkLst>
        </pc:spChg>
        <pc:spChg chg="add del">
          <ac:chgData name="LIN, Zhiqiang" userId="d4683ff3-f281-4b56-a745-6a46db3b5018" providerId="ADAL" clId="{5B1B89B3-4E96-49D5-8176-67500AA7B227}" dt="2021-03-11T12:10:34.427" v="10658"/>
          <ac:spMkLst>
            <pc:docMk/>
            <pc:sldMk cId="245399941" sldId="374"/>
            <ac:spMk id="27" creationId="{D4730AC8-53D3-4B7D-A5AE-703EEB3DC9C8}"/>
          </ac:spMkLst>
        </pc:spChg>
        <pc:spChg chg="mod ord">
          <ac:chgData name="LIN, Zhiqiang" userId="d4683ff3-f281-4b56-a745-6a46db3b5018" providerId="ADAL" clId="{5B1B89B3-4E96-49D5-8176-67500AA7B227}" dt="2021-03-11T12:10:34.427" v="10658"/>
          <ac:spMkLst>
            <pc:docMk/>
            <pc:sldMk cId="245399941" sldId="374"/>
            <ac:spMk id="518" creationId="{00000000-0000-0000-0000-000000000000}"/>
          </ac:spMkLst>
        </pc:spChg>
        <pc:spChg chg="mod ord">
          <ac:chgData name="LIN, Zhiqiang" userId="d4683ff3-f281-4b56-a745-6a46db3b5018" providerId="ADAL" clId="{5B1B89B3-4E96-49D5-8176-67500AA7B227}" dt="2021-03-11T12:10:34.427" v="10658"/>
          <ac:spMkLst>
            <pc:docMk/>
            <pc:sldMk cId="245399941" sldId="374"/>
            <ac:spMk id="563" creationId="{00000000-0000-0000-0000-000000000000}"/>
          </ac:spMkLst>
        </pc:spChg>
        <pc:picChg chg="add del">
          <ac:chgData name="LIN, Zhiqiang" userId="d4683ff3-f281-4b56-a745-6a46db3b5018" providerId="ADAL" clId="{5B1B89B3-4E96-49D5-8176-67500AA7B227}" dt="2021-03-11T12:10:34.427" v="10658"/>
          <ac:picMkLst>
            <pc:docMk/>
            <pc:sldMk cId="245399941" sldId="374"/>
            <ac:picMk id="25" creationId="{D225963F-FB3C-45E7-B554-B0EFCCDB60B1}"/>
          </ac:picMkLst>
        </pc:picChg>
        <pc:cxnChg chg="mod ord">
          <ac:chgData name="LIN, Zhiqiang" userId="d4683ff3-f281-4b56-a745-6a46db3b5018" providerId="ADAL" clId="{5B1B89B3-4E96-49D5-8176-67500AA7B227}" dt="2021-03-11T12:10:34.427" v="10658"/>
          <ac:cxnSpMkLst>
            <pc:docMk/>
            <pc:sldMk cId="245399941" sldId="374"/>
            <ac:cxnSpMk id="6" creationId="{C13C28E8-8672-4A52-9D14-D9D89514A621}"/>
          </ac:cxnSpMkLst>
        </pc:cxnChg>
        <pc:cxnChg chg="mod ord">
          <ac:chgData name="LIN, Zhiqiang" userId="d4683ff3-f281-4b56-a745-6a46db3b5018" providerId="ADAL" clId="{5B1B89B3-4E96-49D5-8176-67500AA7B227}" dt="2021-03-11T12:10:34.427" v="10658"/>
          <ac:cxnSpMkLst>
            <pc:docMk/>
            <pc:sldMk cId="245399941" sldId="374"/>
            <ac:cxnSpMk id="13" creationId="{F7E35773-6496-4D58-B5F4-B3ECA3DC753D}"/>
          </ac:cxnSpMkLst>
        </pc:cxnChg>
        <pc:cxnChg chg="mod ord">
          <ac:chgData name="LIN, Zhiqiang" userId="d4683ff3-f281-4b56-a745-6a46db3b5018" providerId="ADAL" clId="{5B1B89B3-4E96-49D5-8176-67500AA7B227}" dt="2021-03-11T12:10:34.427" v="10658"/>
          <ac:cxnSpMkLst>
            <pc:docMk/>
            <pc:sldMk cId="245399941" sldId="374"/>
            <ac:cxnSpMk id="17" creationId="{976A7CCA-5D6E-4036-AC3B-E8594ACCE643}"/>
          </ac:cxnSpMkLst>
        </pc:cxnChg>
        <pc:cxnChg chg="mod ord">
          <ac:chgData name="LIN, Zhiqiang" userId="d4683ff3-f281-4b56-a745-6a46db3b5018" providerId="ADAL" clId="{5B1B89B3-4E96-49D5-8176-67500AA7B227}" dt="2021-03-11T12:10:34.427" v="10658"/>
          <ac:cxnSpMkLst>
            <pc:docMk/>
            <pc:sldMk cId="245399941" sldId="374"/>
            <ac:cxnSpMk id="22" creationId="{F6E665B3-9B15-42F9-BA3D-4826015D1782}"/>
          </ac:cxnSpMkLst>
        </pc:cxnChg>
        <pc:cxnChg chg="mod ord">
          <ac:chgData name="LIN, Zhiqiang" userId="d4683ff3-f281-4b56-a745-6a46db3b5018" providerId="ADAL" clId="{5B1B89B3-4E96-49D5-8176-67500AA7B227}" dt="2021-03-11T12:10:34.427" v="10658"/>
          <ac:cxnSpMkLst>
            <pc:docMk/>
            <pc:sldMk cId="245399941" sldId="374"/>
            <ac:cxnSpMk id="519" creationId="{00000000-0000-0000-0000-000000000000}"/>
          </ac:cxnSpMkLst>
        </pc:cxnChg>
      </pc:sldChg>
      <pc:sldChg chg="addSp modSp add modTransition modAnim">
        <pc:chgData name="LIN, Zhiqiang" userId="d4683ff3-f281-4b56-a745-6a46db3b5018" providerId="ADAL" clId="{5B1B89B3-4E96-49D5-8176-67500AA7B227}" dt="2021-03-11T14:42:01.017" v="16673" actId="1076"/>
        <pc:sldMkLst>
          <pc:docMk/>
          <pc:sldMk cId="1850487927" sldId="374"/>
        </pc:sldMkLst>
        <pc:spChg chg="mod ord">
          <ac:chgData name="LIN, Zhiqiang" userId="d4683ff3-f281-4b56-a745-6a46db3b5018" providerId="ADAL" clId="{5B1B89B3-4E96-49D5-8176-67500AA7B227}" dt="2021-03-11T12:12:37.066" v="11621"/>
          <ac:spMkLst>
            <pc:docMk/>
            <pc:sldMk cId="1850487927" sldId="374"/>
            <ac:spMk id="5" creationId="{93751050-E692-4C9A-978F-7B1E01D62B12}"/>
          </ac:spMkLst>
        </pc:spChg>
        <pc:spChg chg="mod ord">
          <ac:chgData name="LIN, Zhiqiang" userId="d4683ff3-f281-4b56-a745-6a46db3b5018" providerId="ADAL" clId="{5B1B89B3-4E96-49D5-8176-67500AA7B227}" dt="2021-03-11T12:12:37.066" v="11625"/>
          <ac:spMkLst>
            <pc:docMk/>
            <pc:sldMk cId="1850487927" sldId="374"/>
            <ac:spMk id="7" creationId="{E8315A5C-B4DA-4DE4-A27A-9ECA69910723}"/>
          </ac:spMkLst>
        </pc:spChg>
        <pc:spChg chg="mod ord">
          <ac:chgData name="LIN, Zhiqiang" userId="d4683ff3-f281-4b56-a745-6a46db3b5018" providerId="ADAL" clId="{5B1B89B3-4E96-49D5-8176-67500AA7B227}" dt="2021-03-11T12:12:37.066" v="11629"/>
          <ac:spMkLst>
            <pc:docMk/>
            <pc:sldMk cId="1850487927" sldId="374"/>
            <ac:spMk id="8" creationId="{97FB6EBF-0DF5-47EB-92D3-CBE7A62C83B4}"/>
          </ac:spMkLst>
        </pc:spChg>
        <pc:spChg chg="mod ord">
          <ac:chgData name="LIN, Zhiqiang" userId="d4683ff3-f281-4b56-a745-6a46db3b5018" providerId="ADAL" clId="{5B1B89B3-4E96-49D5-8176-67500AA7B227}" dt="2021-03-11T12:12:37.066" v="11627"/>
          <ac:spMkLst>
            <pc:docMk/>
            <pc:sldMk cId="1850487927" sldId="374"/>
            <ac:spMk id="9" creationId="{655C3ED4-1A1B-423F-BB88-48F6442D37A1}"/>
          </ac:spMkLst>
        </pc:spChg>
        <pc:spChg chg="mod ord">
          <ac:chgData name="LIN, Zhiqiang" userId="d4683ff3-f281-4b56-a745-6a46db3b5018" providerId="ADAL" clId="{5B1B89B3-4E96-49D5-8176-67500AA7B227}" dt="2021-03-11T12:12:37.066" v="11633"/>
          <ac:spMkLst>
            <pc:docMk/>
            <pc:sldMk cId="1850487927" sldId="374"/>
            <ac:spMk id="10" creationId="{0E3ED966-6DFF-44E0-B17B-A4129490B341}"/>
          </ac:spMkLst>
        </pc:spChg>
        <pc:spChg chg="mod ord">
          <ac:chgData name="LIN, Zhiqiang" userId="d4683ff3-f281-4b56-a745-6a46db3b5018" providerId="ADAL" clId="{5B1B89B3-4E96-49D5-8176-67500AA7B227}" dt="2021-03-11T12:12:37.066" v="11635"/>
          <ac:spMkLst>
            <pc:docMk/>
            <pc:sldMk cId="1850487927" sldId="374"/>
            <ac:spMk id="11" creationId="{3FAE2692-2C7E-4CFC-979F-66B7BA1E77A9}"/>
          </ac:spMkLst>
        </pc:spChg>
        <pc:spChg chg="mod ord">
          <ac:chgData name="LIN, Zhiqiang" userId="d4683ff3-f281-4b56-a745-6a46db3b5018" providerId="ADAL" clId="{5B1B89B3-4E96-49D5-8176-67500AA7B227}" dt="2021-03-11T12:12:37.066" v="11637"/>
          <ac:spMkLst>
            <pc:docMk/>
            <pc:sldMk cId="1850487927" sldId="374"/>
            <ac:spMk id="12" creationId="{CB869D91-2FF2-4BED-9F28-B0942271BFDB}"/>
          </ac:spMkLst>
        </pc:spChg>
        <pc:spChg chg="mod ord">
          <ac:chgData name="LIN, Zhiqiang" userId="d4683ff3-f281-4b56-a745-6a46db3b5018" providerId="ADAL" clId="{5B1B89B3-4E96-49D5-8176-67500AA7B227}" dt="2021-03-11T12:12:37.066" v="11641"/>
          <ac:spMkLst>
            <pc:docMk/>
            <pc:sldMk cId="1850487927" sldId="374"/>
            <ac:spMk id="14" creationId="{F73CED85-EAF1-47C7-933C-320E04594202}"/>
          </ac:spMkLst>
        </pc:spChg>
        <pc:spChg chg="mod ord">
          <ac:chgData name="LIN, Zhiqiang" userId="d4683ff3-f281-4b56-a745-6a46db3b5018" providerId="ADAL" clId="{5B1B89B3-4E96-49D5-8176-67500AA7B227}" dt="2021-03-11T12:12:37.066" v="11615"/>
          <ac:spMkLst>
            <pc:docMk/>
            <pc:sldMk cId="1850487927" sldId="374"/>
            <ac:spMk id="15" creationId="{083AE7CF-9811-4B8E-A641-39DE3EB8ECB6}"/>
          </ac:spMkLst>
        </pc:spChg>
        <pc:spChg chg="mod ord">
          <ac:chgData name="LIN, Zhiqiang" userId="d4683ff3-f281-4b56-a745-6a46db3b5018" providerId="ADAL" clId="{5B1B89B3-4E96-49D5-8176-67500AA7B227}" dt="2021-03-11T12:12:37.066" v="11605"/>
          <ac:spMkLst>
            <pc:docMk/>
            <pc:sldMk cId="1850487927" sldId="374"/>
            <ac:spMk id="16" creationId="{042F8926-E684-42F7-9FF1-84E787B22C2A}"/>
          </ac:spMkLst>
        </pc:spChg>
        <pc:spChg chg="mod ord">
          <ac:chgData name="LIN, Zhiqiang" userId="d4683ff3-f281-4b56-a745-6a46db3b5018" providerId="ADAL" clId="{5B1B89B3-4E96-49D5-8176-67500AA7B227}" dt="2021-03-11T12:12:37.066" v="11601"/>
          <ac:spMkLst>
            <pc:docMk/>
            <pc:sldMk cId="1850487927" sldId="374"/>
            <ac:spMk id="18" creationId="{DD6233ED-C746-4A6F-B59D-7A19656E4147}"/>
          </ac:spMkLst>
        </pc:spChg>
        <pc:spChg chg="mod ord">
          <ac:chgData name="LIN, Zhiqiang" userId="d4683ff3-f281-4b56-a745-6a46db3b5018" providerId="ADAL" clId="{5B1B89B3-4E96-49D5-8176-67500AA7B227}" dt="2021-03-11T12:12:37.066" v="11603"/>
          <ac:spMkLst>
            <pc:docMk/>
            <pc:sldMk cId="1850487927" sldId="374"/>
            <ac:spMk id="19" creationId="{F7776D36-D807-4D5D-ADB2-F163ED550E02}"/>
          </ac:spMkLst>
        </pc:spChg>
        <pc:spChg chg="mod ord">
          <ac:chgData name="LIN, Zhiqiang" userId="d4683ff3-f281-4b56-a745-6a46db3b5018" providerId="ADAL" clId="{5B1B89B3-4E96-49D5-8176-67500AA7B227}" dt="2021-03-11T12:12:37.066" v="11617"/>
          <ac:spMkLst>
            <pc:docMk/>
            <pc:sldMk cId="1850487927" sldId="374"/>
            <ac:spMk id="20" creationId="{99B641D3-CF53-405D-8D89-934D901CFCED}"/>
          </ac:spMkLst>
        </pc:spChg>
        <pc:spChg chg="mod ord">
          <ac:chgData name="LIN, Zhiqiang" userId="d4683ff3-f281-4b56-a745-6a46db3b5018" providerId="ADAL" clId="{5B1B89B3-4E96-49D5-8176-67500AA7B227}" dt="2021-03-11T12:12:37.066" v="11609"/>
          <ac:spMkLst>
            <pc:docMk/>
            <pc:sldMk cId="1850487927" sldId="374"/>
            <ac:spMk id="21" creationId="{0BBEA8E4-CD59-4AA0-8ED0-9A6B0152EF45}"/>
          </ac:spMkLst>
        </pc:spChg>
        <pc:spChg chg="mod ord">
          <ac:chgData name="LIN, Zhiqiang" userId="d4683ff3-f281-4b56-a745-6a46db3b5018" providerId="ADAL" clId="{5B1B89B3-4E96-49D5-8176-67500AA7B227}" dt="2021-03-11T12:12:37.066" v="11613"/>
          <ac:spMkLst>
            <pc:docMk/>
            <pc:sldMk cId="1850487927" sldId="374"/>
            <ac:spMk id="23" creationId="{2075FAB4-E127-41D8-AB75-CAE982FC931E}"/>
          </ac:spMkLst>
        </pc:spChg>
        <pc:spChg chg="mod ord">
          <ac:chgData name="LIN, Zhiqiang" userId="d4683ff3-f281-4b56-a745-6a46db3b5018" providerId="ADAL" clId="{5B1B89B3-4E96-49D5-8176-67500AA7B227}" dt="2021-03-11T12:12:37.066" v="11619"/>
          <ac:spMkLst>
            <pc:docMk/>
            <pc:sldMk cId="1850487927" sldId="374"/>
            <ac:spMk id="24" creationId="{4AA620B8-1E02-4D0D-BF4D-A8A45D129A28}"/>
          </ac:spMkLst>
        </pc:spChg>
        <pc:spChg chg="add mod ord">
          <ac:chgData name="LIN, Zhiqiang" userId="d4683ff3-f281-4b56-a745-6a46db3b5018" providerId="ADAL" clId="{5B1B89B3-4E96-49D5-8176-67500AA7B227}" dt="2021-03-11T14:42:01.017" v="16673" actId="1076"/>
          <ac:spMkLst>
            <pc:docMk/>
            <pc:sldMk cId="1850487927" sldId="374"/>
            <ac:spMk id="26" creationId="{A57D5770-D0A9-457F-B244-270ED549F51A}"/>
          </ac:spMkLst>
        </pc:spChg>
        <pc:spChg chg="add mod ord">
          <ac:chgData name="LIN, Zhiqiang" userId="d4683ff3-f281-4b56-a745-6a46db3b5018" providerId="ADAL" clId="{5B1B89B3-4E96-49D5-8176-67500AA7B227}" dt="2021-03-11T14:42:01.017" v="16673" actId="1076"/>
          <ac:spMkLst>
            <pc:docMk/>
            <pc:sldMk cId="1850487927" sldId="374"/>
            <ac:spMk id="27" creationId="{412DF7BD-23DE-456C-B305-CDACAC04F0E7}"/>
          </ac:spMkLst>
        </pc:spChg>
        <pc:spChg chg="mod ord">
          <ac:chgData name="LIN, Zhiqiang" userId="d4683ff3-f281-4b56-a745-6a46db3b5018" providerId="ADAL" clId="{5B1B89B3-4E96-49D5-8176-67500AA7B227}" dt="2021-03-11T12:12:37.066" v="11597"/>
          <ac:spMkLst>
            <pc:docMk/>
            <pc:sldMk cId="1850487927" sldId="374"/>
            <ac:spMk id="518" creationId="{00000000-0000-0000-0000-000000000000}"/>
          </ac:spMkLst>
        </pc:spChg>
        <pc:spChg chg="mod ord">
          <ac:chgData name="LIN, Zhiqiang" userId="d4683ff3-f281-4b56-a745-6a46db3b5018" providerId="ADAL" clId="{5B1B89B3-4E96-49D5-8176-67500AA7B227}" dt="2021-03-11T12:12:37.066" v="11631"/>
          <ac:spMkLst>
            <pc:docMk/>
            <pc:sldMk cId="1850487927" sldId="374"/>
            <ac:spMk id="563" creationId="{00000000-0000-0000-0000-000000000000}"/>
          </ac:spMkLst>
        </pc:spChg>
        <pc:picChg chg="add mod ord">
          <ac:chgData name="LIN, Zhiqiang" userId="d4683ff3-f281-4b56-a745-6a46db3b5018" providerId="ADAL" clId="{5B1B89B3-4E96-49D5-8176-67500AA7B227}" dt="2021-03-11T14:42:01.017" v="16673" actId="1076"/>
          <ac:picMkLst>
            <pc:docMk/>
            <pc:sldMk cId="1850487927" sldId="374"/>
            <ac:picMk id="25" creationId="{A700E626-FB22-444A-807F-1A0BD30D00C5}"/>
          </ac:picMkLst>
        </pc:picChg>
        <pc:cxnChg chg="mod ord">
          <ac:chgData name="LIN, Zhiqiang" userId="d4683ff3-f281-4b56-a745-6a46db3b5018" providerId="ADAL" clId="{5B1B89B3-4E96-49D5-8176-67500AA7B227}" dt="2021-03-11T12:12:37.066" v="11623"/>
          <ac:cxnSpMkLst>
            <pc:docMk/>
            <pc:sldMk cId="1850487927" sldId="374"/>
            <ac:cxnSpMk id="6" creationId="{0E8F756E-DDB6-4FD3-90BA-9DAA7DCE0382}"/>
          </ac:cxnSpMkLst>
        </pc:cxnChg>
        <pc:cxnChg chg="mod ord">
          <ac:chgData name="LIN, Zhiqiang" userId="d4683ff3-f281-4b56-a745-6a46db3b5018" providerId="ADAL" clId="{5B1B89B3-4E96-49D5-8176-67500AA7B227}" dt="2021-03-11T12:12:37.066" v="11639"/>
          <ac:cxnSpMkLst>
            <pc:docMk/>
            <pc:sldMk cId="1850487927" sldId="374"/>
            <ac:cxnSpMk id="13" creationId="{116185EC-8DB3-402B-B077-8F4AFD319BE8}"/>
          </ac:cxnSpMkLst>
        </pc:cxnChg>
        <pc:cxnChg chg="mod ord">
          <ac:chgData name="LIN, Zhiqiang" userId="d4683ff3-f281-4b56-a745-6a46db3b5018" providerId="ADAL" clId="{5B1B89B3-4E96-49D5-8176-67500AA7B227}" dt="2021-03-11T12:12:37.066" v="11607"/>
          <ac:cxnSpMkLst>
            <pc:docMk/>
            <pc:sldMk cId="1850487927" sldId="374"/>
            <ac:cxnSpMk id="17" creationId="{312B5751-A075-4C3C-8AF0-A64A8ABC21B9}"/>
          </ac:cxnSpMkLst>
        </pc:cxnChg>
        <pc:cxnChg chg="mod ord">
          <ac:chgData name="LIN, Zhiqiang" userId="d4683ff3-f281-4b56-a745-6a46db3b5018" providerId="ADAL" clId="{5B1B89B3-4E96-49D5-8176-67500AA7B227}" dt="2021-03-11T12:12:37.066" v="11611"/>
          <ac:cxnSpMkLst>
            <pc:docMk/>
            <pc:sldMk cId="1850487927" sldId="374"/>
            <ac:cxnSpMk id="22" creationId="{60E8E05F-2DC6-43C5-A885-351D9875A5ED}"/>
          </ac:cxnSpMkLst>
        </pc:cxnChg>
        <pc:cxnChg chg="mod ord">
          <ac:chgData name="LIN, Zhiqiang" userId="d4683ff3-f281-4b56-a745-6a46db3b5018" providerId="ADAL" clId="{5B1B89B3-4E96-49D5-8176-67500AA7B227}" dt="2021-03-11T12:12:37.066" v="11599"/>
          <ac:cxnSpMkLst>
            <pc:docMk/>
            <pc:sldMk cId="1850487927" sldId="374"/>
            <ac:cxnSpMk id="519" creationId="{00000000-0000-0000-0000-000000000000}"/>
          </ac:cxnSpMkLst>
        </pc:cxnChg>
      </pc:sldChg>
      <pc:sldChg chg="delSp modSp add modTransition delAnim modAnim">
        <pc:chgData name="LIN, Zhiqiang" userId="d4683ff3-f281-4b56-a745-6a46db3b5018" providerId="ADAL" clId="{5B1B89B3-4E96-49D5-8176-67500AA7B227}" dt="2021-03-11T12:12:37.232" v="11707"/>
        <pc:sldMkLst>
          <pc:docMk/>
          <pc:sldMk cId="1482739839" sldId="375"/>
        </pc:sldMkLst>
        <pc:spChg chg="mod ord">
          <ac:chgData name="LIN, Zhiqiang" userId="d4683ff3-f281-4b56-a745-6a46db3b5018" providerId="ADAL" clId="{5B1B89B3-4E96-49D5-8176-67500AA7B227}" dt="2021-03-11T12:12:37.222" v="11685"/>
          <ac:spMkLst>
            <pc:docMk/>
            <pc:sldMk cId="1482739839" sldId="375"/>
            <ac:spMk id="5" creationId="{93751050-E692-4C9A-978F-7B1E01D62B12}"/>
          </ac:spMkLst>
        </pc:spChg>
        <pc:spChg chg="mod ord">
          <ac:chgData name="LIN, Zhiqiang" userId="d4683ff3-f281-4b56-a745-6a46db3b5018" providerId="ADAL" clId="{5B1B89B3-4E96-49D5-8176-67500AA7B227}" dt="2021-03-11T12:12:37.222" v="11689"/>
          <ac:spMkLst>
            <pc:docMk/>
            <pc:sldMk cId="1482739839" sldId="375"/>
            <ac:spMk id="7" creationId="{E8315A5C-B4DA-4DE4-A27A-9ECA69910723}"/>
          </ac:spMkLst>
        </pc:spChg>
        <pc:spChg chg="mod ord">
          <ac:chgData name="LIN, Zhiqiang" userId="d4683ff3-f281-4b56-a745-6a46db3b5018" providerId="ADAL" clId="{5B1B89B3-4E96-49D5-8176-67500AA7B227}" dt="2021-03-11T12:12:37.222" v="11693"/>
          <ac:spMkLst>
            <pc:docMk/>
            <pc:sldMk cId="1482739839" sldId="375"/>
            <ac:spMk id="8" creationId="{97FB6EBF-0DF5-47EB-92D3-CBE7A62C83B4}"/>
          </ac:spMkLst>
        </pc:spChg>
        <pc:spChg chg="mod ord">
          <ac:chgData name="LIN, Zhiqiang" userId="d4683ff3-f281-4b56-a745-6a46db3b5018" providerId="ADAL" clId="{5B1B89B3-4E96-49D5-8176-67500AA7B227}" dt="2021-03-11T12:12:37.222" v="11691"/>
          <ac:spMkLst>
            <pc:docMk/>
            <pc:sldMk cId="1482739839" sldId="375"/>
            <ac:spMk id="9" creationId="{655C3ED4-1A1B-423F-BB88-48F6442D37A1}"/>
          </ac:spMkLst>
        </pc:spChg>
        <pc:spChg chg="mod ord">
          <ac:chgData name="LIN, Zhiqiang" userId="d4683ff3-f281-4b56-a745-6a46db3b5018" providerId="ADAL" clId="{5B1B89B3-4E96-49D5-8176-67500AA7B227}" dt="2021-03-11T12:12:37.222" v="11697"/>
          <ac:spMkLst>
            <pc:docMk/>
            <pc:sldMk cId="1482739839" sldId="375"/>
            <ac:spMk id="10" creationId="{0E3ED966-6DFF-44E0-B17B-A4129490B341}"/>
          </ac:spMkLst>
        </pc:spChg>
        <pc:spChg chg="mod ord">
          <ac:chgData name="LIN, Zhiqiang" userId="d4683ff3-f281-4b56-a745-6a46db3b5018" providerId="ADAL" clId="{5B1B89B3-4E96-49D5-8176-67500AA7B227}" dt="2021-03-11T12:12:37.222" v="11699"/>
          <ac:spMkLst>
            <pc:docMk/>
            <pc:sldMk cId="1482739839" sldId="375"/>
            <ac:spMk id="11" creationId="{3FAE2692-2C7E-4CFC-979F-66B7BA1E77A9}"/>
          </ac:spMkLst>
        </pc:spChg>
        <pc:spChg chg="mod ord">
          <ac:chgData name="LIN, Zhiqiang" userId="d4683ff3-f281-4b56-a745-6a46db3b5018" providerId="ADAL" clId="{5B1B89B3-4E96-49D5-8176-67500AA7B227}" dt="2021-03-11T12:12:37.222" v="11701"/>
          <ac:spMkLst>
            <pc:docMk/>
            <pc:sldMk cId="1482739839" sldId="375"/>
            <ac:spMk id="12" creationId="{CB869D91-2FF2-4BED-9F28-B0942271BFDB}"/>
          </ac:spMkLst>
        </pc:spChg>
        <pc:spChg chg="mod ord">
          <ac:chgData name="LIN, Zhiqiang" userId="d4683ff3-f281-4b56-a745-6a46db3b5018" providerId="ADAL" clId="{5B1B89B3-4E96-49D5-8176-67500AA7B227}" dt="2021-03-11T12:12:37.230" v="11705"/>
          <ac:spMkLst>
            <pc:docMk/>
            <pc:sldMk cId="1482739839" sldId="375"/>
            <ac:spMk id="14" creationId="{F73CED85-EAF1-47C7-933C-320E04594202}"/>
          </ac:spMkLst>
        </pc:spChg>
        <pc:spChg chg="mod ord">
          <ac:chgData name="LIN, Zhiqiang" userId="d4683ff3-f281-4b56-a745-6a46db3b5018" providerId="ADAL" clId="{5B1B89B3-4E96-49D5-8176-67500AA7B227}" dt="2021-03-11T12:12:37.222" v="11679"/>
          <ac:spMkLst>
            <pc:docMk/>
            <pc:sldMk cId="1482739839" sldId="375"/>
            <ac:spMk id="15" creationId="{083AE7CF-9811-4B8E-A641-39DE3EB8ECB6}"/>
          </ac:spMkLst>
        </pc:spChg>
        <pc:spChg chg="mod ord">
          <ac:chgData name="LIN, Zhiqiang" userId="d4683ff3-f281-4b56-a745-6a46db3b5018" providerId="ADAL" clId="{5B1B89B3-4E96-49D5-8176-67500AA7B227}" dt="2021-03-11T12:12:37.222" v="11669"/>
          <ac:spMkLst>
            <pc:docMk/>
            <pc:sldMk cId="1482739839" sldId="375"/>
            <ac:spMk id="16" creationId="{042F8926-E684-42F7-9FF1-84E787B22C2A}"/>
          </ac:spMkLst>
        </pc:spChg>
        <pc:spChg chg="mod ord">
          <ac:chgData name="LIN, Zhiqiang" userId="d4683ff3-f281-4b56-a745-6a46db3b5018" providerId="ADAL" clId="{5B1B89B3-4E96-49D5-8176-67500AA7B227}" dt="2021-03-11T12:12:37.220" v="11665"/>
          <ac:spMkLst>
            <pc:docMk/>
            <pc:sldMk cId="1482739839" sldId="375"/>
            <ac:spMk id="18" creationId="{DD6233ED-C746-4A6F-B59D-7A19656E4147}"/>
          </ac:spMkLst>
        </pc:spChg>
        <pc:spChg chg="mod ord">
          <ac:chgData name="LIN, Zhiqiang" userId="d4683ff3-f281-4b56-a745-6a46db3b5018" providerId="ADAL" clId="{5B1B89B3-4E96-49D5-8176-67500AA7B227}" dt="2021-03-11T12:12:37.222" v="11667"/>
          <ac:spMkLst>
            <pc:docMk/>
            <pc:sldMk cId="1482739839" sldId="375"/>
            <ac:spMk id="19" creationId="{F7776D36-D807-4D5D-ADB2-F163ED550E02}"/>
          </ac:spMkLst>
        </pc:spChg>
        <pc:spChg chg="mod ord">
          <ac:chgData name="LIN, Zhiqiang" userId="d4683ff3-f281-4b56-a745-6a46db3b5018" providerId="ADAL" clId="{5B1B89B3-4E96-49D5-8176-67500AA7B227}" dt="2021-03-11T12:12:37.222" v="11681"/>
          <ac:spMkLst>
            <pc:docMk/>
            <pc:sldMk cId="1482739839" sldId="375"/>
            <ac:spMk id="20" creationId="{99B641D3-CF53-405D-8D89-934D901CFCED}"/>
          </ac:spMkLst>
        </pc:spChg>
        <pc:spChg chg="mod ord">
          <ac:chgData name="LIN, Zhiqiang" userId="d4683ff3-f281-4b56-a745-6a46db3b5018" providerId="ADAL" clId="{5B1B89B3-4E96-49D5-8176-67500AA7B227}" dt="2021-03-11T12:12:37.222" v="11673"/>
          <ac:spMkLst>
            <pc:docMk/>
            <pc:sldMk cId="1482739839" sldId="375"/>
            <ac:spMk id="21" creationId="{0BBEA8E4-CD59-4AA0-8ED0-9A6B0152EF45}"/>
          </ac:spMkLst>
        </pc:spChg>
        <pc:spChg chg="mod ord">
          <ac:chgData name="LIN, Zhiqiang" userId="d4683ff3-f281-4b56-a745-6a46db3b5018" providerId="ADAL" clId="{5B1B89B3-4E96-49D5-8176-67500AA7B227}" dt="2021-03-11T12:12:37.222" v="11677"/>
          <ac:spMkLst>
            <pc:docMk/>
            <pc:sldMk cId="1482739839" sldId="375"/>
            <ac:spMk id="23" creationId="{2075FAB4-E127-41D8-AB75-CAE982FC931E}"/>
          </ac:spMkLst>
        </pc:spChg>
        <pc:spChg chg="mod ord">
          <ac:chgData name="LIN, Zhiqiang" userId="d4683ff3-f281-4b56-a745-6a46db3b5018" providerId="ADAL" clId="{5B1B89B3-4E96-49D5-8176-67500AA7B227}" dt="2021-03-11T12:12:37.222" v="11683"/>
          <ac:spMkLst>
            <pc:docMk/>
            <pc:sldMk cId="1482739839" sldId="375"/>
            <ac:spMk id="24" creationId="{4AA620B8-1E02-4D0D-BF4D-A8A45D129A28}"/>
          </ac:spMkLst>
        </pc:spChg>
        <pc:spChg chg="del">
          <ac:chgData name="LIN, Zhiqiang" userId="d4683ff3-f281-4b56-a745-6a46db3b5018" providerId="ADAL" clId="{5B1B89B3-4E96-49D5-8176-67500AA7B227}" dt="2021-03-11T12:12:37.082" v="11655"/>
          <ac:spMkLst>
            <pc:docMk/>
            <pc:sldMk cId="1482739839" sldId="375"/>
            <ac:spMk id="26" creationId="{A57D5770-D0A9-457F-B244-270ED549F51A}"/>
          </ac:spMkLst>
        </pc:spChg>
        <pc:spChg chg="del">
          <ac:chgData name="LIN, Zhiqiang" userId="d4683ff3-f281-4b56-a745-6a46db3b5018" providerId="ADAL" clId="{5B1B89B3-4E96-49D5-8176-67500AA7B227}" dt="2021-03-11T12:12:37.082" v="11658"/>
          <ac:spMkLst>
            <pc:docMk/>
            <pc:sldMk cId="1482739839" sldId="375"/>
            <ac:spMk id="27" creationId="{412DF7BD-23DE-456C-B305-CDACAC04F0E7}"/>
          </ac:spMkLst>
        </pc:spChg>
        <pc:spChg chg="mod ord">
          <ac:chgData name="LIN, Zhiqiang" userId="d4683ff3-f281-4b56-a745-6a46db3b5018" providerId="ADAL" clId="{5B1B89B3-4E96-49D5-8176-67500AA7B227}" dt="2021-03-11T12:12:37.220" v="11661"/>
          <ac:spMkLst>
            <pc:docMk/>
            <pc:sldMk cId="1482739839" sldId="375"/>
            <ac:spMk id="518" creationId="{00000000-0000-0000-0000-000000000000}"/>
          </ac:spMkLst>
        </pc:spChg>
        <pc:spChg chg="mod ord">
          <ac:chgData name="LIN, Zhiqiang" userId="d4683ff3-f281-4b56-a745-6a46db3b5018" providerId="ADAL" clId="{5B1B89B3-4E96-49D5-8176-67500AA7B227}" dt="2021-03-11T12:12:37.222" v="11695"/>
          <ac:spMkLst>
            <pc:docMk/>
            <pc:sldMk cId="1482739839" sldId="375"/>
            <ac:spMk id="563" creationId="{00000000-0000-0000-0000-000000000000}"/>
          </ac:spMkLst>
        </pc:spChg>
        <pc:picChg chg="del">
          <ac:chgData name="LIN, Zhiqiang" userId="d4683ff3-f281-4b56-a745-6a46db3b5018" providerId="ADAL" clId="{5B1B89B3-4E96-49D5-8176-67500AA7B227}" dt="2021-03-11T12:12:37.082" v="11652"/>
          <ac:picMkLst>
            <pc:docMk/>
            <pc:sldMk cId="1482739839" sldId="375"/>
            <ac:picMk id="25" creationId="{A700E626-FB22-444A-807F-1A0BD30D00C5}"/>
          </ac:picMkLst>
        </pc:picChg>
        <pc:cxnChg chg="mod ord">
          <ac:chgData name="LIN, Zhiqiang" userId="d4683ff3-f281-4b56-a745-6a46db3b5018" providerId="ADAL" clId="{5B1B89B3-4E96-49D5-8176-67500AA7B227}" dt="2021-03-11T12:12:37.222" v="11687"/>
          <ac:cxnSpMkLst>
            <pc:docMk/>
            <pc:sldMk cId="1482739839" sldId="375"/>
            <ac:cxnSpMk id="6" creationId="{0E8F756E-DDB6-4FD3-90BA-9DAA7DCE0382}"/>
          </ac:cxnSpMkLst>
        </pc:cxnChg>
        <pc:cxnChg chg="mod ord">
          <ac:chgData name="LIN, Zhiqiang" userId="d4683ff3-f281-4b56-a745-6a46db3b5018" providerId="ADAL" clId="{5B1B89B3-4E96-49D5-8176-67500AA7B227}" dt="2021-03-11T12:12:37.230" v="11703"/>
          <ac:cxnSpMkLst>
            <pc:docMk/>
            <pc:sldMk cId="1482739839" sldId="375"/>
            <ac:cxnSpMk id="13" creationId="{116185EC-8DB3-402B-B077-8F4AFD319BE8}"/>
          </ac:cxnSpMkLst>
        </pc:cxnChg>
        <pc:cxnChg chg="mod ord">
          <ac:chgData name="LIN, Zhiqiang" userId="d4683ff3-f281-4b56-a745-6a46db3b5018" providerId="ADAL" clId="{5B1B89B3-4E96-49D5-8176-67500AA7B227}" dt="2021-03-11T12:12:37.222" v="11671"/>
          <ac:cxnSpMkLst>
            <pc:docMk/>
            <pc:sldMk cId="1482739839" sldId="375"/>
            <ac:cxnSpMk id="17" creationId="{312B5751-A075-4C3C-8AF0-A64A8ABC21B9}"/>
          </ac:cxnSpMkLst>
        </pc:cxnChg>
        <pc:cxnChg chg="mod ord">
          <ac:chgData name="LIN, Zhiqiang" userId="d4683ff3-f281-4b56-a745-6a46db3b5018" providerId="ADAL" clId="{5B1B89B3-4E96-49D5-8176-67500AA7B227}" dt="2021-03-11T12:12:37.222" v="11675"/>
          <ac:cxnSpMkLst>
            <pc:docMk/>
            <pc:sldMk cId="1482739839" sldId="375"/>
            <ac:cxnSpMk id="22" creationId="{60E8E05F-2DC6-43C5-A885-351D9875A5ED}"/>
          </ac:cxnSpMkLst>
        </pc:cxnChg>
        <pc:cxnChg chg="mod ord">
          <ac:chgData name="LIN, Zhiqiang" userId="d4683ff3-f281-4b56-a745-6a46db3b5018" providerId="ADAL" clId="{5B1B89B3-4E96-49D5-8176-67500AA7B227}" dt="2021-03-11T12:12:37.220" v="11663"/>
          <ac:cxnSpMkLst>
            <pc:docMk/>
            <pc:sldMk cId="1482739839" sldId="375"/>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1488409188" sldId="375"/>
        </pc:sldMkLst>
        <pc:spChg chg="mod ord">
          <ac:chgData name="LIN, Zhiqiang" userId="d4683ff3-f281-4b56-a745-6a46db3b5018" providerId="ADAL" clId="{5B1B89B3-4E96-49D5-8176-67500AA7B227}" dt="2021-03-11T12:10:34.427" v="10658"/>
          <ac:spMkLst>
            <pc:docMk/>
            <pc:sldMk cId="1488409188" sldId="375"/>
            <ac:spMk id="5" creationId="{4369BF7F-1785-4FF7-A5EC-A31F9AC8EBF3}"/>
          </ac:spMkLst>
        </pc:spChg>
        <pc:spChg chg="mod ord">
          <ac:chgData name="LIN, Zhiqiang" userId="d4683ff3-f281-4b56-a745-6a46db3b5018" providerId="ADAL" clId="{5B1B89B3-4E96-49D5-8176-67500AA7B227}" dt="2021-03-11T12:10:34.427" v="10658"/>
          <ac:spMkLst>
            <pc:docMk/>
            <pc:sldMk cId="1488409188" sldId="375"/>
            <ac:spMk id="7" creationId="{372C03E2-C06F-45E8-8899-6430B05EAF0A}"/>
          </ac:spMkLst>
        </pc:spChg>
        <pc:spChg chg="mod ord">
          <ac:chgData name="LIN, Zhiqiang" userId="d4683ff3-f281-4b56-a745-6a46db3b5018" providerId="ADAL" clId="{5B1B89B3-4E96-49D5-8176-67500AA7B227}" dt="2021-03-11T12:10:34.427" v="10658"/>
          <ac:spMkLst>
            <pc:docMk/>
            <pc:sldMk cId="1488409188" sldId="375"/>
            <ac:spMk id="8" creationId="{0EB7314A-FC3F-4EC4-878A-65F30095CBAA}"/>
          </ac:spMkLst>
        </pc:spChg>
        <pc:spChg chg="mod ord">
          <ac:chgData name="LIN, Zhiqiang" userId="d4683ff3-f281-4b56-a745-6a46db3b5018" providerId="ADAL" clId="{5B1B89B3-4E96-49D5-8176-67500AA7B227}" dt="2021-03-11T12:10:34.427" v="10658"/>
          <ac:spMkLst>
            <pc:docMk/>
            <pc:sldMk cId="1488409188" sldId="375"/>
            <ac:spMk id="9" creationId="{0E868CE5-B5A6-4B37-9351-E9AF82954A20}"/>
          </ac:spMkLst>
        </pc:spChg>
        <pc:spChg chg="mod ord">
          <ac:chgData name="LIN, Zhiqiang" userId="d4683ff3-f281-4b56-a745-6a46db3b5018" providerId="ADAL" clId="{5B1B89B3-4E96-49D5-8176-67500AA7B227}" dt="2021-03-11T12:10:34.427" v="10658"/>
          <ac:spMkLst>
            <pc:docMk/>
            <pc:sldMk cId="1488409188" sldId="375"/>
            <ac:spMk id="10" creationId="{61A4C298-7F0F-49D3-8D3C-9C501B7CD4C2}"/>
          </ac:spMkLst>
        </pc:spChg>
        <pc:spChg chg="mod ord">
          <ac:chgData name="LIN, Zhiqiang" userId="d4683ff3-f281-4b56-a745-6a46db3b5018" providerId="ADAL" clId="{5B1B89B3-4E96-49D5-8176-67500AA7B227}" dt="2021-03-11T12:10:34.427" v="10658"/>
          <ac:spMkLst>
            <pc:docMk/>
            <pc:sldMk cId="1488409188" sldId="375"/>
            <ac:spMk id="11" creationId="{FB74EB84-48D2-4B70-A280-02C62A1055A0}"/>
          </ac:spMkLst>
        </pc:spChg>
        <pc:spChg chg="mod ord">
          <ac:chgData name="LIN, Zhiqiang" userId="d4683ff3-f281-4b56-a745-6a46db3b5018" providerId="ADAL" clId="{5B1B89B3-4E96-49D5-8176-67500AA7B227}" dt="2021-03-11T12:10:34.427" v="10658"/>
          <ac:spMkLst>
            <pc:docMk/>
            <pc:sldMk cId="1488409188" sldId="375"/>
            <ac:spMk id="12" creationId="{D91F5CE9-4976-4FB5-A742-5903F8B44F49}"/>
          </ac:spMkLst>
        </pc:spChg>
        <pc:spChg chg="mod ord">
          <ac:chgData name="LIN, Zhiqiang" userId="d4683ff3-f281-4b56-a745-6a46db3b5018" providerId="ADAL" clId="{5B1B89B3-4E96-49D5-8176-67500AA7B227}" dt="2021-03-11T12:10:34.427" v="10658"/>
          <ac:spMkLst>
            <pc:docMk/>
            <pc:sldMk cId="1488409188" sldId="375"/>
            <ac:spMk id="14" creationId="{32BF16FC-1A9E-466D-8CBD-75B5EB8781CF}"/>
          </ac:spMkLst>
        </pc:spChg>
        <pc:spChg chg="mod ord">
          <ac:chgData name="LIN, Zhiqiang" userId="d4683ff3-f281-4b56-a745-6a46db3b5018" providerId="ADAL" clId="{5B1B89B3-4E96-49D5-8176-67500AA7B227}" dt="2021-03-11T12:10:34.427" v="10658"/>
          <ac:spMkLst>
            <pc:docMk/>
            <pc:sldMk cId="1488409188" sldId="375"/>
            <ac:spMk id="15" creationId="{490EAE1B-CFE7-40FB-9746-888D90B0700D}"/>
          </ac:spMkLst>
        </pc:spChg>
        <pc:spChg chg="mod ord">
          <ac:chgData name="LIN, Zhiqiang" userId="d4683ff3-f281-4b56-a745-6a46db3b5018" providerId="ADAL" clId="{5B1B89B3-4E96-49D5-8176-67500AA7B227}" dt="2021-03-11T12:10:34.427" v="10658"/>
          <ac:spMkLst>
            <pc:docMk/>
            <pc:sldMk cId="1488409188" sldId="375"/>
            <ac:spMk id="16" creationId="{0DA651A6-98DB-482F-A44A-5D21C3CE484B}"/>
          </ac:spMkLst>
        </pc:spChg>
        <pc:spChg chg="mod ord">
          <ac:chgData name="LIN, Zhiqiang" userId="d4683ff3-f281-4b56-a745-6a46db3b5018" providerId="ADAL" clId="{5B1B89B3-4E96-49D5-8176-67500AA7B227}" dt="2021-03-11T12:10:34.427" v="10658"/>
          <ac:spMkLst>
            <pc:docMk/>
            <pc:sldMk cId="1488409188" sldId="375"/>
            <ac:spMk id="18" creationId="{09F3CC5C-28A8-4E81-9374-1566DA55FE5E}"/>
          </ac:spMkLst>
        </pc:spChg>
        <pc:spChg chg="mod ord">
          <ac:chgData name="LIN, Zhiqiang" userId="d4683ff3-f281-4b56-a745-6a46db3b5018" providerId="ADAL" clId="{5B1B89B3-4E96-49D5-8176-67500AA7B227}" dt="2021-03-11T12:10:34.427" v="10658"/>
          <ac:spMkLst>
            <pc:docMk/>
            <pc:sldMk cId="1488409188" sldId="375"/>
            <ac:spMk id="19" creationId="{86C9E389-1850-4D92-BCB8-B3C54FE438D9}"/>
          </ac:spMkLst>
        </pc:spChg>
        <pc:spChg chg="mod ord">
          <ac:chgData name="LIN, Zhiqiang" userId="d4683ff3-f281-4b56-a745-6a46db3b5018" providerId="ADAL" clId="{5B1B89B3-4E96-49D5-8176-67500AA7B227}" dt="2021-03-11T12:10:34.427" v="10658"/>
          <ac:spMkLst>
            <pc:docMk/>
            <pc:sldMk cId="1488409188" sldId="375"/>
            <ac:spMk id="20" creationId="{1811924D-9E87-4CA3-927F-C01ABDADE414}"/>
          </ac:spMkLst>
        </pc:spChg>
        <pc:spChg chg="mod ord">
          <ac:chgData name="LIN, Zhiqiang" userId="d4683ff3-f281-4b56-a745-6a46db3b5018" providerId="ADAL" clId="{5B1B89B3-4E96-49D5-8176-67500AA7B227}" dt="2021-03-11T12:10:34.427" v="10658"/>
          <ac:spMkLst>
            <pc:docMk/>
            <pc:sldMk cId="1488409188" sldId="375"/>
            <ac:spMk id="21" creationId="{DFFEEBFB-2A6F-4AC2-A600-EDF1AC401A49}"/>
          </ac:spMkLst>
        </pc:spChg>
        <pc:spChg chg="mod ord">
          <ac:chgData name="LIN, Zhiqiang" userId="d4683ff3-f281-4b56-a745-6a46db3b5018" providerId="ADAL" clId="{5B1B89B3-4E96-49D5-8176-67500AA7B227}" dt="2021-03-11T12:10:34.427" v="10658"/>
          <ac:spMkLst>
            <pc:docMk/>
            <pc:sldMk cId="1488409188" sldId="375"/>
            <ac:spMk id="23" creationId="{F64FB2B1-8EB2-40E2-A96C-8FDEFE70040F}"/>
          </ac:spMkLst>
        </pc:spChg>
        <pc:spChg chg="mod ord">
          <ac:chgData name="LIN, Zhiqiang" userId="d4683ff3-f281-4b56-a745-6a46db3b5018" providerId="ADAL" clId="{5B1B89B3-4E96-49D5-8176-67500AA7B227}" dt="2021-03-11T12:10:34.427" v="10658"/>
          <ac:spMkLst>
            <pc:docMk/>
            <pc:sldMk cId="1488409188" sldId="375"/>
            <ac:spMk id="24" creationId="{77E2D615-C7A0-44D0-965D-3BA8F2A57BDA}"/>
          </ac:spMkLst>
        </pc:spChg>
        <pc:spChg chg="add del mod ord">
          <ac:chgData name="LIN, Zhiqiang" userId="d4683ff3-f281-4b56-a745-6a46db3b5018" providerId="ADAL" clId="{5B1B89B3-4E96-49D5-8176-67500AA7B227}" dt="2021-03-11T12:10:34.427" v="10658"/>
          <ac:spMkLst>
            <pc:docMk/>
            <pc:sldMk cId="1488409188" sldId="375"/>
            <ac:spMk id="25" creationId="{02B58B95-0748-421E-AD92-FD6A0435C5AC}"/>
          </ac:spMkLst>
        </pc:spChg>
        <pc:spChg chg="add del mod ord">
          <ac:chgData name="LIN, Zhiqiang" userId="d4683ff3-f281-4b56-a745-6a46db3b5018" providerId="ADAL" clId="{5B1B89B3-4E96-49D5-8176-67500AA7B227}" dt="2021-03-11T12:10:34.427" v="10658"/>
          <ac:spMkLst>
            <pc:docMk/>
            <pc:sldMk cId="1488409188" sldId="375"/>
            <ac:spMk id="27" creationId="{4F3A1E36-CDD0-4ACD-9741-79FC97E8693F}"/>
          </ac:spMkLst>
        </pc:spChg>
        <pc:spChg chg="add del mod ord">
          <ac:chgData name="LIN, Zhiqiang" userId="d4683ff3-f281-4b56-a745-6a46db3b5018" providerId="ADAL" clId="{5B1B89B3-4E96-49D5-8176-67500AA7B227}" dt="2021-03-11T12:10:34.427" v="10658"/>
          <ac:spMkLst>
            <pc:docMk/>
            <pc:sldMk cId="1488409188" sldId="375"/>
            <ac:spMk id="28" creationId="{A5CA9A32-F6A5-4366-92CA-B8457D257D97}"/>
          </ac:spMkLst>
        </pc:spChg>
        <pc:spChg chg="add del mod ord">
          <ac:chgData name="LIN, Zhiqiang" userId="d4683ff3-f281-4b56-a745-6a46db3b5018" providerId="ADAL" clId="{5B1B89B3-4E96-49D5-8176-67500AA7B227}" dt="2021-03-11T12:10:34.427" v="10658"/>
          <ac:spMkLst>
            <pc:docMk/>
            <pc:sldMk cId="1488409188" sldId="375"/>
            <ac:spMk id="29" creationId="{F752E399-13E2-430B-A4D3-05167B5848E4}"/>
          </ac:spMkLst>
        </pc:spChg>
        <pc:spChg chg="mod ord">
          <ac:chgData name="LIN, Zhiqiang" userId="d4683ff3-f281-4b56-a745-6a46db3b5018" providerId="ADAL" clId="{5B1B89B3-4E96-49D5-8176-67500AA7B227}" dt="2021-03-11T12:10:34.427" v="10658"/>
          <ac:spMkLst>
            <pc:docMk/>
            <pc:sldMk cId="1488409188" sldId="375"/>
            <ac:spMk id="518" creationId="{00000000-0000-0000-0000-000000000000}"/>
          </ac:spMkLst>
        </pc:spChg>
        <pc:spChg chg="mod ord">
          <ac:chgData name="LIN, Zhiqiang" userId="d4683ff3-f281-4b56-a745-6a46db3b5018" providerId="ADAL" clId="{5B1B89B3-4E96-49D5-8176-67500AA7B227}" dt="2021-03-11T12:10:34.427" v="10658"/>
          <ac:spMkLst>
            <pc:docMk/>
            <pc:sldMk cId="1488409188" sldId="375"/>
            <ac:spMk id="563" creationId="{00000000-0000-0000-0000-000000000000}"/>
          </ac:spMkLst>
        </pc:spChg>
        <pc:cxnChg chg="mod ord">
          <ac:chgData name="LIN, Zhiqiang" userId="d4683ff3-f281-4b56-a745-6a46db3b5018" providerId="ADAL" clId="{5B1B89B3-4E96-49D5-8176-67500AA7B227}" dt="2021-03-11T12:10:34.427" v="10658"/>
          <ac:cxnSpMkLst>
            <pc:docMk/>
            <pc:sldMk cId="1488409188" sldId="375"/>
            <ac:cxnSpMk id="6" creationId="{C13C28E8-8672-4A52-9D14-D9D89514A621}"/>
          </ac:cxnSpMkLst>
        </pc:cxnChg>
        <pc:cxnChg chg="mod ord">
          <ac:chgData name="LIN, Zhiqiang" userId="d4683ff3-f281-4b56-a745-6a46db3b5018" providerId="ADAL" clId="{5B1B89B3-4E96-49D5-8176-67500AA7B227}" dt="2021-03-11T12:10:34.427" v="10658"/>
          <ac:cxnSpMkLst>
            <pc:docMk/>
            <pc:sldMk cId="1488409188" sldId="375"/>
            <ac:cxnSpMk id="13" creationId="{F7E35773-6496-4D58-B5F4-B3ECA3DC753D}"/>
          </ac:cxnSpMkLst>
        </pc:cxnChg>
        <pc:cxnChg chg="mod ord">
          <ac:chgData name="LIN, Zhiqiang" userId="d4683ff3-f281-4b56-a745-6a46db3b5018" providerId="ADAL" clId="{5B1B89B3-4E96-49D5-8176-67500AA7B227}" dt="2021-03-11T12:10:34.427" v="10658"/>
          <ac:cxnSpMkLst>
            <pc:docMk/>
            <pc:sldMk cId="1488409188" sldId="375"/>
            <ac:cxnSpMk id="17" creationId="{976A7CCA-5D6E-4036-AC3B-E8594ACCE643}"/>
          </ac:cxnSpMkLst>
        </pc:cxnChg>
        <pc:cxnChg chg="mod ord">
          <ac:chgData name="LIN, Zhiqiang" userId="d4683ff3-f281-4b56-a745-6a46db3b5018" providerId="ADAL" clId="{5B1B89B3-4E96-49D5-8176-67500AA7B227}" dt="2021-03-11T12:10:34.427" v="10658"/>
          <ac:cxnSpMkLst>
            <pc:docMk/>
            <pc:sldMk cId="1488409188" sldId="375"/>
            <ac:cxnSpMk id="22" creationId="{F6E665B3-9B15-42F9-BA3D-4826015D1782}"/>
          </ac:cxnSpMkLst>
        </pc:cxnChg>
        <pc:cxnChg chg="add del mod ord">
          <ac:chgData name="LIN, Zhiqiang" userId="d4683ff3-f281-4b56-a745-6a46db3b5018" providerId="ADAL" clId="{5B1B89B3-4E96-49D5-8176-67500AA7B227}" dt="2021-03-11T12:10:34.427" v="10658"/>
          <ac:cxnSpMkLst>
            <pc:docMk/>
            <pc:sldMk cId="1488409188" sldId="375"/>
            <ac:cxnSpMk id="26" creationId="{2B3F03C0-A351-4C17-89E3-9741B0017E31}"/>
          </ac:cxnSpMkLst>
        </pc:cxnChg>
        <pc:cxnChg chg="mod ord">
          <ac:chgData name="LIN, Zhiqiang" userId="d4683ff3-f281-4b56-a745-6a46db3b5018" providerId="ADAL" clId="{5B1B89B3-4E96-49D5-8176-67500AA7B227}" dt="2021-03-11T12:10:34.427" v="10658"/>
          <ac:cxnSpMkLst>
            <pc:docMk/>
            <pc:sldMk cId="1488409188" sldId="375"/>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382328106" sldId="376"/>
        </pc:sldMkLst>
        <pc:spChg chg="mod ord">
          <ac:chgData name="LIN, Zhiqiang" userId="d4683ff3-f281-4b56-a745-6a46db3b5018" providerId="ADAL" clId="{5B1B89B3-4E96-49D5-8176-67500AA7B227}" dt="2021-03-11T12:10:34.427" v="10658"/>
          <ac:spMkLst>
            <pc:docMk/>
            <pc:sldMk cId="382328106" sldId="376"/>
            <ac:spMk id="5" creationId="{4369BF7F-1785-4FF7-A5EC-A31F9AC8EBF3}"/>
          </ac:spMkLst>
        </pc:spChg>
        <pc:spChg chg="mod ord">
          <ac:chgData name="LIN, Zhiqiang" userId="d4683ff3-f281-4b56-a745-6a46db3b5018" providerId="ADAL" clId="{5B1B89B3-4E96-49D5-8176-67500AA7B227}" dt="2021-03-11T12:10:34.427" v="10658"/>
          <ac:spMkLst>
            <pc:docMk/>
            <pc:sldMk cId="382328106" sldId="376"/>
            <ac:spMk id="7" creationId="{372C03E2-C06F-45E8-8899-6430B05EAF0A}"/>
          </ac:spMkLst>
        </pc:spChg>
        <pc:spChg chg="mod ord">
          <ac:chgData name="LIN, Zhiqiang" userId="d4683ff3-f281-4b56-a745-6a46db3b5018" providerId="ADAL" clId="{5B1B89B3-4E96-49D5-8176-67500AA7B227}" dt="2021-03-11T12:10:34.427" v="10658"/>
          <ac:spMkLst>
            <pc:docMk/>
            <pc:sldMk cId="382328106" sldId="376"/>
            <ac:spMk id="8" creationId="{0EB7314A-FC3F-4EC4-878A-65F30095CBAA}"/>
          </ac:spMkLst>
        </pc:spChg>
        <pc:spChg chg="mod ord">
          <ac:chgData name="LIN, Zhiqiang" userId="d4683ff3-f281-4b56-a745-6a46db3b5018" providerId="ADAL" clId="{5B1B89B3-4E96-49D5-8176-67500AA7B227}" dt="2021-03-11T12:10:34.427" v="10658"/>
          <ac:spMkLst>
            <pc:docMk/>
            <pc:sldMk cId="382328106" sldId="376"/>
            <ac:spMk id="9" creationId="{0E868CE5-B5A6-4B37-9351-E9AF82954A20}"/>
          </ac:spMkLst>
        </pc:spChg>
        <pc:spChg chg="mod ord">
          <ac:chgData name="LIN, Zhiqiang" userId="d4683ff3-f281-4b56-a745-6a46db3b5018" providerId="ADAL" clId="{5B1B89B3-4E96-49D5-8176-67500AA7B227}" dt="2021-03-11T12:10:34.427" v="10658"/>
          <ac:spMkLst>
            <pc:docMk/>
            <pc:sldMk cId="382328106" sldId="376"/>
            <ac:spMk id="10" creationId="{61A4C298-7F0F-49D3-8D3C-9C501B7CD4C2}"/>
          </ac:spMkLst>
        </pc:spChg>
        <pc:spChg chg="mod ord">
          <ac:chgData name="LIN, Zhiqiang" userId="d4683ff3-f281-4b56-a745-6a46db3b5018" providerId="ADAL" clId="{5B1B89B3-4E96-49D5-8176-67500AA7B227}" dt="2021-03-11T12:10:34.427" v="10658"/>
          <ac:spMkLst>
            <pc:docMk/>
            <pc:sldMk cId="382328106" sldId="376"/>
            <ac:spMk id="11" creationId="{FB74EB84-48D2-4B70-A280-02C62A1055A0}"/>
          </ac:spMkLst>
        </pc:spChg>
        <pc:spChg chg="mod ord">
          <ac:chgData name="LIN, Zhiqiang" userId="d4683ff3-f281-4b56-a745-6a46db3b5018" providerId="ADAL" clId="{5B1B89B3-4E96-49D5-8176-67500AA7B227}" dt="2021-03-11T12:10:34.427" v="10658"/>
          <ac:spMkLst>
            <pc:docMk/>
            <pc:sldMk cId="382328106" sldId="376"/>
            <ac:spMk id="12" creationId="{D91F5CE9-4976-4FB5-A742-5903F8B44F49}"/>
          </ac:spMkLst>
        </pc:spChg>
        <pc:spChg chg="mod ord">
          <ac:chgData name="LIN, Zhiqiang" userId="d4683ff3-f281-4b56-a745-6a46db3b5018" providerId="ADAL" clId="{5B1B89B3-4E96-49D5-8176-67500AA7B227}" dt="2021-03-11T12:10:34.427" v="10658"/>
          <ac:spMkLst>
            <pc:docMk/>
            <pc:sldMk cId="382328106" sldId="376"/>
            <ac:spMk id="14" creationId="{32BF16FC-1A9E-466D-8CBD-75B5EB8781CF}"/>
          </ac:spMkLst>
        </pc:spChg>
        <pc:spChg chg="mod ord">
          <ac:chgData name="LIN, Zhiqiang" userId="d4683ff3-f281-4b56-a745-6a46db3b5018" providerId="ADAL" clId="{5B1B89B3-4E96-49D5-8176-67500AA7B227}" dt="2021-03-11T12:10:34.427" v="10658"/>
          <ac:spMkLst>
            <pc:docMk/>
            <pc:sldMk cId="382328106" sldId="376"/>
            <ac:spMk id="15" creationId="{490EAE1B-CFE7-40FB-9746-888D90B0700D}"/>
          </ac:spMkLst>
        </pc:spChg>
        <pc:spChg chg="mod ord">
          <ac:chgData name="LIN, Zhiqiang" userId="d4683ff3-f281-4b56-a745-6a46db3b5018" providerId="ADAL" clId="{5B1B89B3-4E96-49D5-8176-67500AA7B227}" dt="2021-03-11T12:10:34.427" v="10658"/>
          <ac:spMkLst>
            <pc:docMk/>
            <pc:sldMk cId="382328106" sldId="376"/>
            <ac:spMk id="16" creationId="{0DA651A6-98DB-482F-A44A-5D21C3CE484B}"/>
          </ac:spMkLst>
        </pc:spChg>
        <pc:spChg chg="mod ord">
          <ac:chgData name="LIN, Zhiqiang" userId="d4683ff3-f281-4b56-a745-6a46db3b5018" providerId="ADAL" clId="{5B1B89B3-4E96-49D5-8176-67500AA7B227}" dt="2021-03-11T12:10:34.427" v="10658"/>
          <ac:spMkLst>
            <pc:docMk/>
            <pc:sldMk cId="382328106" sldId="376"/>
            <ac:spMk id="18" creationId="{09F3CC5C-28A8-4E81-9374-1566DA55FE5E}"/>
          </ac:spMkLst>
        </pc:spChg>
        <pc:spChg chg="mod ord">
          <ac:chgData name="LIN, Zhiqiang" userId="d4683ff3-f281-4b56-a745-6a46db3b5018" providerId="ADAL" clId="{5B1B89B3-4E96-49D5-8176-67500AA7B227}" dt="2021-03-11T12:10:34.427" v="10658"/>
          <ac:spMkLst>
            <pc:docMk/>
            <pc:sldMk cId="382328106" sldId="376"/>
            <ac:spMk id="19" creationId="{86C9E389-1850-4D92-BCB8-B3C54FE438D9}"/>
          </ac:spMkLst>
        </pc:spChg>
        <pc:spChg chg="mod ord">
          <ac:chgData name="LIN, Zhiqiang" userId="d4683ff3-f281-4b56-a745-6a46db3b5018" providerId="ADAL" clId="{5B1B89B3-4E96-49D5-8176-67500AA7B227}" dt="2021-03-11T12:10:34.427" v="10658"/>
          <ac:spMkLst>
            <pc:docMk/>
            <pc:sldMk cId="382328106" sldId="376"/>
            <ac:spMk id="20" creationId="{1811924D-9E87-4CA3-927F-C01ABDADE414}"/>
          </ac:spMkLst>
        </pc:spChg>
        <pc:spChg chg="mod ord">
          <ac:chgData name="LIN, Zhiqiang" userId="d4683ff3-f281-4b56-a745-6a46db3b5018" providerId="ADAL" clId="{5B1B89B3-4E96-49D5-8176-67500AA7B227}" dt="2021-03-11T12:10:34.427" v="10658"/>
          <ac:spMkLst>
            <pc:docMk/>
            <pc:sldMk cId="382328106" sldId="376"/>
            <ac:spMk id="21" creationId="{DFFEEBFB-2A6F-4AC2-A600-EDF1AC401A49}"/>
          </ac:spMkLst>
        </pc:spChg>
        <pc:spChg chg="mod ord">
          <ac:chgData name="LIN, Zhiqiang" userId="d4683ff3-f281-4b56-a745-6a46db3b5018" providerId="ADAL" clId="{5B1B89B3-4E96-49D5-8176-67500AA7B227}" dt="2021-03-11T12:10:34.427" v="10658"/>
          <ac:spMkLst>
            <pc:docMk/>
            <pc:sldMk cId="382328106" sldId="376"/>
            <ac:spMk id="23" creationId="{F64FB2B1-8EB2-40E2-A96C-8FDEFE70040F}"/>
          </ac:spMkLst>
        </pc:spChg>
        <pc:spChg chg="mod ord">
          <ac:chgData name="LIN, Zhiqiang" userId="d4683ff3-f281-4b56-a745-6a46db3b5018" providerId="ADAL" clId="{5B1B89B3-4E96-49D5-8176-67500AA7B227}" dt="2021-03-11T12:10:34.427" v="10658"/>
          <ac:spMkLst>
            <pc:docMk/>
            <pc:sldMk cId="382328106" sldId="376"/>
            <ac:spMk id="24" creationId="{77E2D615-C7A0-44D0-965D-3BA8F2A57BDA}"/>
          </ac:spMkLst>
        </pc:spChg>
        <pc:spChg chg="mod ord">
          <ac:chgData name="LIN, Zhiqiang" userId="d4683ff3-f281-4b56-a745-6a46db3b5018" providerId="ADAL" clId="{5B1B89B3-4E96-49D5-8176-67500AA7B227}" dt="2021-03-11T12:10:34.427" v="10658"/>
          <ac:spMkLst>
            <pc:docMk/>
            <pc:sldMk cId="382328106" sldId="376"/>
            <ac:spMk id="25" creationId="{02B58B95-0748-421E-AD92-FD6A0435C5AC}"/>
          </ac:spMkLst>
        </pc:spChg>
        <pc:spChg chg="mod ord">
          <ac:chgData name="LIN, Zhiqiang" userId="d4683ff3-f281-4b56-a745-6a46db3b5018" providerId="ADAL" clId="{5B1B89B3-4E96-49D5-8176-67500AA7B227}" dt="2021-03-11T12:10:34.427" v="10658"/>
          <ac:spMkLst>
            <pc:docMk/>
            <pc:sldMk cId="382328106" sldId="376"/>
            <ac:spMk id="27" creationId="{4F3A1E36-CDD0-4ACD-9741-79FC97E8693F}"/>
          </ac:spMkLst>
        </pc:spChg>
        <pc:spChg chg="mod ord">
          <ac:chgData name="LIN, Zhiqiang" userId="d4683ff3-f281-4b56-a745-6a46db3b5018" providerId="ADAL" clId="{5B1B89B3-4E96-49D5-8176-67500AA7B227}" dt="2021-03-11T12:10:34.427" v="10658"/>
          <ac:spMkLst>
            <pc:docMk/>
            <pc:sldMk cId="382328106" sldId="376"/>
            <ac:spMk id="28" creationId="{A5CA9A32-F6A5-4366-92CA-B8457D257D97}"/>
          </ac:spMkLst>
        </pc:spChg>
        <pc:spChg chg="mod ord">
          <ac:chgData name="LIN, Zhiqiang" userId="d4683ff3-f281-4b56-a745-6a46db3b5018" providerId="ADAL" clId="{5B1B89B3-4E96-49D5-8176-67500AA7B227}" dt="2021-03-11T12:10:34.427" v="10658"/>
          <ac:spMkLst>
            <pc:docMk/>
            <pc:sldMk cId="382328106" sldId="376"/>
            <ac:spMk id="29" creationId="{F752E399-13E2-430B-A4D3-05167B5848E4}"/>
          </ac:spMkLst>
        </pc:spChg>
        <pc:spChg chg="add del mod ord">
          <ac:chgData name="LIN, Zhiqiang" userId="d4683ff3-f281-4b56-a745-6a46db3b5018" providerId="ADAL" clId="{5B1B89B3-4E96-49D5-8176-67500AA7B227}" dt="2021-03-11T12:10:34.427" v="10658"/>
          <ac:spMkLst>
            <pc:docMk/>
            <pc:sldMk cId="382328106" sldId="376"/>
            <ac:spMk id="31" creationId="{007F641E-6DF0-455E-B753-C03626862402}"/>
          </ac:spMkLst>
        </pc:spChg>
        <pc:spChg chg="add del mod ord">
          <ac:chgData name="LIN, Zhiqiang" userId="d4683ff3-f281-4b56-a745-6a46db3b5018" providerId="ADAL" clId="{5B1B89B3-4E96-49D5-8176-67500AA7B227}" dt="2021-03-11T12:10:34.427" v="10658"/>
          <ac:spMkLst>
            <pc:docMk/>
            <pc:sldMk cId="382328106" sldId="376"/>
            <ac:spMk id="32" creationId="{AFFC9925-E47F-4C64-9468-31ED1156C570}"/>
          </ac:spMkLst>
        </pc:spChg>
        <pc:spChg chg="mod ord">
          <ac:chgData name="LIN, Zhiqiang" userId="d4683ff3-f281-4b56-a745-6a46db3b5018" providerId="ADAL" clId="{5B1B89B3-4E96-49D5-8176-67500AA7B227}" dt="2021-03-11T12:10:34.427" v="10658"/>
          <ac:spMkLst>
            <pc:docMk/>
            <pc:sldMk cId="382328106" sldId="376"/>
            <ac:spMk id="518" creationId="{00000000-0000-0000-0000-000000000000}"/>
          </ac:spMkLst>
        </pc:spChg>
        <pc:spChg chg="mod ord">
          <ac:chgData name="LIN, Zhiqiang" userId="d4683ff3-f281-4b56-a745-6a46db3b5018" providerId="ADAL" clId="{5B1B89B3-4E96-49D5-8176-67500AA7B227}" dt="2021-03-11T12:10:34.427" v="10658"/>
          <ac:spMkLst>
            <pc:docMk/>
            <pc:sldMk cId="382328106" sldId="376"/>
            <ac:spMk id="563" creationId="{00000000-0000-0000-0000-000000000000}"/>
          </ac:spMkLst>
        </pc:spChg>
        <pc:picChg chg="add del mod ord">
          <ac:chgData name="LIN, Zhiqiang" userId="d4683ff3-f281-4b56-a745-6a46db3b5018" providerId="ADAL" clId="{5B1B89B3-4E96-49D5-8176-67500AA7B227}" dt="2021-03-11T12:10:34.427" v="10658"/>
          <ac:picMkLst>
            <pc:docMk/>
            <pc:sldMk cId="382328106" sldId="376"/>
            <ac:picMk id="30" creationId="{EC13DD00-4479-4840-A1C9-0176E3A9A566}"/>
          </ac:picMkLst>
        </pc:picChg>
        <pc:cxnChg chg="mod ord">
          <ac:chgData name="LIN, Zhiqiang" userId="d4683ff3-f281-4b56-a745-6a46db3b5018" providerId="ADAL" clId="{5B1B89B3-4E96-49D5-8176-67500AA7B227}" dt="2021-03-11T12:10:34.427" v="10658"/>
          <ac:cxnSpMkLst>
            <pc:docMk/>
            <pc:sldMk cId="382328106" sldId="376"/>
            <ac:cxnSpMk id="6" creationId="{C13C28E8-8672-4A52-9D14-D9D89514A621}"/>
          </ac:cxnSpMkLst>
        </pc:cxnChg>
        <pc:cxnChg chg="mod ord">
          <ac:chgData name="LIN, Zhiqiang" userId="d4683ff3-f281-4b56-a745-6a46db3b5018" providerId="ADAL" clId="{5B1B89B3-4E96-49D5-8176-67500AA7B227}" dt="2021-03-11T12:10:34.427" v="10658"/>
          <ac:cxnSpMkLst>
            <pc:docMk/>
            <pc:sldMk cId="382328106" sldId="376"/>
            <ac:cxnSpMk id="13" creationId="{F7E35773-6496-4D58-B5F4-B3ECA3DC753D}"/>
          </ac:cxnSpMkLst>
        </pc:cxnChg>
        <pc:cxnChg chg="mod ord">
          <ac:chgData name="LIN, Zhiqiang" userId="d4683ff3-f281-4b56-a745-6a46db3b5018" providerId="ADAL" clId="{5B1B89B3-4E96-49D5-8176-67500AA7B227}" dt="2021-03-11T12:10:34.427" v="10658"/>
          <ac:cxnSpMkLst>
            <pc:docMk/>
            <pc:sldMk cId="382328106" sldId="376"/>
            <ac:cxnSpMk id="17" creationId="{976A7CCA-5D6E-4036-AC3B-E8594ACCE643}"/>
          </ac:cxnSpMkLst>
        </pc:cxnChg>
        <pc:cxnChg chg="mod ord">
          <ac:chgData name="LIN, Zhiqiang" userId="d4683ff3-f281-4b56-a745-6a46db3b5018" providerId="ADAL" clId="{5B1B89B3-4E96-49D5-8176-67500AA7B227}" dt="2021-03-11T12:10:34.427" v="10658"/>
          <ac:cxnSpMkLst>
            <pc:docMk/>
            <pc:sldMk cId="382328106" sldId="376"/>
            <ac:cxnSpMk id="22" creationId="{F6E665B3-9B15-42F9-BA3D-4826015D1782}"/>
          </ac:cxnSpMkLst>
        </pc:cxnChg>
        <pc:cxnChg chg="mod ord">
          <ac:chgData name="LIN, Zhiqiang" userId="d4683ff3-f281-4b56-a745-6a46db3b5018" providerId="ADAL" clId="{5B1B89B3-4E96-49D5-8176-67500AA7B227}" dt="2021-03-11T12:10:34.427" v="10658"/>
          <ac:cxnSpMkLst>
            <pc:docMk/>
            <pc:sldMk cId="382328106" sldId="376"/>
            <ac:cxnSpMk id="26" creationId="{2B3F03C0-A351-4C17-89E3-9741B0017E31}"/>
          </ac:cxnSpMkLst>
        </pc:cxnChg>
        <pc:cxnChg chg="mod ord">
          <ac:chgData name="LIN, Zhiqiang" userId="d4683ff3-f281-4b56-a745-6a46db3b5018" providerId="ADAL" clId="{5B1B89B3-4E96-49D5-8176-67500AA7B227}" dt="2021-03-11T12:10:34.427" v="10658"/>
          <ac:cxnSpMkLst>
            <pc:docMk/>
            <pc:sldMk cId="382328106" sldId="376"/>
            <ac:cxnSpMk id="519" creationId="{00000000-0000-0000-0000-000000000000}"/>
          </ac:cxnSpMkLst>
        </pc:cxnChg>
      </pc:sldChg>
      <pc:sldChg chg="addSp modSp add modTransition modAnim">
        <pc:chgData name="LIN, Zhiqiang" userId="d4683ff3-f281-4b56-a745-6a46db3b5018" providerId="ADAL" clId="{5B1B89B3-4E96-49D5-8176-67500AA7B227}" dt="2021-03-11T12:12:37.790" v="11825"/>
        <pc:sldMkLst>
          <pc:docMk/>
          <pc:sldMk cId="3746681212" sldId="376"/>
        </pc:sldMkLst>
        <pc:spChg chg="mod ord">
          <ac:chgData name="LIN, Zhiqiang" userId="d4683ff3-f281-4b56-a745-6a46db3b5018" providerId="ADAL" clId="{5B1B89B3-4E96-49D5-8176-67500AA7B227}" dt="2021-03-11T12:12:37.774" v="11801"/>
          <ac:spMkLst>
            <pc:docMk/>
            <pc:sldMk cId="3746681212" sldId="376"/>
            <ac:spMk id="5" creationId="{93751050-E692-4C9A-978F-7B1E01D62B12}"/>
          </ac:spMkLst>
        </pc:spChg>
        <pc:spChg chg="mod ord">
          <ac:chgData name="LIN, Zhiqiang" userId="d4683ff3-f281-4b56-a745-6a46db3b5018" providerId="ADAL" clId="{5B1B89B3-4E96-49D5-8176-67500AA7B227}" dt="2021-03-11T12:12:37.790" v="11805"/>
          <ac:spMkLst>
            <pc:docMk/>
            <pc:sldMk cId="3746681212" sldId="376"/>
            <ac:spMk id="7" creationId="{E8315A5C-B4DA-4DE4-A27A-9ECA69910723}"/>
          </ac:spMkLst>
        </pc:spChg>
        <pc:spChg chg="mod ord">
          <ac:chgData name="LIN, Zhiqiang" userId="d4683ff3-f281-4b56-a745-6a46db3b5018" providerId="ADAL" clId="{5B1B89B3-4E96-49D5-8176-67500AA7B227}" dt="2021-03-11T12:12:37.790" v="11809"/>
          <ac:spMkLst>
            <pc:docMk/>
            <pc:sldMk cId="3746681212" sldId="376"/>
            <ac:spMk id="8" creationId="{97FB6EBF-0DF5-47EB-92D3-CBE7A62C83B4}"/>
          </ac:spMkLst>
        </pc:spChg>
        <pc:spChg chg="mod ord">
          <ac:chgData name="LIN, Zhiqiang" userId="d4683ff3-f281-4b56-a745-6a46db3b5018" providerId="ADAL" clId="{5B1B89B3-4E96-49D5-8176-67500AA7B227}" dt="2021-03-11T12:12:37.790" v="11807"/>
          <ac:spMkLst>
            <pc:docMk/>
            <pc:sldMk cId="3746681212" sldId="376"/>
            <ac:spMk id="9" creationId="{655C3ED4-1A1B-423F-BB88-48F6442D37A1}"/>
          </ac:spMkLst>
        </pc:spChg>
        <pc:spChg chg="mod ord">
          <ac:chgData name="LIN, Zhiqiang" userId="d4683ff3-f281-4b56-a745-6a46db3b5018" providerId="ADAL" clId="{5B1B89B3-4E96-49D5-8176-67500AA7B227}" dt="2021-03-11T12:12:37.790" v="11813"/>
          <ac:spMkLst>
            <pc:docMk/>
            <pc:sldMk cId="3746681212" sldId="376"/>
            <ac:spMk id="10" creationId="{0E3ED966-6DFF-44E0-B17B-A4129490B341}"/>
          </ac:spMkLst>
        </pc:spChg>
        <pc:spChg chg="mod ord">
          <ac:chgData name="LIN, Zhiqiang" userId="d4683ff3-f281-4b56-a745-6a46db3b5018" providerId="ADAL" clId="{5B1B89B3-4E96-49D5-8176-67500AA7B227}" dt="2021-03-11T12:12:37.790" v="11815"/>
          <ac:spMkLst>
            <pc:docMk/>
            <pc:sldMk cId="3746681212" sldId="376"/>
            <ac:spMk id="11" creationId="{3FAE2692-2C7E-4CFC-979F-66B7BA1E77A9}"/>
          </ac:spMkLst>
        </pc:spChg>
        <pc:spChg chg="mod ord">
          <ac:chgData name="LIN, Zhiqiang" userId="d4683ff3-f281-4b56-a745-6a46db3b5018" providerId="ADAL" clId="{5B1B89B3-4E96-49D5-8176-67500AA7B227}" dt="2021-03-11T12:12:37.790" v="11817"/>
          <ac:spMkLst>
            <pc:docMk/>
            <pc:sldMk cId="3746681212" sldId="376"/>
            <ac:spMk id="12" creationId="{CB869D91-2FF2-4BED-9F28-B0942271BFDB}"/>
          </ac:spMkLst>
        </pc:spChg>
        <pc:spChg chg="mod ord">
          <ac:chgData name="LIN, Zhiqiang" userId="d4683ff3-f281-4b56-a745-6a46db3b5018" providerId="ADAL" clId="{5B1B89B3-4E96-49D5-8176-67500AA7B227}" dt="2021-03-11T12:12:37.790" v="11821"/>
          <ac:spMkLst>
            <pc:docMk/>
            <pc:sldMk cId="3746681212" sldId="376"/>
            <ac:spMk id="14" creationId="{F73CED85-EAF1-47C7-933C-320E04594202}"/>
          </ac:spMkLst>
        </pc:spChg>
        <pc:spChg chg="mod ord">
          <ac:chgData name="LIN, Zhiqiang" userId="d4683ff3-f281-4b56-a745-6a46db3b5018" providerId="ADAL" clId="{5B1B89B3-4E96-49D5-8176-67500AA7B227}" dt="2021-03-11T12:12:37.774" v="11787"/>
          <ac:spMkLst>
            <pc:docMk/>
            <pc:sldMk cId="3746681212" sldId="376"/>
            <ac:spMk id="15" creationId="{083AE7CF-9811-4B8E-A641-39DE3EB8ECB6}"/>
          </ac:spMkLst>
        </pc:spChg>
        <pc:spChg chg="mod ord">
          <ac:chgData name="LIN, Zhiqiang" userId="d4683ff3-f281-4b56-a745-6a46db3b5018" providerId="ADAL" clId="{5B1B89B3-4E96-49D5-8176-67500AA7B227}" dt="2021-03-11T12:12:37.774" v="11777"/>
          <ac:spMkLst>
            <pc:docMk/>
            <pc:sldMk cId="3746681212" sldId="376"/>
            <ac:spMk id="16" creationId="{042F8926-E684-42F7-9FF1-84E787B22C2A}"/>
          </ac:spMkLst>
        </pc:spChg>
        <pc:spChg chg="mod ord">
          <ac:chgData name="LIN, Zhiqiang" userId="d4683ff3-f281-4b56-a745-6a46db3b5018" providerId="ADAL" clId="{5B1B89B3-4E96-49D5-8176-67500AA7B227}" dt="2021-03-11T12:12:37.774" v="11773"/>
          <ac:spMkLst>
            <pc:docMk/>
            <pc:sldMk cId="3746681212" sldId="376"/>
            <ac:spMk id="18" creationId="{DD6233ED-C746-4A6F-B59D-7A19656E4147}"/>
          </ac:spMkLst>
        </pc:spChg>
        <pc:spChg chg="mod ord">
          <ac:chgData name="LIN, Zhiqiang" userId="d4683ff3-f281-4b56-a745-6a46db3b5018" providerId="ADAL" clId="{5B1B89B3-4E96-49D5-8176-67500AA7B227}" dt="2021-03-11T12:12:37.774" v="11775"/>
          <ac:spMkLst>
            <pc:docMk/>
            <pc:sldMk cId="3746681212" sldId="376"/>
            <ac:spMk id="19" creationId="{F7776D36-D807-4D5D-ADB2-F163ED550E02}"/>
          </ac:spMkLst>
        </pc:spChg>
        <pc:spChg chg="mod ord">
          <ac:chgData name="LIN, Zhiqiang" userId="d4683ff3-f281-4b56-a745-6a46db3b5018" providerId="ADAL" clId="{5B1B89B3-4E96-49D5-8176-67500AA7B227}" dt="2021-03-11T12:12:37.774" v="11789"/>
          <ac:spMkLst>
            <pc:docMk/>
            <pc:sldMk cId="3746681212" sldId="376"/>
            <ac:spMk id="20" creationId="{99B641D3-CF53-405D-8D89-934D901CFCED}"/>
          </ac:spMkLst>
        </pc:spChg>
        <pc:spChg chg="mod ord">
          <ac:chgData name="LIN, Zhiqiang" userId="d4683ff3-f281-4b56-a745-6a46db3b5018" providerId="ADAL" clId="{5B1B89B3-4E96-49D5-8176-67500AA7B227}" dt="2021-03-11T12:12:37.774" v="11781"/>
          <ac:spMkLst>
            <pc:docMk/>
            <pc:sldMk cId="3746681212" sldId="376"/>
            <ac:spMk id="21" creationId="{0BBEA8E4-CD59-4AA0-8ED0-9A6B0152EF45}"/>
          </ac:spMkLst>
        </pc:spChg>
        <pc:spChg chg="mod ord">
          <ac:chgData name="LIN, Zhiqiang" userId="d4683ff3-f281-4b56-a745-6a46db3b5018" providerId="ADAL" clId="{5B1B89B3-4E96-49D5-8176-67500AA7B227}" dt="2021-03-11T12:12:37.774" v="11785"/>
          <ac:spMkLst>
            <pc:docMk/>
            <pc:sldMk cId="3746681212" sldId="376"/>
            <ac:spMk id="23" creationId="{2075FAB4-E127-41D8-AB75-CAE982FC931E}"/>
          </ac:spMkLst>
        </pc:spChg>
        <pc:spChg chg="mod ord">
          <ac:chgData name="LIN, Zhiqiang" userId="d4683ff3-f281-4b56-a745-6a46db3b5018" providerId="ADAL" clId="{5B1B89B3-4E96-49D5-8176-67500AA7B227}" dt="2021-03-11T12:12:37.774" v="11791"/>
          <ac:spMkLst>
            <pc:docMk/>
            <pc:sldMk cId="3746681212" sldId="376"/>
            <ac:spMk id="24" creationId="{4AA620B8-1E02-4D0D-BF4D-A8A45D129A28}"/>
          </ac:spMkLst>
        </pc:spChg>
        <pc:spChg chg="add mod ord">
          <ac:chgData name="LIN, Zhiqiang" userId="d4683ff3-f281-4b56-a745-6a46db3b5018" providerId="ADAL" clId="{5B1B89B3-4E96-49D5-8176-67500AA7B227}" dt="2021-03-11T12:12:37.774" v="11799"/>
          <ac:spMkLst>
            <pc:docMk/>
            <pc:sldMk cId="3746681212" sldId="376"/>
            <ac:spMk id="25" creationId="{D06B6163-9156-4931-8166-B825412D409A}"/>
          </ac:spMkLst>
        </pc:spChg>
        <pc:spChg chg="add mod ord">
          <ac:chgData name="LIN, Zhiqiang" userId="d4683ff3-f281-4b56-a745-6a46db3b5018" providerId="ADAL" clId="{5B1B89B3-4E96-49D5-8176-67500AA7B227}" dt="2021-03-11T12:12:37.774" v="11793"/>
          <ac:spMkLst>
            <pc:docMk/>
            <pc:sldMk cId="3746681212" sldId="376"/>
            <ac:spMk id="27" creationId="{0111B152-0CC2-4136-B0D0-FD65FD91A499}"/>
          </ac:spMkLst>
        </pc:spChg>
        <pc:spChg chg="add mod ord">
          <ac:chgData name="LIN, Zhiqiang" userId="d4683ff3-f281-4b56-a745-6a46db3b5018" providerId="ADAL" clId="{5B1B89B3-4E96-49D5-8176-67500AA7B227}" dt="2021-03-11T12:12:37.774" v="11797"/>
          <ac:spMkLst>
            <pc:docMk/>
            <pc:sldMk cId="3746681212" sldId="376"/>
            <ac:spMk id="28" creationId="{17318369-A170-444E-BF7C-A2F1D96753FC}"/>
          </ac:spMkLst>
        </pc:spChg>
        <pc:spChg chg="add mod ord">
          <ac:chgData name="LIN, Zhiqiang" userId="d4683ff3-f281-4b56-a745-6a46db3b5018" providerId="ADAL" clId="{5B1B89B3-4E96-49D5-8176-67500AA7B227}" dt="2021-03-11T12:12:37.790" v="11823"/>
          <ac:spMkLst>
            <pc:docMk/>
            <pc:sldMk cId="3746681212" sldId="376"/>
            <ac:spMk id="29" creationId="{4D3328EF-0606-4020-9F70-EA1DAA44DE39}"/>
          </ac:spMkLst>
        </pc:spChg>
        <pc:spChg chg="mod ord">
          <ac:chgData name="LIN, Zhiqiang" userId="d4683ff3-f281-4b56-a745-6a46db3b5018" providerId="ADAL" clId="{5B1B89B3-4E96-49D5-8176-67500AA7B227}" dt="2021-03-11T12:12:37.774" v="11769"/>
          <ac:spMkLst>
            <pc:docMk/>
            <pc:sldMk cId="3746681212" sldId="376"/>
            <ac:spMk id="518" creationId="{00000000-0000-0000-0000-000000000000}"/>
          </ac:spMkLst>
        </pc:spChg>
        <pc:spChg chg="mod ord">
          <ac:chgData name="LIN, Zhiqiang" userId="d4683ff3-f281-4b56-a745-6a46db3b5018" providerId="ADAL" clId="{5B1B89B3-4E96-49D5-8176-67500AA7B227}" dt="2021-03-11T12:12:37.790" v="11811"/>
          <ac:spMkLst>
            <pc:docMk/>
            <pc:sldMk cId="3746681212" sldId="376"/>
            <ac:spMk id="563" creationId="{00000000-0000-0000-0000-000000000000}"/>
          </ac:spMkLst>
        </pc:spChg>
        <pc:cxnChg chg="mod ord">
          <ac:chgData name="LIN, Zhiqiang" userId="d4683ff3-f281-4b56-a745-6a46db3b5018" providerId="ADAL" clId="{5B1B89B3-4E96-49D5-8176-67500AA7B227}" dt="2021-03-11T12:12:37.790" v="11803"/>
          <ac:cxnSpMkLst>
            <pc:docMk/>
            <pc:sldMk cId="3746681212" sldId="376"/>
            <ac:cxnSpMk id="6" creationId="{0E8F756E-DDB6-4FD3-90BA-9DAA7DCE0382}"/>
          </ac:cxnSpMkLst>
        </pc:cxnChg>
        <pc:cxnChg chg="mod ord">
          <ac:chgData name="LIN, Zhiqiang" userId="d4683ff3-f281-4b56-a745-6a46db3b5018" providerId="ADAL" clId="{5B1B89B3-4E96-49D5-8176-67500AA7B227}" dt="2021-03-11T12:12:37.790" v="11819"/>
          <ac:cxnSpMkLst>
            <pc:docMk/>
            <pc:sldMk cId="3746681212" sldId="376"/>
            <ac:cxnSpMk id="13" creationId="{116185EC-8DB3-402B-B077-8F4AFD319BE8}"/>
          </ac:cxnSpMkLst>
        </pc:cxnChg>
        <pc:cxnChg chg="mod ord">
          <ac:chgData name="LIN, Zhiqiang" userId="d4683ff3-f281-4b56-a745-6a46db3b5018" providerId="ADAL" clId="{5B1B89B3-4E96-49D5-8176-67500AA7B227}" dt="2021-03-11T12:12:37.774" v="11779"/>
          <ac:cxnSpMkLst>
            <pc:docMk/>
            <pc:sldMk cId="3746681212" sldId="376"/>
            <ac:cxnSpMk id="17" creationId="{312B5751-A075-4C3C-8AF0-A64A8ABC21B9}"/>
          </ac:cxnSpMkLst>
        </pc:cxnChg>
        <pc:cxnChg chg="mod ord">
          <ac:chgData name="LIN, Zhiqiang" userId="d4683ff3-f281-4b56-a745-6a46db3b5018" providerId="ADAL" clId="{5B1B89B3-4E96-49D5-8176-67500AA7B227}" dt="2021-03-11T12:12:37.774" v="11783"/>
          <ac:cxnSpMkLst>
            <pc:docMk/>
            <pc:sldMk cId="3746681212" sldId="376"/>
            <ac:cxnSpMk id="22" creationId="{60E8E05F-2DC6-43C5-A885-351D9875A5ED}"/>
          </ac:cxnSpMkLst>
        </pc:cxnChg>
        <pc:cxnChg chg="add mod ord">
          <ac:chgData name="LIN, Zhiqiang" userId="d4683ff3-f281-4b56-a745-6a46db3b5018" providerId="ADAL" clId="{5B1B89B3-4E96-49D5-8176-67500AA7B227}" dt="2021-03-11T12:12:37.774" v="11795"/>
          <ac:cxnSpMkLst>
            <pc:docMk/>
            <pc:sldMk cId="3746681212" sldId="376"/>
            <ac:cxnSpMk id="26" creationId="{E902DC65-1758-4247-926B-4EC5E2DB79FB}"/>
          </ac:cxnSpMkLst>
        </pc:cxnChg>
        <pc:cxnChg chg="mod ord">
          <ac:chgData name="LIN, Zhiqiang" userId="d4683ff3-f281-4b56-a745-6a46db3b5018" providerId="ADAL" clId="{5B1B89B3-4E96-49D5-8176-67500AA7B227}" dt="2021-03-11T12:12:37.774" v="11771"/>
          <ac:cxnSpMkLst>
            <pc:docMk/>
            <pc:sldMk cId="3746681212" sldId="376"/>
            <ac:cxnSpMk id="519" creationId="{00000000-0000-0000-0000-000000000000}"/>
          </ac:cxnSpMkLst>
        </pc:cxnChg>
      </pc:sldChg>
      <pc:sldChg chg="addSp modSp add modTransition modAnim">
        <pc:chgData name="LIN, Zhiqiang" userId="d4683ff3-f281-4b56-a745-6a46db3b5018" providerId="ADAL" clId="{5B1B89B3-4E96-49D5-8176-67500AA7B227}" dt="2021-03-11T12:12:38.213" v="11928"/>
        <pc:sldMkLst>
          <pc:docMk/>
          <pc:sldMk cId="2213932463" sldId="377"/>
        </pc:sldMkLst>
        <pc:spChg chg="mod ord">
          <ac:chgData name="LIN, Zhiqiang" userId="d4683ff3-f281-4b56-a745-6a46db3b5018" providerId="ADAL" clId="{5B1B89B3-4E96-49D5-8176-67500AA7B227}" dt="2021-03-11T12:12:38.213" v="11903"/>
          <ac:spMkLst>
            <pc:docMk/>
            <pc:sldMk cId="2213932463" sldId="377"/>
            <ac:spMk id="5" creationId="{93751050-E692-4C9A-978F-7B1E01D62B12}"/>
          </ac:spMkLst>
        </pc:spChg>
        <pc:spChg chg="mod ord">
          <ac:chgData name="LIN, Zhiqiang" userId="d4683ff3-f281-4b56-a745-6a46db3b5018" providerId="ADAL" clId="{5B1B89B3-4E96-49D5-8176-67500AA7B227}" dt="2021-03-11T12:12:38.213" v="11907"/>
          <ac:spMkLst>
            <pc:docMk/>
            <pc:sldMk cId="2213932463" sldId="377"/>
            <ac:spMk id="7" creationId="{E8315A5C-B4DA-4DE4-A27A-9ECA69910723}"/>
          </ac:spMkLst>
        </pc:spChg>
        <pc:spChg chg="mod ord">
          <ac:chgData name="LIN, Zhiqiang" userId="d4683ff3-f281-4b56-a745-6a46db3b5018" providerId="ADAL" clId="{5B1B89B3-4E96-49D5-8176-67500AA7B227}" dt="2021-03-11T12:12:38.213" v="11911"/>
          <ac:spMkLst>
            <pc:docMk/>
            <pc:sldMk cId="2213932463" sldId="377"/>
            <ac:spMk id="8" creationId="{97FB6EBF-0DF5-47EB-92D3-CBE7A62C83B4}"/>
          </ac:spMkLst>
        </pc:spChg>
        <pc:spChg chg="mod ord">
          <ac:chgData name="LIN, Zhiqiang" userId="d4683ff3-f281-4b56-a745-6a46db3b5018" providerId="ADAL" clId="{5B1B89B3-4E96-49D5-8176-67500AA7B227}" dt="2021-03-11T12:12:38.213" v="11909"/>
          <ac:spMkLst>
            <pc:docMk/>
            <pc:sldMk cId="2213932463" sldId="377"/>
            <ac:spMk id="9" creationId="{655C3ED4-1A1B-423F-BB88-48F6442D37A1}"/>
          </ac:spMkLst>
        </pc:spChg>
        <pc:spChg chg="mod ord">
          <ac:chgData name="LIN, Zhiqiang" userId="d4683ff3-f281-4b56-a745-6a46db3b5018" providerId="ADAL" clId="{5B1B89B3-4E96-49D5-8176-67500AA7B227}" dt="2021-03-11T12:12:38.213" v="11915"/>
          <ac:spMkLst>
            <pc:docMk/>
            <pc:sldMk cId="2213932463" sldId="377"/>
            <ac:spMk id="10" creationId="{0E3ED966-6DFF-44E0-B17B-A4129490B341}"/>
          </ac:spMkLst>
        </pc:spChg>
        <pc:spChg chg="mod ord">
          <ac:chgData name="LIN, Zhiqiang" userId="d4683ff3-f281-4b56-a745-6a46db3b5018" providerId="ADAL" clId="{5B1B89B3-4E96-49D5-8176-67500AA7B227}" dt="2021-03-11T12:12:38.213" v="11917"/>
          <ac:spMkLst>
            <pc:docMk/>
            <pc:sldMk cId="2213932463" sldId="377"/>
            <ac:spMk id="11" creationId="{3FAE2692-2C7E-4CFC-979F-66B7BA1E77A9}"/>
          </ac:spMkLst>
        </pc:spChg>
        <pc:spChg chg="mod ord">
          <ac:chgData name="LIN, Zhiqiang" userId="d4683ff3-f281-4b56-a745-6a46db3b5018" providerId="ADAL" clId="{5B1B89B3-4E96-49D5-8176-67500AA7B227}" dt="2021-03-11T12:12:38.213" v="11919"/>
          <ac:spMkLst>
            <pc:docMk/>
            <pc:sldMk cId="2213932463" sldId="377"/>
            <ac:spMk id="12" creationId="{CB869D91-2FF2-4BED-9F28-B0942271BFDB}"/>
          </ac:spMkLst>
        </pc:spChg>
        <pc:spChg chg="mod ord">
          <ac:chgData name="LIN, Zhiqiang" userId="d4683ff3-f281-4b56-a745-6a46db3b5018" providerId="ADAL" clId="{5B1B89B3-4E96-49D5-8176-67500AA7B227}" dt="2021-03-11T12:12:38.213" v="11923"/>
          <ac:spMkLst>
            <pc:docMk/>
            <pc:sldMk cId="2213932463" sldId="377"/>
            <ac:spMk id="14" creationId="{F73CED85-EAF1-47C7-933C-320E04594202}"/>
          </ac:spMkLst>
        </pc:spChg>
        <pc:spChg chg="mod ord">
          <ac:chgData name="LIN, Zhiqiang" userId="d4683ff3-f281-4b56-a745-6a46db3b5018" providerId="ADAL" clId="{5B1B89B3-4E96-49D5-8176-67500AA7B227}" dt="2021-03-11T12:12:38.213" v="11889"/>
          <ac:spMkLst>
            <pc:docMk/>
            <pc:sldMk cId="2213932463" sldId="377"/>
            <ac:spMk id="15" creationId="{083AE7CF-9811-4B8E-A641-39DE3EB8ECB6}"/>
          </ac:spMkLst>
        </pc:spChg>
        <pc:spChg chg="mod ord">
          <ac:chgData name="LIN, Zhiqiang" userId="d4683ff3-f281-4b56-a745-6a46db3b5018" providerId="ADAL" clId="{5B1B89B3-4E96-49D5-8176-67500AA7B227}" dt="2021-03-11T12:12:38.206" v="11879"/>
          <ac:spMkLst>
            <pc:docMk/>
            <pc:sldMk cId="2213932463" sldId="377"/>
            <ac:spMk id="16" creationId="{042F8926-E684-42F7-9FF1-84E787B22C2A}"/>
          </ac:spMkLst>
        </pc:spChg>
        <pc:spChg chg="mod ord">
          <ac:chgData name="LIN, Zhiqiang" userId="d4683ff3-f281-4b56-a745-6a46db3b5018" providerId="ADAL" clId="{5B1B89B3-4E96-49D5-8176-67500AA7B227}" dt="2021-03-11T12:12:38.206" v="11875"/>
          <ac:spMkLst>
            <pc:docMk/>
            <pc:sldMk cId="2213932463" sldId="377"/>
            <ac:spMk id="18" creationId="{DD6233ED-C746-4A6F-B59D-7A19656E4147}"/>
          </ac:spMkLst>
        </pc:spChg>
        <pc:spChg chg="mod ord">
          <ac:chgData name="LIN, Zhiqiang" userId="d4683ff3-f281-4b56-a745-6a46db3b5018" providerId="ADAL" clId="{5B1B89B3-4E96-49D5-8176-67500AA7B227}" dt="2021-03-11T12:12:38.206" v="11877"/>
          <ac:spMkLst>
            <pc:docMk/>
            <pc:sldMk cId="2213932463" sldId="377"/>
            <ac:spMk id="19" creationId="{F7776D36-D807-4D5D-ADB2-F163ED550E02}"/>
          </ac:spMkLst>
        </pc:spChg>
        <pc:spChg chg="mod ord">
          <ac:chgData name="LIN, Zhiqiang" userId="d4683ff3-f281-4b56-a745-6a46db3b5018" providerId="ADAL" clId="{5B1B89B3-4E96-49D5-8176-67500AA7B227}" dt="2021-03-11T12:12:38.213" v="11891"/>
          <ac:spMkLst>
            <pc:docMk/>
            <pc:sldMk cId="2213932463" sldId="377"/>
            <ac:spMk id="20" creationId="{99B641D3-CF53-405D-8D89-934D901CFCED}"/>
          </ac:spMkLst>
        </pc:spChg>
        <pc:spChg chg="mod ord">
          <ac:chgData name="LIN, Zhiqiang" userId="d4683ff3-f281-4b56-a745-6a46db3b5018" providerId="ADAL" clId="{5B1B89B3-4E96-49D5-8176-67500AA7B227}" dt="2021-03-11T12:12:38.213" v="11883"/>
          <ac:spMkLst>
            <pc:docMk/>
            <pc:sldMk cId="2213932463" sldId="377"/>
            <ac:spMk id="21" creationId="{0BBEA8E4-CD59-4AA0-8ED0-9A6B0152EF45}"/>
          </ac:spMkLst>
        </pc:spChg>
        <pc:spChg chg="mod ord">
          <ac:chgData name="LIN, Zhiqiang" userId="d4683ff3-f281-4b56-a745-6a46db3b5018" providerId="ADAL" clId="{5B1B89B3-4E96-49D5-8176-67500AA7B227}" dt="2021-03-11T12:12:38.213" v="11887"/>
          <ac:spMkLst>
            <pc:docMk/>
            <pc:sldMk cId="2213932463" sldId="377"/>
            <ac:spMk id="23" creationId="{2075FAB4-E127-41D8-AB75-CAE982FC931E}"/>
          </ac:spMkLst>
        </pc:spChg>
        <pc:spChg chg="mod ord">
          <ac:chgData name="LIN, Zhiqiang" userId="d4683ff3-f281-4b56-a745-6a46db3b5018" providerId="ADAL" clId="{5B1B89B3-4E96-49D5-8176-67500AA7B227}" dt="2021-03-11T12:12:38.213" v="11893"/>
          <ac:spMkLst>
            <pc:docMk/>
            <pc:sldMk cId="2213932463" sldId="377"/>
            <ac:spMk id="24" creationId="{4AA620B8-1E02-4D0D-BF4D-A8A45D129A28}"/>
          </ac:spMkLst>
        </pc:spChg>
        <pc:spChg chg="mod ord">
          <ac:chgData name="LIN, Zhiqiang" userId="d4683ff3-f281-4b56-a745-6a46db3b5018" providerId="ADAL" clId="{5B1B89B3-4E96-49D5-8176-67500AA7B227}" dt="2021-03-11T12:12:38.213" v="11901"/>
          <ac:spMkLst>
            <pc:docMk/>
            <pc:sldMk cId="2213932463" sldId="377"/>
            <ac:spMk id="25" creationId="{D06B6163-9156-4931-8166-B825412D409A}"/>
          </ac:spMkLst>
        </pc:spChg>
        <pc:spChg chg="mod ord">
          <ac:chgData name="LIN, Zhiqiang" userId="d4683ff3-f281-4b56-a745-6a46db3b5018" providerId="ADAL" clId="{5B1B89B3-4E96-49D5-8176-67500AA7B227}" dt="2021-03-11T12:12:38.213" v="11895"/>
          <ac:spMkLst>
            <pc:docMk/>
            <pc:sldMk cId="2213932463" sldId="377"/>
            <ac:spMk id="27" creationId="{0111B152-0CC2-4136-B0D0-FD65FD91A499}"/>
          </ac:spMkLst>
        </pc:spChg>
        <pc:spChg chg="mod ord">
          <ac:chgData name="LIN, Zhiqiang" userId="d4683ff3-f281-4b56-a745-6a46db3b5018" providerId="ADAL" clId="{5B1B89B3-4E96-49D5-8176-67500AA7B227}" dt="2021-03-11T12:12:38.213" v="11899"/>
          <ac:spMkLst>
            <pc:docMk/>
            <pc:sldMk cId="2213932463" sldId="377"/>
            <ac:spMk id="28" creationId="{17318369-A170-444E-BF7C-A2F1D96753FC}"/>
          </ac:spMkLst>
        </pc:spChg>
        <pc:spChg chg="mod ord">
          <ac:chgData name="LIN, Zhiqiang" userId="d4683ff3-f281-4b56-a745-6a46db3b5018" providerId="ADAL" clId="{5B1B89B3-4E96-49D5-8176-67500AA7B227}" dt="2021-03-11T12:12:38.213" v="11925"/>
          <ac:spMkLst>
            <pc:docMk/>
            <pc:sldMk cId="2213932463" sldId="377"/>
            <ac:spMk id="29" creationId="{4D3328EF-0606-4020-9F70-EA1DAA44DE39}"/>
          </ac:spMkLst>
        </pc:spChg>
        <pc:spChg chg="add mod ord">
          <ac:chgData name="LIN, Zhiqiang" userId="d4683ff3-f281-4b56-a745-6a46db3b5018" providerId="ADAL" clId="{5B1B89B3-4E96-49D5-8176-67500AA7B227}" dt="2021-03-11T12:12:38.206" v="11867"/>
          <ac:spMkLst>
            <pc:docMk/>
            <pc:sldMk cId="2213932463" sldId="377"/>
            <ac:spMk id="31" creationId="{393A2493-B660-4D37-A731-901E7C51A620}"/>
          </ac:spMkLst>
        </pc:spChg>
        <pc:spChg chg="add mod ord">
          <ac:chgData name="LIN, Zhiqiang" userId="d4683ff3-f281-4b56-a745-6a46db3b5018" providerId="ADAL" clId="{5B1B89B3-4E96-49D5-8176-67500AA7B227}" dt="2021-03-11T12:12:38.206" v="11865"/>
          <ac:spMkLst>
            <pc:docMk/>
            <pc:sldMk cId="2213932463" sldId="377"/>
            <ac:spMk id="32" creationId="{FAAAFE62-F75C-431E-B575-03FF80053DD1}"/>
          </ac:spMkLst>
        </pc:spChg>
        <pc:spChg chg="mod ord">
          <ac:chgData name="LIN, Zhiqiang" userId="d4683ff3-f281-4b56-a745-6a46db3b5018" providerId="ADAL" clId="{5B1B89B3-4E96-49D5-8176-67500AA7B227}" dt="2021-03-11T12:12:38.206" v="11871"/>
          <ac:spMkLst>
            <pc:docMk/>
            <pc:sldMk cId="2213932463" sldId="377"/>
            <ac:spMk id="518" creationId="{00000000-0000-0000-0000-000000000000}"/>
          </ac:spMkLst>
        </pc:spChg>
        <pc:spChg chg="mod ord">
          <ac:chgData name="LIN, Zhiqiang" userId="d4683ff3-f281-4b56-a745-6a46db3b5018" providerId="ADAL" clId="{5B1B89B3-4E96-49D5-8176-67500AA7B227}" dt="2021-03-11T12:12:38.213" v="11913"/>
          <ac:spMkLst>
            <pc:docMk/>
            <pc:sldMk cId="2213932463" sldId="377"/>
            <ac:spMk id="563" creationId="{00000000-0000-0000-0000-000000000000}"/>
          </ac:spMkLst>
        </pc:spChg>
        <pc:picChg chg="add mod ord">
          <ac:chgData name="LIN, Zhiqiang" userId="d4683ff3-f281-4b56-a745-6a46db3b5018" providerId="ADAL" clId="{5B1B89B3-4E96-49D5-8176-67500AA7B227}" dt="2021-03-11T12:12:38.206" v="11869"/>
          <ac:picMkLst>
            <pc:docMk/>
            <pc:sldMk cId="2213932463" sldId="377"/>
            <ac:picMk id="30" creationId="{501484DA-8B70-49D8-93DE-9C533A37E492}"/>
          </ac:picMkLst>
        </pc:picChg>
        <pc:cxnChg chg="mod ord">
          <ac:chgData name="LIN, Zhiqiang" userId="d4683ff3-f281-4b56-a745-6a46db3b5018" providerId="ADAL" clId="{5B1B89B3-4E96-49D5-8176-67500AA7B227}" dt="2021-03-11T12:12:38.213" v="11905"/>
          <ac:cxnSpMkLst>
            <pc:docMk/>
            <pc:sldMk cId="2213932463" sldId="377"/>
            <ac:cxnSpMk id="6" creationId="{0E8F756E-DDB6-4FD3-90BA-9DAA7DCE0382}"/>
          </ac:cxnSpMkLst>
        </pc:cxnChg>
        <pc:cxnChg chg="mod ord">
          <ac:chgData name="LIN, Zhiqiang" userId="d4683ff3-f281-4b56-a745-6a46db3b5018" providerId="ADAL" clId="{5B1B89B3-4E96-49D5-8176-67500AA7B227}" dt="2021-03-11T12:12:38.213" v="11921"/>
          <ac:cxnSpMkLst>
            <pc:docMk/>
            <pc:sldMk cId="2213932463" sldId="377"/>
            <ac:cxnSpMk id="13" creationId="{116185EC-8DB3-402B-B077-8F4AFD319BE8}"/>
          </ac:cxnSpMkLst>
        </pc:cxnChg>
        <pc:cxnChg chg="mod ord">
          <ac:chgData name="LIN, Zhiqiang" userId="d4683ff3-f281-4b56-a745-6a46db3b5018" providerId="ADAL" clId="{5B1B89B3-4E96-49D5-8176-67500AA7B227}" dt="2021-03-11T12:12:38.213" v="11881"/>
          <ac:cxnSpMkLst>
            <pc:docMk/>
            <pc:sldMk cId="2213932463" sldId="377"/>
            <ac:cxnSpMk id="17" creationId="{312B5751-A075-4C3C-8AF0-A64A8ABC21B9}"/>
          </ac:cxnSpMkLst>
        </pc:cxnChg>
        <pc:cxnChg chg="mod ord">
          <ac:chgData name="LIN, Zhiqiang" userId="d4683ff3-f281-4b56-a745-6a46db3b5018" providerId="ADAL" clId="{5B1B89B3-4E96-49D5-8176-67500AA7B227}" dt="2021-03-11T12:12:38.213" v="11885"/>
          <ac:cxnSpMkLst>
            <pc:docMk/>
            <pc:sldMk cId="2213932463" sldId="377"/>
            <ac:cxnSpMk id="22" creationId="{60E8E05F-2DC6-43C5-A885-351D9875A5ED}"/>
          </ac:cxnSpMkLst>
        </pc:cxnChg>
        <pc:cxnChg chg="mod ord">
          <ac:chgData name="LIN, Zhiqiang" userId="d4683ff3-f281-4b56-a745-6a46db3b5018" providerId="ADAL" clId="{5B1B89B3-4E96-49D5-8176-67500AA7B227}" dt="2021-03-11T12:12:38.213" v="11897"/>
          <ac:cxnSpMkLst>
            <pc:docMk/>
            <pc:sldMk cId="2213932463" sldId="377"/>
            <ac:cxnSpMk id="26" creationId="{E902DC65-1758-4247-926B-4EC5E2DB79FB}"/>
          </ac:cxnSpMkLst>
        </pc:cxnChg>
        <pc:cxnChg chg="mod ord">
          <ac:chgData name="LIN, Zhiqiang" userId="d4683ff3-f281-4b56-a745-6a46db3b5018" providerId="ADAL" clId="{5B1B89B3-4E96-49D5-8176-67500AA7B227}" dt="2021-03-11T12:12:38.206" v="11873"/>
          <ac:cxnSpMkLst>
            <pc:docMk/>
            <pc:sldMk cId="2213932463" sldId="377"/>
            <ac:cxnSpMk id="519" creationId="{00000000-0000-0000-0000-000000000000}"/>
          </ac:cxnSpMkLst>
        </pc:cxnChg>
      </pc:sldChg>
      <pc:sldChg chg="addSp delSp modSp add del modTransition addAnim delAnim modAnim">
        <pc:chgData name="LIN, Zhiqiang" userId="d4683ff3-f281-4b56-a745-6a46db3b5018" providerId="ADAL" clId="{5B1B89B3-4E96-49D5-8176-67500AA7B227}" dt="2021-03-11T12:10:34.427" v="10658"/>
        <pc:sldMkLst>
          <pc:docMk/>
          <pc:sldMk cId="2286745276" sldId="377"/>
        </pc:sldMkLst>
        <pc:spChg chg="mod ord">
          <ac:chgData name="LIN, Zhiqiang" userId="d4683ff3-f281-4b56-a745-6a46db3b5018" providerId="ADAL" clId="{5B1B89B3-4E96-49D5-8176-67500AA7B227}" dt="2021-03-11T12:10:34.427" v="10658"/>
          <ac:spMkLst>
            <pc:docMk/>
            <pc:sldMk cId="2286745276" sldId="377"/>
            <ac:spMk id="5" creationId="{4369BF7F-1785-4FF7-A5EC-A31F9AC8EBF3}"/>
          </ac:spMkLst>
        </pc:spChg>
        <pc:spChg chg="mod ord">
          <ac:chgData name="LIN, Zhiqiang" userId="d4683ff3-f281-4b56-a745-6a46db3b5018" providerId="ADAL" clId="{5B1B89B3-4E96-49D5-8176-67500AA7B227}" dt="2021-03-11T12:10:34.427" v="10658"/>
          <ac:spMkLst>
            <pc:docMk/>
            <pc:sldMk cId="2286745276" sldId="377"/>
            <ac:spMk id="7" creationId="{372C03E2-C06F-45E8-8899-6430B05EAF0A}"/>
          </ac:spMkLst>
        </pc:spChg>
        <pc:spChg chg="mod ord">
          <ac:chgData name="LIN, Zhiqiang" userId="d4683ff3-f281-4b56-a745-6a46db3b5018" providerId="ADAL" clId="{5B1B89B3-4E96-49D5-8176-67500AA7B227}" dt="2021-03-11T12:10:34.427" v="10658"/>
          <ac:spMkLst>
            <pc:docMk/>
            <pc:sldMk cId="2286745276" sldId="377"/>
            <ac:spMk id="8" creationId="{0EB7314A-FC3F-4EC4-878A-65F30095CBAA}"/>
          </ac:spMkLst>
        </pc:spChg>
        <pc:spChg chg="mod ord">
          <ac:chgData name="LIN, Zhiqiang" userId="d4683ff3-f281-4b56-a745-6a46db3b5018" providerId="ADAL" clId="{5B1B89B3-4E96-49D5-8176-67500AA7B227}" dt="2021-03-11T12:10:34.427" v="10658"/>
          <ac:spMkLst>
            <pc:docMk/>
            <pc:sldMk cId="2286745276" sldId="377"/>
            <ac:spMk id="9" creationId="{0E868CE5-B5A6-4B37-9351-E9AF82954A20}"/>
          </ac:spMkLst>
        </pc:spChg>
        <pc:spChg chg="mod ord">
          <ac:chgData name="LIN, Zhiqiang" userId="d4683ff3-f281-4b56-a745-6a46db3b5018" providerId="ADAL" clId="{5B1B89B3-4E96-49D5-8176-67500AA7B227}" dt="2021-03-11T12:10:34.427" v="10658"/>
          <ac:spMkLst>
            <pc:docMk/>
            <pc:sldMk cId="2286745276" sldId="377"/>
            <ac:spMk id="10" creationId="{61A4C298-7F0F-49D3-8D3C-9C501B7CD4C2}"/>
          </ac:spMkLst>
        </pc:spChg>
        <pc:spChg chg="mod ord">
          <ac:chgData name="LIN, Zhiqiang" userId="d4683ff3-f281-4b56-a745-6a46db3b5018" providerId="ADAL" clId="{5B1B89B3-4E96-49D5-8176-67500AA7B227}" dt="2021-03-11T12:10:34.427" v="10658"/>
          <ac:spMkLst>
            <pc:docMk/>
            <pc:sldMk cId="2286745276" sldId="377"/>
            <ac:spMk id="11" creationId="{FB74EB84-48D2-4B70-A280-02C62A1055A0}"/>
          </ac:spMkLst>
        </pc:spChg>
        <pc:spChg chg="mod ord">
          <ac:chgData name="LIN, Zhiqiang" userId="d4683ff3-f281-4b56-a745-6a46db3b5018" providerId="ADAL" clId="{5B1B89B3-4E96-49D5-8176-67500AA7B227}" dt="2021-03-11T12:10:34.427" v="10658"/>
          <ac:spMkLst>
            <pc:docMk/>
            <pc:sldMk cId="2286745276" sldId="377"/>
            <ac:spMk id="12" creationId="{D91F5CE9-4976-4FB5-A742-5903F8B44F49}"/>
          </ac:spMkLst>
        </pc:spChg>
        <pc:spChg chg="mod ord">
          <ac:chgData name="LIN, Zhiqiang" userId="d4683ff3-f281-4b56-a745-6a46db3b5018" providerId="ADAL" clId="{5B1B89B3-4E96-49D5-8176-67500AA7B227}" dt="2021-03-11T12:10:34.427" v="10658"/>
          <ac:spMkLst>
            <pc:docMk/>
            <pc:sldMk cId="2286745276" sldId="377"/>
            <ac:spMk id="14" creationId="{32BF16FC-1A9E-466D-8CBD-75B5EB8781CF}"/>
          </ac:spMkLst>
        </pc:spChg>
        <pc:spChg chg="mod ord">
          <ac:chgData name="LIN, Zhiqiang" userId="d4683ff3-f281-4b56-a745-6a46db3b5018" providerId="ADAL" clId="{5B1B89B3-4E96-49D5-8176-67500AA7B227}" dt="2021-03-11T12:10:34.427" v="10658"/>
          <ac:spMkLst>
            <pc:docMk/>
            <pc:sldMk cId="2286745276" sldId="377"/>
            <ac:spMk id="15" creationId="{490EAE1B-CFE7-40FB-9746-888D90B0700D}"/>
          </ac:spMkLst>
        </pc:spChg>
        <pc:spChg chg="mod ord">
          <ac:chgData name="LIN, Zhiqiang" userId="d4683ff3-f281-4b56-a745-6a46db3b5018" providerId="ADAL" clId="{5B1B89B3-4E96-49D5-8176-67500AA7B227}" dt="2021-03-11T12:10:34.427" v="10658"/>
          <ac:spMkLst>
            <pc:docMk/>
            <pc:sldMk cId="2286745276" sldId="377"/>
            <ac:spMk id="16" creationId="{0DA651A6-98DB-482F-A44A-5D21C3CE484B}"/>
          </ac:spMkLst>
        </pc:spChg>
        <pc:spChg chg="mod ord">
          <ac:chgData name="LIN, Zhiqiang" userId="d4683ff3-f281-4b56-a745-6a46db3b5018" providerId="ADAL" clId="{5B1B89B3-4E96-49D5-8176-67500AA7B227}" dt="2021-03-11T12:10:34.427" v="10658"/>
          <ac:spMkLst>
            <pc:docMk/>
            <pc:sldMk cId="2286745276" sldId="377"/>
            <ac:spMk id="18" creationId="{09F3CC5C-28A8-4E81-9374-1566DA55FE5E}"/>
          </ac:spMkLst>
        </pc:spChg>
        <pc:spChg chg="mod ord">
          <ac:chgData name="LIN, Zhiqiang" userId="d4683ff3-f281-4b56-a745-6a46db3b5018" providerId="ADAL" clId="{5B1B89B3-4E96-49D5-8176-67500AA7B227}" dt="2021-03-11T12:10:34.427" v="10658"/>
          <ac:spMkLst>
            <pc:docMk/>
            <pc:sldMk cId="2286745276" sldId="377"/>
            <ac:spMk id="19" creationId="{86C9E389-1850-4D92-BCB8-B3C54FE438D9}"/>
          </ac:spMkLst>
        </pc:spChg>
        <pc:spChg chg="mod ord">
          <ac:chgData name="LIN, Zhiqiang" userId="d4683ff3-f281-4b56-a745-6a46db3b5018" providerId="ADAL" clId="{5B1B89B3-4E96-49D5-8176-67500AA7B227}" dt="2021-03-11T12:10:34.427" v="10658"/>
          <ac:spMkLst>
            <pc:docMk/>
            <pc:sldMk cId="2286745276" sldId="377"/>
            <ac:spMk id="20" creationId="{1811924D-9E87-4CA3-927F-C01ABDADE414}"/>
          </ac:spMkLst>
        </pc:spChg>
        <pc:spChg chg="mod ord">
          <ac:chgData name="LIN, Zhiqiang" userId="d4683ff3-f281-4b56-a745-6a46db3b5018" providerId="ADAL" clId="{5B1B89B3-4E96-49D5-8176-67500AA7B227}" dt="2021-03-11T12:10:34.427" v="10658"/>
          <ac:spMkLst>
            <pc:docMk/>
            <pc:sldMk cId="2286745276" sldId="377"/>
            <ac:spMk id="21" creationId="{DFFEEBFB-2A6F-4AC2-A600-EDF1AC401A49}"/>
          </ac:spMkLst>
        </pc:spChg>
        <pc:spChg chg="mod ord">
          <ac:chgData name="LIN, Zhiqiang" userId="d4683ff3-f281-4b56-a745-6a46db3b5018" providerId="ADAL" clId="{5B1B89B3-4E96-49D5-8176-67500AA7B227}" dt="2021-03-11T12:10:34.427" v="10658"/>
          <ac:spMkLst>
            <pc:docMk/>
            <pc:sldMk cId="2286745276" sldId="377"/>
            <ac:spMk id="23" creationId="{F64FB2B1-8EB2-40E2-A96C-8FDEFE70040F}"/>
          </ac:spMkLst>
        </pc:spChg>
        <pc:spChg chg="mod ord">
          <ac:chgData name="LIN, Zhiqiang" userId="d4683ff3-f281-4b56-a745-6a46db3b5018" providerId="ADAL" clId="{5B1B89B3-4E96-49D5-8176-67500AA7B227}" dt="2021-03-11T12:10:34.427" v="10658"/>
          <ac:spMkLst>
            <pc:docMk/>
            <pc:sldMk cId="2286745276" sldId="377"/>
            <ac:spMk id="24" creationId="{77E2D615-C7A0-44D0-965D-3BA8F2A57BDA}"/>
          </ac:spMkLst>
        </pc:spChg>
        <pc:spChg chg="mod ord">
          <ac:chgData name="LIN, Zhiqiang" userId="d4683ff3-f281-4b56-a745-6a46db3b5018" providerId="ADAL" clId="{5B1B89B3-4E96-49D5-8176-67500AA7B227}" dt="2021-03-11T12:10:34.427" v="10658"/>
          <ac:spMkLst>
            <pc:docMk/>
            <pc:sldMk cId="2286745276" sldId="377"/>
            <ac:spMk id="25" creationId="{02B58B95-0748-421E-AD92-FD6A0435C5AC}"/>
          </ac:spMkLst>
        </pc:spChg>
        <pc:spChg chg="mod ord">
          <ac:chgData name="LIN, Zhiqiang" userId="d4683ff3-f281-4b56-a745-6a46db3b5018" providerId="ADAL" clId="{5B1B89B3-4E96-49D5-8176-67500AA7B227}" dt="2021-03-11T12:10:34.427" v="10658"/>
          <ac:spMkLst>
            <pc:docMk/>
            <pc:sldMk cId="2286745276" sldId="377"/>
            <ac:spMk id="27" creationId="{4F3A1E36-CDD0-4ACD-9741-79FC97E8693F}"/>
          </ac:spMkLst>
        </pc:spChg>
        <pc:spChg chg="mod ord">
          <ac:chgData name="LIN, Zhiqiang" userId="d4683ff3-f281-4b56-a745-6a46db3b5018" providerId="ADAL" clId="{5B1B89B3-4E96-49D5-8176-67500AA7B227}" dt="2021-03-11T12:10:34.427" v="10658"/>
          <ac:spMkLst>
            <pc:docMk/>
            <pc:sldMk cId="2286745276" sldId="377"/>
            <ac:spMk id="28" creationId="{A5CA9A32-F6A5-4366-92CA-B8457D257D97}"/>
          </ac:spMkLst>
        </pc:spChg>
        <pc:spChg chg="mod ord">
          <ac:chgData name="LIN, Zhiqiang" userId="d4683ff3-f281-4b56-a745-6a46db3b5018" providerId="ADAL" clId="{5B1B89B3-4E96-49D5-8176-67500AA7B227}" dt="2021-03-11T12:10:34.427" v="10658"/>
          <ac:spMkLst>
            <pc:docMk/>
            <pc:sldMk cId="2286745276" sldId="377"/>
            <ac:spMk id="29" creationId="{F752E399-13E2-430B-A4D3-05167B5848E4}"/>
          </ac:spMkLst>
        </pc:spChg>
        <pc:spChg chg="add del">
          <ac:chgData name="LIN, Zhiqiang" userId="d4683ff3-f281-4b56-a745-6a46db3b5018" providerId="ADAL" clId="{5B1B89B3-4E96-49D5-8176-67500AA7B227}" dt="2021-03-11T12:10:34.427" v="10658"/>
          <ac:spMkLst>
            <pc:docMk/>
            <pc:sldMk cId="2286745276" sldId="377"/>
            <ac:spMk id="31" creationId="{007F641E-6DF0-455E-B753-C03626862402}"/>
          </ac:spMkLst>
        </pc:spChg>
        <pc:spChg chg="add del">
          <ac:chgData name="LIN, Zhiqiang" userId="d4683ff3-f281-4b56-a745-6a46db3b5018" providerId="ADAL" clId="{5B1B89B3-4E96-49D5-8176-67500AA7B227}" dt="2021-03-11T12:10:34.427" v="10658"/>
          <ac:spMkLst>
            <pc:docMk/>
            <pc:sldMk cId="2286745276" sldId="377"/>
            <ac:spMk id="32" creationId="{AFFC9925-E47F-4C64-9468-31ED1156C570}"/>
          </ac:spMkLst>
        </pc:spChg>
        <pc:spChg chg="mod ord">
          <ac:chgData name="LIN, Zhiqiang" userId="d4683ff3-f281-4b56-a745-6a46db3b5018" providerId="ADAL" clId="{5B1B89B3-4E96-49D5-8176-67500AA7B227}" dt="2021-03-11T12:10:34.427" v="10658"/>
          <ac:spMkLst>
            <pc:docMk/>
            <pc:sldMk cId="2286745276" sldId="377"/>
            <ac:spMk id="518" creationId="{00000000-0000-0000-0000-000000000000}"/>
          </ac:spMkLst>
        </pc:spChg>
        <pc:spChg chg="mod ord">
          <ac:chgData name="LIN, Zhiqiang" userId="d4683ff3-f281-4b56-a745-6a46db3b5018" providerId="ADAL" clId="{5B1B89B3-4E96-49D5-8176-67500AA7B227}" dt="2021-03-11T12:10:34.427" v="10658"/>
          <ac:spMkLst>
            <pc:docMk/>
            <pc:sldMk cId="2286745276" sldId="377"/>
            <ac:spMk id="563" creationId="{00000000-0000-0000-0000-000000000000}"/>
          </ac:spMkLst>
        </pc:spChg>
        <pc:picChg chg="add del">
          <ac:chgData name="LIN, Zhiqiang" userId="d4683ff3-f281-4b56-a745-6a46db3b5018" providerId="ADAL" clId="{5B1B89B3-4E96-49D5-8176-67500AA7B227}" dt="2021-03-11T12:10:34.427" v="10658"/>
          <ac:picMkLst>
            <pc:docMk/>
            <pc:sldMk cId="2286745276" sldId="377"/>
            <ac:picMk id="30" creationId="{EC13DD00-4479-4840-A1C9-0176E3A9A566}"/>
          </ac:picMkLst>
        </pc:picChg>
        <pc:cxnChg chg="mod ord">
          <ac:chgData name="LIN, Zhiqiang" userId="d4683ff3-f281-4b56-a745-6a46db3b5018" providerId="ADAL" clId="{5B1B89B3-4E96-49D5-8176-67500AA7B227}" dt="2021-03-11T12:10:34.427" v="10658"/>
          <ac:cxnSpMkLst>
            <pc:docMk/>
            <pc:sldMk cId="2286745276" sldId="377"/>
            <ac:cxnSpMk id="6" creationId="{C13C28E8-8672-4A52-9D14-D9D89514A621}"/>
          </ac:cxnSpMkLst>
        </pc:cxnChg>
        <pc:cxnChg chg="mod ord">
          <ac:chgData name="LIN, Zhiqiang" userId="d4683ff3-f281-4b56-a745-6a46db3b5018" providerId="ADAL" clId="{5B1B89B3-4E96-49D5-8176-67500AA7B227}" dt="2021-03-11T12:10:34.427" v="10658"/>
          <ac:cxnSpMkLst>
            <pc:docMk/>
            <pc:sldMk cId="2286745276" sldId="377"/>
            <ac:cxnSpMk id="13" creationId="{F7E35773-6496-4D58-B5F4-B3ECA3DC753D}"/>
          </ac:cxnSpMkLst>
        </pc:cxnChg>
        <pc:cxnChg chg="mod ord">
          <ac:chgData name="LIN, Zhiqiang" userId="d4683ff3-f281-4b56-a745-6a46db3b5018" providerId="ADAL" clId="{5B1B89B3-4E96-49D5-8176-67500AA7B227}" dt="2021-03-11T12:10:34.427" v="10658"/>
          <ac:cxnSpMkLst>
            <pc:docMk/>
            <pc:sldMk cId="2286745276" sldId="377"/>
            <ac:cxnSpMk id="17" creationId="{976A7CCA-5D6E-4036-AC3B-E8594ACCE643}"/>
          </ac:cxnSpMkLst>
        </pc:cxnChg>
        <pc:cxnChg chg="mod ord">
          <ac:chgData name="LIN, Zhiqiang" userId="d4683ff3-f281-4b56-a745-6a46db3b5018" providerId="ADAL" clId="{5B1B89B3-4E96-49D5-8176-67500AA7B227}" dt="2021-03-11T12:10:34.427" v="10658"/>
          <ac:cxnSpMkLst>
            <pc:docMk/>
            <pc:sldMk cId="2286745276" sldId="377"/>
            <ac:cxnSpMk id="22" creationId="{F6E665B3-9B15-42F9-BA3D-4826015D1782}"/>
          </ac:cxnSpMkLst>
        </pc:cxnChg>
        <pc:cxnChg chg="mod ord">
          <ac:chgData name="LIN, Zhiqiang" userId="d4683ff3-f281-4b56-a745-6a46db3b5018" providerId="ADAL" clId="{5B1B89B3-4E96-49D5-8176-67500AA7B227}" dt="2021-03-11T12:10:34.427" v="10658"/>
          <ac:cxnSpMkLst>
            <pc:docMk/>
            <pc:sldMk cId="2286745276" sldId="377"/>
            <ac:cxnSpMk id="26" creationId="{2B3F03C0-A351-4C17-89E3-9741B0017E31}"/>
          </ac:cxnSpMkLst>
        </pc:cxnChg>
        <pc:cxnChg chg="mod ord">
          <ac:chgData name="LIN, Zhiqiang" userId="d4683ff3-f281-4b56-a745-6a46db3b5018" providerId="ADAL" clId="{5B1B89B3-4E96-49D5-8176-67500AA7B227}" dt="2021-03-11T12:10:34.427" v="10658"/>
          <ac:cxnSpMkLst>
            <pc:docMk/>
            <pc:sldMk cId="2286745276" sldId="377"/>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2731161169" sldId="378"/>
        </pc:sldMkLst>
        <pc:spChg chg="mod ord">
          <ac:chgData name="LIN, Zhiqiang" userId="d4683ff3-f281-4b56-a745-6a46db3b5018" providerId="ADAL" clId="{5B1B89B3-4E96-49D5-8176-67500AA7B227}" dt="2021-03-11T12:10:34.427" v="10658"/>
          <ac:spMkLst>
            <pc:docMk/>
            <pc:sldMk cId="2731161169" sldId="378"/>
            <ac:spMk id="5" creationId="{4369BF7F-1785-4FF7-A5EC-A31F9AC8EBF3}"/>
          </ac:spMkLst>
        </pc:spChg>
        <pc:spChg chg="mod ord">
          <ac:chgData name="LIN, Zhiqiang" userId="d4683ff3-f281-4b56-a745-6a46db3b5018" providerId="ADAL" clId="{5B1B89B3-4E96-49D5-8176-67500AA7B227}" dt="2021-03-11T12:10:34.427" v="10658"/>
          <ac:spMkLst>
            <pc:docMk/>
            <pc:sldMk cId="2731161169" sldId="378"/>
            <ac:spMk id="7" creationId="{372C03E2-C06F-45E8-8899-6430B05EAF0A}"/>
          </ac:spMkLst>
        </pc:spChg>
        <pc:spChg chg="mod ord">
          <ac:chgData name="LIN, Zhiqiang" userId="d4683ff3-f281-4b56-a745-6a46db3b5018" providerId="ADAL" clId="{5B1B89B3-4E96-49D5-8176-67500AA7B227}" dt="2021-03-11T12:10:34.427" v="10658"/>
          <ac:spMkLst>
            <pc:docMk/>
            <pc:sldMk cId="2731161169" sldId="378"/>
            <ac:spMk id="8" creationId="{0EB7314A-FC3F-4EC4-878A-65F30095CBAA}"/>
          </ac:spMkLst>
        </pc:spChg>
        <pc:spChg chg="mod ord">
          <ac:chgData name="LIN, Zhiqiang" userId="d4683ff3-f281-4b56-a745-6a46db3b5018" providerId="ADAL" clId="{5B1B89B3-4E96-49D5-8176-67500AA7B227}" dt="2021-03-11T12:10:34.427" v="10658"/>
          <ac:spMkLst>
            <pc:docMk/>
            <pc:sldMk cId="2731161169" sldId="378"/>
            <ac:spMk id="9" creationId="{0E868CE5-B5A6-4B37-9351-E9AF82954A20}"/>
          </ac:spMkLst>
        </pc:spChg>
        <pc:spChg chg="mod ord">
          <ac:chgData name="LIN, Zhiqiang" userId="d4683ff3-f281-4b56-a745-6a46db3b5018" providerId="ADAL" clId="{5B1B89B3-4E96-49D5-8176-67500AA7B227}" dt="2021-03-11T12:10:34.427" v="10658"/>
          <ac:spMkLst>
            <pc:docMk/>
            <pc:sldMk cId="2731161169" sldId="378"/>
            <ac:spMk id="10" creationId="{61A4C298-7F0F-49D3-8D3C-9C501B7CD4C2}"/>
          </ac:spMkLst>
        </pc:spChg>
        <pc:spChg chg="mod ord">
          <ac:chgData name="LIN, Zhiqiang" userId="d4683ff3-f281-4b56-a745-6a46db3b5018" providerId="ADAL" clId="{5B1B89B3-4E96-49D5-8176-67500AA7B227}" dt="2021-03-11T12:10:34.427" v="10658"/>
          <ac:spMkLst>
            <pc:docMk/>
            <pc:sldMk cId="2731161169" sldId="378"/>
            <ac:spMk id="11" creationId="{FB74EB84-48D2-4B70-A280-02C62A1055A0}"/>
          </ac:spMkLst>
        </pc:spChg>
        <pc:spChg chg="mod ord">
          <ac:chgData name="LIN, Zhiqiang" userId="d4683ff3-f281-4b56-a745-6a46db3b5018" providerId="ADAL" clId="{5B1B89B3-4E96-49D5-8176-67500AA7B227}" dt="2021-03-11T12:10:34.427" v="10658"/>
          <ac:spMkLst>
            <pc:docMk/>
            <pc:sldMk cId="2731161169" sldId="378"/>
            <ac:spMk id="12" creationId="{D91F5CE9-4976-4FB5-A742-5903F8B44F49}"/>
          </ac:spMkLst>
        </pc:spChg>
        <pc:spChg chg="mod ord">
          <ac:chgData name="LIN, Zhiqiang" userId="d4683ff3-f281-4b56-a745-6a46db3b5018" providerId="ADAL" clId="{5B1B89B3-4E96-49D5-8176-67500AA7B227}" dt="2021-03-11T12:10:34.427" v="10658"/>
          <ac:spMkLst>
            <pc:docMk/>
            <pc:sldMk cId="2731161169" sldId="378"/>
            <ac:spMk id="14" creationId="{32BF16FC-1A9E-466D-8CBD-75B5EB8781CF}"/>
          </ac:spMkLst>
        </pc:spChg>
        <pc:spChg chg="mod ord">
          <ac:chgData name="LIN, Zhiqiang" userId="d4683ff3-f281-4b56-a745-6a46db3b5018" providerId="ADAL" clId="{5B1B89B3-4E96-49D5-8176-67500AA7B227}" dt="2021-03-11T12:10:34.427" v="10658"/>
          <ac:spMkLst>
            <pc:docMk/>
            <pc:sldMk cId="2731161169" sldId="378"/>
            <ac:spMk id="15" creationId="{490EAE1B-CFE7-40FB-9746-888D90B0700D}"/>
          </ac:spMkLst>
        </pc:spChg>
        <pc:spChg chg="mod ord">
          <ac:chgData name="LIN, Zhiqiang" userId="d4683ff3-f281-4b56-a745-6a46db3b5018" providerId="ADAL" clId="{5B1B89B3-4E96-49D5-8176-67500AA7B227}" dt="2021-03-11T12:10:34.427" v="10658"/>
          <ac:spMkLst>
            <pc:docMk/>
            <pc:sldMk cId="2731161169" sldId="378"/>
            <ac:spMk id="16" creationId="{0DA651A6-98DB-482F-A44A-5D21C3CE484B}"/>
          </ac:spMkLst>
        </pc:spChg>
        <pc:spChg chg="mod ord">
          <ac:chgData name="LIN, Zhiqiang" userId="d4683ff3-f281-4b56-a745-6a46db3b5018" providerId="ADAL" clId="{5B1B89B3-4E96-49D5-8176-67500AA7B227}" dt="2021-03-11T12:10:34.427" v="10658"/>
          <ac:spMkLst>
            <pc:docMk/>
            <pc:sldMk cId="2731161169" sldId="378"/>
            <ac:spMk id="18" creationId="{09F3CC5C-28A8-4E81-9374-1566DA55FE5E}"/>
          </ac:spMkLst>
        </pc:spChg>
        <pc:spChg chg="mod ord">
          <ac:chgData name="LIN, Zhiqiang" userId="d4683ff3-f281-4b56-a745-6a46db3b5018" providerId="ADAL" clId="{5B1B89B3-4E96-49D5-8176-67500AA7B227}" dt="2021-03-11T12:10:34.427" v="10658"/>
          <ac:spMkLst>
            <pc:docMk/>
            <pc:sldMk cId="2731161169" sldId="378"/>
            <ac:spMk id="19" creationId="{86C9E389-1850-4D92-BCB8-B3C54FE438D9}"/>
          </ac:spMkLst>
        </pc:spChg>
        <pc:spChg chg="mod ord">
          <ac:chgData name="LIN, Zhiqiang" userId="d4683ff3-f281-4b56-a745-6a46db3b5018" providerId="ADAL" clId="{5B1B89B3-4E96-49D5-8176-67500AA7B227}" dt="2021-03-11T12:10:34.427" v="10658"/>
          <ac:spMkLst>
            <pc:docMk/>
            <pc:sldMk cId="2731161169" sldId="378"/>
            <ac:spMk id="20" creationId="{1811924D-9E87-4CA3-927F-C01ABDADE414}"/>
          </ac:spMkLst>
        </pc:spChg>
        <pc:spChg chg="mod ord">
          <ac:chgData name="LIN, Zhiqiang" userId="d4683ff3-f281-4b56-a745-6a46db3b5018" providerId="ADAL" clId="{5B1B89B3-4E96-49D5-8176-67500AA7B227}" dt="2021-03-11T12:10:34.427" v="10658"/>
          <ac:spMkLst>
            <pc:docMk/>
            <pc:sldMk cId="2731161169" sldId="378"/>
            <ac:spMk id="21" creationId="{DFFEEBFB-2A6F-4AC2-A600-EDF1AC401A49}"/>
          </ac:spMkLst>
        </pc:spChg>
        <pc:spChg chg="mod ord">
          <ac:chgData name="LIN, Zhiqiang" userId="d4683ff3-f281-4b56-a745-6a46db3b5018" providerId="ADAL" clId="{5B1B89B3-4E96-49D5-8176-67500AA7B227}" dt="2021-03-11T12:10:34.427" v="10658"/>
          <ac:spMkLst>
            <pc:docMk/>
            <pc:sldMk cId="2731161169" sldId="378"/>
            <ac:spMk id="23" creationId="{F64FB2B1-8EB2-40E2-A96C-8FDEFE70040F}"/>
          </ac:spMkLst>
        </pc:spChg>
        <pc:spChg chg="mod ord">
          <ac:chgData name="LIN, Zhiqiang" userId="d4683ff3-f281-4b56-a745-6a46db3b5018" providerId="ADAL" clId="{5B1B89B3-4E96-49D5-8176-67500AA7B227}" dt="2021-03-11T12:10:34.427" v="10658"/>
          <ac:spMkLst>
            <pc:docMk/>
            <pc:sldMk cId="2731161169" sldId="378"/>
            <ac:spMk id="24" creationId="{77E2D615-C7A0-44D0-965D-3BA8F2A57BDA}"/>
          </ac:spMkLst>
        </pc:spChg>
        <pc:spChg chg="mod ord">
          <ac:chgData name="LIN, Zhiqiang" userId="d4683ff3-f281-4b56-a745-6a46db3b5018" providerId="ADAL" clId="{5B1B89B3-4E96-49D5-8176-67500AA7B227}" dt="2021-03-11T12:10:34.427" v="10658"/>
          <ac:spMkLst>
            <pc:docMk/>
            <pc:sldMk cId="2731161169" sldId="378"/>
            <ac:spMk id="25" creationId="{02B58B95-0748-421E-AD92-FD6A0435C5AC}"/>
          </ac:spMkLst>
        </pc:spChg>
        <pc:spChg chg="mod ord">
          <ac:chgData name="LIN, Zhiqiang" userId="d4683ff3-f281-4b56-a745-6a46db3b5018" providerId="ADAL" clId="{5B1B89B3-4E96-49D5-8176-67500AA7B227}" dt="2021-03-11T12:10:34.427" v="10658"/>
          <ac:spMkLst>
            <pc:docMk/>
            <pc:sldMk cId="2731161169" sldId="378"/>
            <ac:spMk id="27" creationId="{4F3A1E36-CDD0-4ACD-9741-79FC97E8693F}"/>
          </ac:spMkLst>
        </pc:spChg>
        <pc:spChg chg="mod ord">
          <ac:chgData name="LIN, Zhiqiang" userId="d4683ff3-f281-4b56-a745-6a46db3b5018" providerId="ADAL" clId="{5B1B89B3-4E96-49D5-8176-67500AA7B227}" dt="2021-03-11T12:10:34.427" v="10658"/>
          <ac:spMkLst>
            <pc:docMk/>
            <pc:sldMk cId="2731161169" sldId="378"/>
            <ac:spMk id="28" creationId="{A5CA9A32-F6A5-4366-92CA-B8457D257D97}"/>
          </ac:spMkLst>
        </pc:spChg>
        <pc:spChg chg="mod ord">
          <ac:chgData name="LIN, Zhiqiang" userId="d4683ff3-f281-4b56-a745-6a46db3b5018" providerId="ADAL" clId="{5B1B89B3-4E96-49D5-8176-67500AA7B227}" dt="2021-03-11T12:10:34.427" v="10658"/>
          <ac:spMkLst>
            <pc:docMk/>
            <pc:sldMk cId="2731161169" sldId="378"/>
            <ac:spMk id="29" creationId="{F752E399-13E2-430B-A4D3-05167B5848E4}"/>
          </ac:spMkLst>
        </pc:spChg>
        <pc:spChg chg="add del mod ord">
          <ac:chgData name="LIN, Zhiqiang" userId="d4683ff3-f281-4b56-a745-6a46db3b5018" providerId="ADAL" clId="{5B1B89B3-4E96-49D5-8176-67500AA7B227}" dt="2021-03-11T12:10:34.427" v="10658"/>
          <ac:spMkLst>
            <pc:docMk/>
            <pc:sldMk cId="2731161169" sldId="378"/>
            <ac:spMk id="30" creationId="{EA91AF0D-68FC-4B18-A0C6-3AF43D562859}"/>
          </ac:spMkLst>
        </pc:spChg>
        <pc:spChg chg="add del mod ord">
          <ac:chgData name="LIN, Zhiqiang" userId="d4683ff3-f281-4b56-a745-6a46db3b5018" providerId="ADAL" clId="{5B1B89B3-4E96-49D5-8176-67500AA7B227}" dt="2021-03-11T12:10:34.427" v="10658"/>
          <ac:spMkLst>
            <pc:docMk/>
            <pc:sldMk cId="2731161169" sldId="378"/>
            <ac:spMk id="31" creationId="{A063001B-C9B3-42B6-A362-1C23C4CFBA95}"/>
          </ac:spMkLst>
        </pc:spChg>
        <pc:spChg chg="add del mod ord">
          <ac:chgData name="LIN, Zhiqiang" userId="d4683ff3-f281-4b56-a745-6a46db3b5018" providerId="ADAL" clId="{5B1B89B3-4E96-49D5-8176-67500AA7B227}" dt="2021-03-11T12:10:34.427" v="10658"/>
          <ac:spMkLst>
            <pc:docMk/>
            <pc:sldMk cId="2731161169" sldId="378"/>
            <ac:spMk id="33" creationId="{9CB16F18-7BE6-434D-BAFD-9EEEFBC0D874}"/>
          </ac:spMkLst>
        </pc:spChg>
        <pc:spChg chg="add del mod ord">
          <ac:chgData name="LIN, Zhiqiang" userId="d4683ff3-f281-4b56-a745-6a46db3b5018" providerId="ADAL" clId="{5B1B89B3-4E96-49D5-8176-67500AA7B227}" dt="2021-03-11T12:10:34.427" v="10658"/>
          <ac:spMkLst>
            <pc:docMk/>
            <pc:sldMk cId="2731161169" sldId="378"/>
            <ac:spMk id="34" creationId="{C0B7D670-3D34-40B8-8557-D43F160BB603}"/>
          </ac:spMkLst>
        </pc:spChg>
        <pc:spChg chg="mod ord">
          <ac:chgData name="LIN, Zhiqiang" userId="d4683ff3-f281-4b56-a745-6a46db3b5018" providerId="ADAL" clId="{5B1B89B3-4E96-49D5-8176-67500AA7B227}" dt="2021-03-11T12:10:34.427" v="10658"/>
          <ac:spMkLst>
            <pc:docMk/>
            <pc:sldMk cId="2731161169" sldId="378"/>
            <ac:spMk id="518" creationId="{00000000-0000-0000-0000-000000000000}"/>
          </ac:spMkLst>
        </pc:spChg>
        <pc:spChg chg="mod ord">
          <ac:chgData name="LIN, Zhiqiang" userId="d4683ff3-f281-4b56-a745-6a46db3b5018" providerId="ADAL" clId="{5B1B89B3-4E96-49D5-8176-67500AA7B227}" dt="2021-03-11T12:10:34.427" v="10658"/>
          <ac:spMkLst>
            <pc:docMk/>
            <pc:sldMk cId="2731161169" sldId="378"/>
            <ac:spMk id="563" creationId="{00000000-0000-0000-0000-000000000000}"/>
          </ac:spMkLst>
        </pc:spChg>
        <pc:cxnChg chg="mod ord">
          <ac:chgData name="LIN, Zhiqiang" userId="d4683ff3-f281-4b56-a745-6a46db3b5018" providerId="ADAL" clId="{5B1B89B3-4E96-49D5-8176-67500AA7B227}" dt="2021-03-11T12:10:34.427" v="10658"/>
          <ac:cxnSpMkLst>
            <pc:docMk/>
            <pc:sldMk cId="2731161169" sldId="378"/>
            <ac:cxnSpMk id="6" creationId="{C13C28E8-8672-4A52-9D14-D9D89514A621}"/>
          </ac:cxnSpMkLst>
        </pc:cxnChg>
        <pc:cxnChg chg="mod ord">
          <ac:chgData name="LIN, Zhiqiang" userId="d4683ff3-f281-4b56-a745-6a46db3b5018" providerId="ADAL" clId="{5B1B89B3-4E96-49D5-8176-67500AA7B227}" dt="2021-03-11T12:10:34.427" v="10658"/>
          <ac:cxnSpMkLst>
            <pc:docMk/>
            <pc:sldMk cId="2731161169" sldId="378"/>
            <ac:cxnSpMk id="13" creationId="{F7E35773-6496-4D58-B5F4-B3ECA3DC753D}"/>
          </ac:cxnSpMkLst>
        </pc:cxnChg>
        <pc:cxnChg chg="mod ord">
          <ac:chgData name="LIN, Zhiqiang" userId="d4683ff3-f281-4b56-a745-6a46db3b5018" providerId="ADAL" clId="{5B1B89B3-4E96-49D5-8176-67500AA7B227}" dt="2021-03-11T12:10:34.427" v="10658"/>
          <ac:cxnSpMkLst>
            <pc:docMk/>
            <pc:sldMk cId="2731161169" sldId="378"/>
            <ac:cxnSpMk id="17" creationId="{976A7CCA-5D6E-4036-AC3B-E8594ACCE643}"/>
          </ac:cxnSpMkLst>
        </pc:cxnChg>
        <pc:cxnChg chg="mod ord">
          <ac:chgData name="LIN, Zhiqiang" userId="d4683ff3-f281-4b56-a745-6a46db3b5018" providerId="ADAL" clId="{5B1B89B3-4E96-49D5-8176-67500AA7B227}" dt="2021-03-11T12:10:34.427" v="10658"/>
          <ac:cxnSpMkLst>
            <pc:docMk/>
            <pc:sldMk cId="2731161169" sldId="378"/>
            <ac:cxnSpMk id="22" creationId="{F6E665B3-9B15-42F9-BA3D-4826015D1782}"/>
          </ac:cxnSpMkLst>
        </pc:cxnChg>
        <pc:cxnChg chg="mod ord">
          <ac:chgData name="LIN, Zhiqiang" userId="d4683ff3-f281-4b56-a745-6a46db3b5018" providerId="ADAL" clId="{5B1B89B3-4E96-49D5-8176-67500AA7B227}" dt="2021-03-11T12:10:34.427" v="10658"/>
          <ac:cxnSpMkLst>
            <pc:docMk/>
            <pc:sldMk cId="2731161169" sldId="378"/>
            <ac:cxnSpMk id="26" creationId="{2B3F03C0-A351-4C17-89E3-9741B0017E31}"/>
          </ac:cxnSpMkLst>
        </pc:cxnChg>
        <pc:cxnChg chg="add del mod ord">
          <ac:chgData name="LIN, Zhiqiang" userId="d4683ff3-f281-4b56-a745-6a46db3b5018" providerId="ADAL" clId="{5B1B89B3-4E96-49D5-8176-67500AA7B227}" dt="2021-03-11T12:10:34.427" v="10658"/>
          <ac:cxnSpMkLst>
            <pc:docMk/>
            <pc:sldMk cId="2731161169" sldId="378"/>
            <ac:cxnSpMk id="32" creationId="{A6AEE5CD-CC72-475C-80FF-01EA8C6A3D9E}"/>
          </ac:cxnSpMkLst>
        </pc:cxnChg>
        <pc:cxnChg chg="mod ord">
          <ac:chgData name="LIN, Zhiqiang" userId="d4683ff3-f281-4b56-a745-6a46db3b5018" providerId="ADAL" clId="{5B1B89B3-4E96-49D5-8176-67500AA7B227}" dt="2021-03-11T12:10:34.427" v="10658"/>
          <ac:cxnSpMkLst>
            <pc:docMk/>
            <pc:sldMk cId="2731161169" sldId="378"/>
            <ac:cxnSpMk id="519" creationId="{00000000-0000-0000-0000-000000000000}"/>
          </ac:cxnSpMkLst>
        </pc:cxnChg>
      </pc:sldChg>
      <pc:sldChg chg="delSp modSp add modTransition delAnim modAnim">
        <pc:chgData name="LIN, Zhiqiang" userId="d4683ff3-f281-4b56-a745-6a46db3b5018" providerId="ADAL" clId="{5B1B89B3-4E96-49D5-8176-67500AA7B227}" dt="2021-03-11T12:12:38.375" v="11995"/>
        <pc:sldMkLst>
          <pc:docMk/>
          <pc:sldMk cId="3712723600" sldId="378"/>
        </pc:sldMkLst>
        <pc:spChg chg="mod ord">
          <ac:chgData name="LIN, Zhiqiang" userId="d4683ff3-f281-4b56-a745-6a46db3b5018" providerId="ADAL" clId="{5B1B89B3-4E96-49D5-8176-67500AA7B227}" dt="2021-03-11T12:12:38.360" v="11971"/>
          <ac:spMkLst>
            <pc:docMk/>
            <pc:sldMk cId="3712723600" sldId="378"/>
            <ac:spMk id="5" creationId="{93751050-E692-4C9A-978F-7B1E01D62B12}"/>
          </ac:spMkLst>
        </pc:spChg>
        <pc:spChg chg="mod ord">
          <ac:chgData name="LIN, Zhiqiang" userId="d4683ff3-f281-4b56-a745-6a46db3b5018" providerId="ADAL" clId="{5B1B89B3-4E96-49D5-8176-67500AA7B227}" dt="2021-03-11T12:12:38.360" v="11975"/>
          <ac:spMkLst>
            <pc:docMk/>
            <pc:sldMk cId="3712723600" sldId="378"/>
            <ac:spMk id="7" creationId="{E8315A5C-B4DA-4DE4-A27A-9ECA69910723}"/>
          </ac:spMkLst>
        </pc:spChg>
        <pc:spChg chg="mod ord">
          <ac:chgData name="LIN, Zhiqiang" userId="d4683ff3-f281-4b56-a745-6a46db3b5018" providerId="ADAL" clId="{5B1B89B3-4E96-49D5-8176-67500AA7B227}" dt="2021-03-11T12:12:38.360" v="11979"/>
          <ac:spMkLst>
            <pc:docMk/>
            <pc:sldMk cId="3712723600" sldId="378"/>
            <ac:spMk id="8" creationId="{97FB6EBF-0DF5-47EB-92D3-CBE7A62C83B4}"/>
          </ac:spMkLst>
        </pc:spChg>
        <pc:spChg chg="mod ord">
          <ac:chgData name="LIN, Zhiqiang" userId="d4683ff3-f281-4b56-a745-6a46db3b5018" providerId="ADAL" clId="{5B1B89B3-4E96-49D5-8176-67500AA7B227}" dt="2021-03-11T12:12:38.360" v="11977"/>
          <ac:spMkLst>
            <pc:docMk/>
            <pc:sldMk cId="3712723600" sldId="378"/>
            <ac:spMk id="9" creationId="{655C3ED4-1A1B-423F-BB88-48F6442D37A1}"/>
          </ac:spMkLst>
        </pc:spChg>
        <pc:spChg chg="mod ord">
          <ac:chgData name="LIN, Zhiqiang" userId="d4683ff3-f281-4b56-a745-6a46db3b5018" providerId="ADAL" clId="{5B1B89B3-4E96-49D5-8176-67500AA7B227}" dt="2021-03-11T12:12:38.360" v="11983"/>
          <ac:spMkLst>
            <pc:docMk/>
            <pc:sldMk cId="3712723600" sldId="378"/>
            <ac:spMk id="10" creationId="{0E3ED966-6DFF-44E0-B17B-A4129490B341}"/>
          </ac:spMkLst>
        </pc:spChg>
        <pc:spChg chg="mod ord">
          <ac:chgData name="LIN, Zhiqiang" userId="d4683ff3-f281-4b56-a745-6a46db3b5018" providerId="ADAL" clId="{5B1B89B3-4E96-49D5-8176-67500AA7B227}" dt="2021-03-11T12:12:38.360" v="11985"/>
          <ac:spMkLst>
            <pc:docMk/>
            <pc:sldMk cId="3712723600" sldId="378"/>
            <ac:spMk id="11" creationId="{3FAE2692-2C7E-4CFC-979F-66B7BA1E77A9}"/>
          </ac:spMkLst>
        </pc:spChg>
        <pc:spChg chg="mod ord">
          <ac:chgData name="LIN, Zhiqiang" userId="d4683ff3-f281-4b56-a745-6a46db3b5018" providerId="ADAL" clId="{5B1B89B3-4E96-49D5-8176-67500AA7B227}" dt="2021-03-11T12:12:38.360" v="11987"/>
          <ac:spMkLst>
            <pc:docMk/>
            <pc:sldMk cId="3712723600" sldId="378"/>
            <ac:spMk id="12" creationId="{CB869D91-2FF2-4BED-9F28-B0942271BFDB}"/>
          </ac:spMkLst>
        </pc:spChg>
        <pc:spChg chg="mod ord">
          <ac:chgData name="LIN, Zhiqiang" userId="d4683ff3-f281-4b56-a745-6a46db3b5018" providerId="ADAL" clId="{5B1B89B3-4E96-49D5-8176-67500AA7B227}" dt="2021-03-11T12:12:38.375" v="11991"/>
          <ac:spMkLst>
            <pc:docMk/>
            <pc:sldMk cId="3712723600" sldId="378"/>
            <ac:spMk id="14" creationId="{F73CED85-EAF1-47C7-933C-320E04594202}"/>
          </ac:spMkLst>
        </pc:spChg>
        <pc:spChg chg="mod ord">
          <ac:chgData name="LIN, Zhiqiang" userId="d4683ff3-f281-4b56-a745-6a46db3b5018" providerId="ADAL" clId="{5B1B89B3-4E96-49D5-8176-67500AA7B227}" dt="2021-03-11T12:12:38.360" v="11957"/>
          <ac:spMkLst>
            <pc:docMk/>
            <pc:sldMk cId="3712723600" sldId="378"/>
            <ac:spMk id="15" creationId="{083AE7CF-9811-4B8E-A641-39DE3EB8ECB6}"/>
          </ac:spMkLst>
        </pc:spChg>
        <pc:spChg chg="mod ord">
          <ac:chgData name="LIN, Zhiqiang" userId="d4683ff3-f281-4b56-a745-6a46db3b5018" providerId="ADAL" clId="{5B1B89B3-4E96-49D5-8176-67500AA7B227}" dt="2021-03-11T12:12:38.360" v="11947"/>
          <ac:spMkLst>
            <pc:docMk/>
            <pc:sldMk cId="3712723600" sldId="378"/>
            <ac:spMk id="16" creationId="{042F8926-E684-42F7-9FF1-84E787B22C2A}"/>
          </ac:spMkLst>
        </pc:spChg>
        <pc:spChg chg="mod ord">
          <ac:chgData name="LIN, Zhiqiang" userId="d4683ff3-f281-4b56-a745-6a46db3b5018" providerId="ADAL" clId="{5B1B89B3-4E96-49D5-8176-67500AA7B227}" dt="2021-03-11T12:12:38.360" v="11943"/>
          <ac:spMkLst>
            <pc:docMk/>
            <pc:sldMk cId="3712723600" sldId="378"/>
            <ac:spMk id="18" creationId="{DD6233ED-C746-4A6F-B59D-7A19656E4147}"/>
          </ac:spMkLst>
        </pc:spChg>
        <pc:spChg chg="mod ord">
          <ac:chgData name="LIN, Zhiqiang" userId="d4683ff3-f281-4b56-a745-6a46db3b5018" providerId="ADAL" clId="{5B1B89B3-4E96-49D5-8176-67500AA7B227}" dt="2021-03-11T12:12:38.360" v="11945"/>
          <ac:spMkLst>
            <pc:docMk/>
            <pc:sldMk cId="3712723600" sldId="378"/>
            <ac:spMk id="19" creationId="{F7776D36-D807-4D5D-ADB2-F163ED550E02}"/>
          </ac:spMkLst>
        </pc:spChg>
        <pc:spChg chg="mod ord">
          <ac:chgData name="LIN, Zhiqiang" userId="d4683ff3-f281-4b56-a745-6a46db3b5018" providerId="ADAL" clId="{5B1B89B3-4E96-49D5-8176-67500AA7B227}" dt="2021-03-11T12:12:38.360" v="11959"/>
          <ac:spMkLst>
            <pc:docMk/>
            <pc:sldMk cId="3712723600" sldId="378"/>
            <ac:spMk id="20" creationId="{99B641D3-CF53-405D-8D89-934D901CFCED}"/>
          </ac:spMkLst>
        </pc:spChg>
        <pc:spChg chg="mod ord">
          <ac:chgData name="LIN, Zhiqiang" userId="d4683ff3-f281-4b56-a745-6a46db3b5018" providerId="ADAL" clId="{5B1B89B3-4E96-49D5-8176-67500AA7B227}" dt="2021-03-11T12:12:38.360" v="11951"/>
          <ac:spMkLst>
            <pc:docMk/>
            <pc:sldMk cId="3712723600" sldId="378"/>
            <ac:spMk id="21" creationId="{0BBEA8E4-CD59-4AA0-8ED0-9A6B0152EF45}"/>
          </ac:spMkLst>
        </pc:spChg>
        <pc:spChg chg="mod ord">
          <ac:chgData name="LIN, Zhiqiang" userId="d4683ff3-f281-4b56-a745-6a46db3b5018" providerId="ADAL" clId="{5B1B89B3-4E96-49D5-8176-67500AA7B227}" dt="2021-03-11T12:12:38.360" v="11955"/>
          <ac:spMkLst>
            <pc:docMk/>
            <pc:sldMk cId="3712723600" sldId="378"/>
            <ac:spMk id="23" creationId="{2075FAB4-E127-41D8-AB75-CAE982FC931E}"/>
          </ac:spMkLst>
        </pc:spChg>
        <pc:spChg chg="mod ord">
          <ac:chgData name="LIN, Zhiqiang" userId="d4683ff3-f281-4b56-a745-6a46db3b5018" providerId="ADAL" clId="{5B1B89B3-4E96-49D5-8176-67500AA7B227}" dt="2021-03-11T12:12:38.360" v="11961"/>
          <ac:spMkLst>
            <pc:docMk/>
            <pc:sldMk cId="3712723600" sldId="378"/>
            <ac:spMk id="24" creationId="{4AA620B8-1E02-4D0D-BF4D-A8A45D129A28}"/>
          </ac:spMkLst>
        </pc:spChg>
        <pc:spChg chg="mod ord">
          <ac:chgData name="LIN, Zhiqiang" userId="d4683ff3-f281-4b56-a745-6a46db3b5018" providerId="ADAL" clId="{5B1B89B3-4E96-49D5-8176-67500AA7B227}" dt="2021-03-11T12:12:38.360" v="11969"/>
          <ac:spMkLst>
            <pc:docMk/>
            <pc:sldMk cId="3712723600" sldId="378"/>
            <ac:spMk id="25" creationId="{D06B6163-9156-4931-8166-B825412D409A}"/>
          </ac:spMkLst>
        </pc:spChg>
        <pc:spChg chg="mod ord">
          <ac:chgData name="LIN, Zhiqiang" userId="d4683ff3-f281-4b56-a745-6a46db3b5018" providerId="ADAL" clId="{5B1B89B3-4E96-49D5-8176-67500AA7B227}" dt="2021-03-11T12:12:38.360" v="11963"/>
          <ac:spMkLst>
            <pc:docMk/>
            <pc:sldMk cId="3712723600" sldId="378"/>
            <ac:spMk id="27" creationId="{0111B152-0CC2-4136-B0D0-FD65FD91A499}"/>
          </ac:spMkLst>
        </pc:spChg>
        <pc:spChg chg="mod ord">
          <ac:chgData name="LIN, Zhiqiang" userId="d4683ff3-f281-4b56-a745-6a46db3b5018" providerId="ADAL" clId="{5B1B89B3-4E96-49D5-8176-67500AA7B227}" dt="2021-03-11T12:12:38.360" v="11967"/>
          <ac:spMkLst>
            <pc:docMk/>
            <pc:sldMk cId="3712723600" sldId="378"/>
            <ac:spMk id="28" creationId="{17318369-A170-444E-BF7C-A2F1D96753FC}"/>
          </ac:spMkLst>
        </pc:spChg>
        <pc:spChg chg="mod ord">
          <ac:chgData name="LIN, Zhiqiang" userId="d4683ff3-f281-4b56-a745-6a46db3b5018" providerId="ADAL" clId="{5B1B89B3-4E96-49D5-8176-67500AA7B227}" dt="2021-03-11T12:12:38.375" v="11993"/>
          <ac:spMkLst>
            <pc:docMk/>
            <pc:sldMk cId="3712723600" sldId="378"/>
            <ac:spMk id="29" creationId="{4D3328EF-0606-4020-9F70-EA1DAA44DE39}"/>
          </ac:spMkLst>
        </pc:spChg>
        <pc:spChg chg="del">
          <ac:chgData name="LIN, Zhiqiang" userId="d4683ff3-f281-4b56-a745-6a46db3b5018" providerId="ADAL" clId="{5B1B89B3-4E96-49D5-8176-67500AA7B227}" dt="2021-03-11T12:12:38.228" v="11933"/>
          <ac:spMkLst>
            <pc:docMk/>
            <pc:sldMk cId="3712723600" sldId="378"/>
            <ac:spMk id="31" creationId="{393A2493-B660-4D37-A731-901E7C51A620}"/>
          </ac:spMkLst>
        </pc:spChg>
        <pc:spChg chg="del">
          <ac:chgData name="LIN, Zhiqiang" userId="d4683ff3-f281-4b56-a745-6a46db3b5018" providerId="ADAL" clId="{5B1B89B3-4E96-49D5-8176-67500AA7B227}" dt="2021-03-11T12:12:38.228" v="11936"/>
          <ac:spMkLst>
            <pc:docMk/>
            <pc:sldMk cId="3712723600" sldId="378"/>
            <ac:spMk id="32" creationId="{FAAAFE62-F75C-431E-B575-03FF80053DD1}"/>
          </ac:spMkLst>
        </pc:spChg>
        <pc:spChg chg="mod ord">
          <ac:chgData name="LIN, Zhiqiang" userId="d4683ff3-f281-4b56-a745-6a46db3b5018" providerId="ADAL" clId="{5B1B89B3-4E96-49D5-8176-67500AA7B227}" dt="2021-03-11T12:12:38.360" v="11939"/>
          <ac:spMkLst>
            <pc:docMk/>
            <pc:sldMk cId="3712723600" sldId="378"/>
            <ac:spMk id="518" creationId="{00000000-0000-0000-0000-000000000000}"/>
          </ac:spMkLst>
        </pc:spChg>
        <pc:spChg chg="mod ord">
          <ac:chgData name="LIN, Zhiqiang" userId="d4683ff3-f281-4b56-a745-6a46db3b5018" providerId="ADAL" clId="{5B1B89B3-4E96-49D5-8176-67500AA7B227}" dt="2021-03-11T12:12:38.360" v="11981"/>
          <ac:spMkLst>
            <pc:docMk/>
            <pc:sldMk cId="3712723600" sldId="378"/>
            <ac:spMk id="563" creationId="{00000000-0000-0000-0000-000000000000}"/>
          </ac:spMkLst>
        </pc:spChg>
        <pc:picChg chg="del">
          <ac:chgData name="LIN, Zhiqiang" userId="d4683ff3-f281-4b56-a745-6a46db3b5018" providerId="ADAL" clId="{5B1B89B3-4E96-49D5-8176-67500AA7B227}" dt="2021-03-11T12:12:38.228" v="11930"/>
          <ac:picMkLst>
            <pc:docMk/>
            <pc:sldMk cId="3712723600" sldId="378"/>
            <ac:picMk id="30" creationId="{501484DA-8B70-49D8-93DE-9C533A37E492}"/>
          </ac:picMkLst>
        </pc:picChg>
        <pc:cxnChg chg="mod ord">
          <ac:chgData name="LIN, Zhiqiang" userId="d4683ff3-f281-4b56-a745-6a46db3b5018" providerId="ADAL" clId="{5B1B89B3-4E96-49D5-8176-67500AA7B227}" dt="2021-03-11T12:12:38.360" v="11973"/>
          <ac:cxnSpMkLst>
            <pc:docMk/>
            <pc:sldMk cId="3712723600" sldId="378"/>
            <ac:cxnSpMk id="6" creationId="{0E8F756E-DDB6-4FD3-90BA-9DAA7DCE0382}"/>
          </ac:cxnSpMkLst>
        </pc:cxnChg>
        <pc:cxnChg chg="mod ord">
          <ac:chgData name="LIN, Zhiqiang" userId="d4683ff3-f281-4b56-a745-6a46db3b5018" providerId="ADAL" clId="{5B1B89B3-4E96-49D5-8176-67500AA7B227}" dt="2021-03-11T12:12:38.360" v="11989"/>
          <ac:cxnSpMkLst>
            <pc:docMk/>
            <pc:sldMk cId="3712723600" sldId="378"/>
            <ac:cxnSpMk id="13" creationId="{116185EC-8DB3-402B-B077-8F4AFD319BE8}"/>
          </ac:cxnSpMkLst>
        </pc:cxnChg>
        <pc:cxnChg chg="mod ord">
          <ac:chgData name="LIN, Zhiqiang" userId="d4683ff3-f281-4b56-a745-6a46db3b5018" providerId="ADAL" clId="{5B1B89B3-4E96-49D5-8176-67500AA7B227}" dt="2021-03-11T12:12:38.360" v="11949"/>
          <ac:cxnSpMkLst>
            <pc:docMk/>
            <pc:sldMk cId="3712723600" sldId="378"/>
            <ac:cxnSpMk id="17" creationId="{312B5751-A075-4C3C-8AF0-A64A8ABC21B9}"/>
          </ac:cxnSpMkLst>
        </pc:cxnChg>
        <pc:cxnChg chg="mod ord">
          <ac:chgData name="LIN, Zhiqiang" userId="d4683ff3-f281-4b56-a745-6a46db3b5018" providerId="ADAL" clId="{5B1B89B3-4E96-49D5-8176-67500AA7B227}" dt="2021-03-11T12:12:38.360" v="11953"/>
          <ac:cxnSpMkLst>
            <pc:docMk/>
            <pc:sldMk cId="3712723600" sldId="378"/>
            <ac:cxnSpMk id="22" creationId="{60E8E05F-2DC6-43C5-A885-351D9875A5ED}"/>
          </ac:cxnSpMkLst>
        </pc:cxnChg>
        <pc:cxnChg chg="mod ord">
          <ac:chgData name="LIN, Zhiqiang" userId="d4683ff3-f281-4b56-a745-6a46db3b5018" providerId="ADAL" clId="{5B1B89B3-4E96-49D5-8176-67500AA7B227}" dt="2021-03-11T12:12:38.360" v="11965"/>
          <ac:cxnSpMkLst>
            <pc:docMk/>
            <pc:sldMk cId="3712723600" sldId="378"/>
            <ac:cxnSpMk id="26" creationId="{E902DC65-1758-4247-926B-4EC5E2DB79FB}"/>
          </ac:cxnSpMkLst>
        </pc:cxnChg>
        <pc:cxnChg chg="mod ord">
          <ac:chgData name="LIN, Zhiqiang" userId="d4683ff3-f281-4b56-a745-6a46db3b5018" providerId="ADAL" clId="{5B1B89B3-4E96-49D5-8176-67500AA7B227}" dt="2021-03-11T12:12:38.360" v="11941"/>
          <ac:cxnSpMkLst>
            <pc:docMk/>
            <pc:sldMk cId="3712723600" sldId="378"/>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395479546" sldId="379"/>
        </pc:sldMkLst>
        <pc:spChg chg="mod ord">
          <ac:chgData name="LIN, Zhiqiang" userId="d4683ff3-f281-4b56-a745-6a46db3b5018" providerId="ADAL" clId="{5B1B89B3-4E96-49D5-8176-67500AA7B227}" dt="2021-03-11T12:10:34.427" v="10658"/>
          <ac:spMkLst>
            <pc:docMk/>
            <pc:sldMk cId="395479546" sldId="379"/>
            <ac:spMk id="5" creationId="{4369BF7F-1785-4FF7-A5EC-A31F9AC8EBF3}"/>
          </ac:spMkLst>
        </pc:spChg>
        <pc:spChg chg="mod ord">
          <ac:chgData name="LIN, Zhiqiang" userId="d4683ff3-f281-4b56-a745-6a46db3b5018" providerId="ADAL" clId="{5B1B89B3-4E96-49D5-8176-67500AA7B227}" dt="2021-03-11T12:10:34.427" v="10658"/>
          <ac:spMkLst>
            <pc:docMk/>
            <pc:sldMk cId="395479546" sldId="379"/>
            <ac:spMk id="7" creationId="{372C03E2-C06F-45E8-8899-6430B05EAF0A}"/>
          </ac:spMkLst>
        </pc:spChg>
        <pc:spChg chg="mod ord">
          <ac:chgData name="LIN, Zhiqiang" userId="d4683ff3-f281-4b56-a745-6a46db3b5018" providerId="ADAL" clId="{5B1B89B3-4E96-49D5-8176-67500AA7B227}" dt="2021-03-11T12:10:34.427" v="10658"/>
          <ac:spMkLst>
            <pc:docMk/>
            <pc:sldMk cId="395479546" sldId="379"/>
            <ac:spMk id="8" creationId="{0EB7314A-FC3F-4EC4-878A-65F30095CBAA}"/>
          </ac:spMkLst>
        </pc:spChg>
        <pc:spChg chg="mod ord">
          <ac:chgData name="LIN, Zhiqiang" userId="d4683ff3-f281-4b56-a745-6a46db3b5018" providerId="ADAL" clId="{5B1B89B3-4E96-49D5-8176-67500AA7B227}" dt="2021-03-11T12:10:34.427" v="10658"/>
          <ac:spMkLst>
            <pc:docMk/>
            <pc:sldMk cId="395479546" sldId="379"/>
            <ac:spMk id="9" creationId="{0E868CE5-B5A6-4B37-9351-E9AF82954A20}"/>
          </ac:spMkLst>
        </pc:spChg>
        <pc:spChg chg="mod ord">
          <ac:chgData name="LIN, Zhiqiang" userId="d4683ff3-f281-4b56-a745-6a46db3b5018" providerId="ADAL" clId="{5B1B89B3-4E96-49D5-8176-67500AA7B227}" dt="2021-03-11T12:10:34.427" v="10658"/>
          <ac:spMkLst>
            <pc:docMk/>
            <pc:sldMk cId="395479546" sldId="379"/>
            <ac:spMk id="10" creationId="{61A4C298-7F0F-49D3-8D3C-9C501B7CD4C2}"/>
          </ac:spMkLst>
        </pc:spChg>
        <pc:spChg chg="mod ord">
          <ac:chgData name="LIN, Zhiqiang" userId="d4683ff3-f281-4b56-a745-6a46db3b5018" providerId="ADAL" clId="{5B1B89B3-4E96-49D5-8176-67500AA7B227}" dt="2021-03-11T12:10:34.427" v="10658"/>
          <ac:spMkLst>
            <pc:docMk/>
            <pc:sldMk cId="395479546" sldId="379"/>
            <ac:spMk id="11" creationId="{FB74EB84-48D2-4B70-A280-02C62A1055A0}"/>
          </ac:spMkLst>
        </pc:spChg>
        <pc:spChg chg="mod ord">
          <ac:chgData name="LIN, Zhiqiang" userId="d4683ff3-f281-4b56-a745-6a46db3b5018" providerId="ADAL" clId="{5B1B89B3-4E96-49D5-8176-67500AA7B227}" dt="2021-03-11T12:10:34.427" v="10658"/>
          <ac:spMkLst>
            <pc:docMk/>
            <pc:sldMk cId="395479546" sldId="379"/>
            <ac:spMk id="12" creationId="{D91F5CE9-4976-4FB5-A742-5903F8B44F49}"/>
          </ac:spMkLst>
        </pc:spChg>
        <pc:spChg chg="mod ord">
          <ac:chgData name="LIN, Zhiqiang" userId="d4683ff3-f281-4b56-a745-6a46db3b5018" providerId="ADAL" clId="{5B1B89B3-4E96-49D5-8176-67500AA7B227}" dt="2021-03-11T12:10:34.427" v="10658"/>
          <ac:spMkLst>
            <pc:docMk/>
            <pc:sldMk cId="395479546" sldId="379"/>
            <ac:spMk id="14" creationId="{32BF16FC-1A9E-466D-8CBD-75B5EB8781CF}"/>
          </ac:spMkLst>
        </pc:spChg>
        <pc:spChg chg="mod ord">
          <ac:chgData name="LIN, Zhiqiang" userId="d4683ff3-f281-4b56-a745-6a46db3b5018" providerId="ADAL" clId="{5B1B89B3-4E96-49D5-8176-67500AA7B227}" dt="2021-03-11T12:10:34.427" v="10658"/>
          <ac:spMkLst>
            <pc:docMk/>
            <pc:sldMk cId="395479546" sldId="379"/>
            <ac:spMk id="15" creationId="{490EAE1B-CFE7-40FB-9746-888D90B0700D}"/>
          </ac:spMkLst>
        </pc:spChg>
        <pc:spChg chg="mod ord">
          <ac:chgData name="LIN, Zhiqiang" userId="d4683ff3-f281-4b56-a745-6a46db3b5018" providerId="ADAL" clId="{5B1B89B3-4E96-49D5-8176-67500AA7B227}" dt="2021-03-11T12:10:34.427" v="10658"/>
          <ac:spMkLst>
            <pc:docMk/>
            <pc:sldMk cId="395479546" sldId="379"/>
            <ac:spMk id="16" creationId="{0DA651A6-98DB-482F-A44A-5D21C3CE484B}"/>
          </ac:spMkLst>
        </pc:spChg>
        <pc:spChg chg="mod ord">
          <ac:chgData name="LIN, Zhiqiang" userId="d4683ff3-f281-4b56-a745-6a46db3b5018" providerId="ADAL" clId="{5B1B89B3-4E96-49D5-8176-67500AA7B227}" dt="2021-03-11T12:10:34.427" v="10658"/>
          <ac:spMkLst>
            <pc:docMk/>
            <pc:sldMk cId="395479546" sldId="379"/>
            <ac:spMk id="18" creationId="{09F3CC5C-28A8-4E81-9374-1566DA55FE5E}"/>
          </ac:spMkLst>
        </pc:spChg>
        <pc:spChg chg="mod ord">
          <ac:chgData name="LIN, Zhiqiang" userId="d4683ff3-f281-4b56-a745-6a46db3b5018" providerId="ADAL" clId="{5B1B89B3-4E96-49D5-8176-67500AA7B227}" dt="2021-03-11T12:10:34.427" v="10658"/>
          <ac:spMkLst>
            <pc:docMk/>
            <pc:sldMk cId="395479546" sldId="379"/>
            <ac:spMk id="19" creationId="{86C9E389-1850-4D92-BCB8-B3C54FE438D9}"/>
          </ac:spMkLst>
        </pc:spChg>
        <pc:spChg chg="mod ord">
          <ac:chgData name="LIN, Zhiqiang" userId="d4683ff3-f281-4b56-a745-6a46db3b5018" providerId="ADAL" clId="{5B1B89B3-4E96-49D5-8176-67500AA7B227}" dt="2021-03-11T12:10:34.427" v="10658"/>
          <ac:spMkLst>
            <pc:docMk/>
            <pc:sldMk cId="395479546" sldId="379"/>
            <ac:spMk id="20" creationId="{1811924D-9E87-4CA3-927F-C01ABDADE414}"/>
          </ac:spMkLst>
        </pc:spChg>
        <pc:spChg chg="mod ord">
          <ac:chgData name="LIN, Zhiqiang" userId="d4683ff3-f281-4b56-a745-6a46db3b5018" providerId="ADAL" clId="{5B1B89B3-4E96-49D5-8176-67500AA7B227}" dt="2021-03-11T12:10:34.427" v="10658"/>
          <ac:spMkLst>
            <pc:docMk/>
            <pc:sldMk cId="395479546" sldId="379"/>
            <ac:spMk id="21" creationId="{DFFEEBFB-2A6F-4AC2-A600-EDF1AC401A49}"/>
          </ac:spMkLst>
        </pc:spChg>
        <pc:spChg chg="mod ord">
          <ac:chgData name="LIN, Zhiqiang" userId="d4683ff3-f281-4b56-a745-6a46db3b5018" providerId="ADAL" clId="{5B1B89B3-4E96-49D5-8176-67500AA7B227}" dt="2021-03-11T12:10:34.427" v="10658"/>
          <ac:spMkLst>
            <pc:docMk/>
            <pc:sldMk cId="395479546" sldId="379"/>
            <ac:spMk id="23" creationId="{F64FB2B1-8EB2-40E2-A96C-8FDEFE70040F}"/>
          </ac:spMkLst>
        </pc:spChg>
        <pc:spChg chg="mod ord">
          <ac:chgData name="LIN, Zhiqiang" userId="d4683ff3-f281-4b56-a745-6a46db3b5018" providerId="ADAL" clId="{5B1B89B3-4E96-49D5-8176-67500AA7B227}" dt="2021-03-11T12:10:34.427" v="10658"/>
          <ac:spMkLst>
            <pc:docMk/>
            <pc:sldMk cId="395479546" sldId="379"/>
            <ac:spMk id="24" creationId="{77E2D615-C7A0-44D0-965D-3BA8F2A57BDA}"/>
          </ac:spMkLst>
        </pc:spChg>
        <pc:spChg chg="mod ord">
          <ac:chgData name="LIN, Zhiqiang" userId="d4683ff3-f281-4b56-a745-6a46db3b5018" providerId="ADAL" clId="{5B1B89B3-4E96-49D5-8176-67500AA7B227}" dt="2021-03-11T12:10:34.427" v="10658"/>
          <ac:spMkLst>
            <pc:docMk/>
            <pc:sldMk cId="395479546" sldId="379"/>
            <ac:spMk id="25" creationId="{02B58B95-0748-421E-AD92-FD6A0435C5AC}"/>
          </ac:spMkLst>
        </pc:spChg>
        <pc:spChg chg="mod ord">
          <ac:chgData name="LIN, Zhiqiang" userId="d4683ff3-f281-4b56-a745-6a46db3b5018" providerId="ADAL" clId="{5B1B89B3-4E96-49D5-8176-67500AA7B227}" dt="2021-03-11T12:10:34.427" v="10658"/>
          <ac:spMkLst>
            <pc:docMk/>
            <pc:sldMk cId="395479546" sldId="379"/>
            <ac:spMk id="27" creationId="{4F3A1E36-CDD0-4ACD-9741-79FC97E8693F}"/>
          </ac:spMkLst>
        </pc:spChg>
        <pc:spChg chg="mod ord">
          <ac:chgData name="LIN, Zhiqiang" userId="d4683ff3-f281-4b56-a745-6a46db3b5018" providerId="ADAL" clId="{5B1B89B3-4E96-49D5-8176-67500AA7B227}" dt="2021-03-11T12:10:34.427" v="10658"/>
          <ac:spMkLst>
            <pc:docMk/>
            <pc:sldMk cId="395479546" sldId="379"/>
            <ac:spMk id="28" creationId="{A5CA9A32-F6A5-4366-92CA-B8457D257D97}"/>
          </ac:spMkLst>
        </pc:spChg>
        <pc:spChg chg="mod ord">
          <ac:chgData name="LIN, Zhiqiang" userId="d4683ff3-f281-4b56-a745-6a46db3b5018" providerId="ADAL" clId="{5B1B89B3-4E96-49D5-8176-67500AA7B227}" dt="2021-03-11T12:10:34.427" v="10658"/>
          <ac:spMkLst>
            <pc:docMk/>
            <pc:sldMk cId="395479546" sldId="379"/>
            <ac:spMk id="29" creationId="{F752E399-13E2-430B-A4D3-05167B5848E4}"/>
          </ac:spMkLst>
        </pc:spChg>
        <pc:spChg chg="mod ord">
          <ac:chgData name="LIN, Zhiqiang" userId="d4683ff3-f281-4b56-a745-6a46db3b5018" providerId="ADAL" clId="{5B1B89B3-4E96-49D5-8176-67500AA7B227}" dt="2021-03-11T12:10:34.427" v="10658"/>
          <ac:spMkLst>
            <pc:docMk/>
            <pc:sldMk cId="395479546" sldId="379"/>
            <ac:spMk id="30" creationId="{EA91AF0D-68FC-4B18-A0C6-3AF43D562859}"/>
          </ac:spMkLst>
        </pc:spChg>
        <pc:spChg chg="mod ord">
          <ac:chgData name="LIN, Zhiqiang" userId="d4683ff3-f281-4b56-a745-6a46db3b5018" providerId="ADAL" clId="{5B1B89B3-4E96-49D5-8176-67500AA7B227}" dt="2021-03-11T12:10:34.427" v="10658"/>
          <ac:spMkLst>
            <pc:docMk/>
            <pc:sldMk cId="395479546" sldId="379"/>
            <ac:spMk id="31" creationId="{A063001B-C9B3-42B6-A362-1C23C4CFBA95}"/>
          </ac:spMkLst>
        </pc:spChg>
        <pc:spChg chg="mod ord">
          <ac:chgData name="LIN, Zhiqiang" userId="d4683ff3-f281-4b56-a745-6a46db3b5018" providerId="ADAL" clId="{5B1B89B3-4E96-49D5-8176-67500AA7B227}" dt="2021-03-11T12:10:34.427" v="10658"/>
          <ac:spMkLst>
            <pc:docMk/>
            <pc:sldMk cId="395479546" sldId="379"/>
            <ac:spMk id="33" creationId="{9CB16F18-7BE6-434D-BAFD-9EEEFBC0D874}"/>
          </ac:spMkLst>
        </pc:spChg>
        <pc:spChg chg="mod ord">
          <ac:chgData name="LIN, Zhiqiang" userId="d4683ff3-f281-4b56-a745-6a46db3b5018" providerId="ADAL" clId="{5B1B89B3-4E96-49D5-8176-67500AA7B227}" dt="2021-03-11T12:10:34.427" v="10658"/>
          <ac:spMkLst>
            <pc:docMk/>
            <pc:sldMk cId="395479546" sldId="379"/>
            <ac:spMk id="34" creationId="{C0B7D670-3D34-40B8-8557-D43F160BB603}"/>
          </ac:spMkLst>
        </pc:spChg>
        <pc:spChg chg="add del mod ord">
          <ac:chgData name="LIN, Zhiqiang" userId="d4683ff3-f281-4b56-a745-6a46db3b5018" providerId="ADAL" clId="{5B1B89B3-4E96-49D5-8176-67500AA7B227}" dt="2021-03-11T12:10:34.427" v="10658"/>
          <ac:spMkLst>
            <pc:docMk/>
            <pc:sldMk cId="395479546" sldId="379"/>
            <ac:spMk id="35" creationId="{F9A43001-DE03-45CC-8F7F-E5F8D6F7B72F}"/>
          </ac:spMkLst>
        </pc:spChg>
        <pc:spChg chg="add del mod ord">
          <ac:chgData name="LIN, Zhiqiang" userId="d4683ff3-f281-4b56-a745-6a46db3b5018" providerId="ADAL" clId="{5B1B89B3-4E96-49D5-8176-67500AA7B227}" dt="2021-03-11T12:10:34.427" v="10658"/>
          <ac:spMkLst>
            <pc:docMk/>
            <pc:sldMk cId="395479546" sldId="379"/>
            <ac:spMk id="36" creationId="{5CD2FAB0-FCA0-4A1B-8D74-35CEDB218CDA}"/>
          </ac:spMkLst>
        </pc:spChg>
        <pc:spChg chg="mod ord">
          <ac:chgData name="LIN, Zhiqiang" userId="d4683ff3-f281-4b56-a745-6a46db3b5018" providerId="ADAL" clId="{5B1B89B3-4E96-49D5-8176-67500AA7B227}" dt="2021-03-11T12:10:34.427" v="10658"/>
          <ac:spMkLst>
            <pc:docMk/>
            <pc:sldMk cId="395479546" sldId="379"/>
            <ac:spMk id="518" creationId="{00000000-0000-0000-0000-000000000000}"/>
          </ac:spMkLst>
        </pc:spChg>
        <pc:spChg chg="mod ord">
          <ac:chgData name="LIN, Zhiqiang" userId="d4683ff3-f281-4b56-a745-6a46db3b5018" providerId="ADAL" clId="{5B1B89B3-4E96-49D5-8176-67500AA7B227}" dt="2021-03-11T12:10:34.427" v="10658"/>
          <ac:spMkLst>
            <pc:docMk/>
            <pc:sldMk cId="395479546" sldId="379"/>
            <ac:spMk id="563" creationId="{00000000-0000-0000-0000-000000000000}"/>
          </ac:spMkLst>
        </pc:spChg>
        <pc:picChg chg="add del mod ord">
          <ac:chgData name="LIN, Zhiqiang" userId="d4683ff3-f281-4b56-a745-6a46db3b5018" providerId="ADAL" clId="{5B1B89B3-4E96-49D5-8176-67500AA7B227}" dt="2021-03-11T12:10:34.427" v="10658"/>
          <ac:picMkLst>
            <pc:docMk/>
            <pc:sldMk cId="395479546" sldId="379"/>
            <ac:picMk id="37" creationId="{E6874D97-0A89-4016-8DD4-365BB3607922}"/>
          </ac:picMkLst>
        </pc:picChg>
        <pc:cxnChg chg="mod ord">
          <ac:chgData name="LIN, Zhiqiang" userId="d4683ff3-f281-4b56-a745-6a46db3b5018" providerId="ADAL" clId="{5B1B89B3-4E96-49D5-8176-67500AA7B227}" dt="2021-03-11T12:10:34.427" v="10658"/>
          <ac:cxnSpMkLst>
            <pc:docMk/>
            <pc:sldMk cId="395479546" sldId="379"/>
            <ac:cxnSpMk id="6" creationId="{C13C28E8-8672-4A52-9D14-D9D89514A621}"/>
          </ac:cxnSpMkLst>
        </pc:cxnChg>
        <pc:cxnChg chg="mod ord">
          <ac:chgData name="LIN, Zhiqiang" userId="d4683ff3-f281-4b56-a745-6a46db3b5018" providerId="ADAL" clId="{5B1B89B3-4E96-49D5-8176-67500AA7B227}" dt="2021-03-11T12:10:34.427" v="10658"/>
          <ac:cxnSpMkLst>
            <pc:docMk/>
            <pc:sldMk cId="395479546" sldId="379"/>
            <ac:cxnSpMk id="13" creationId="{F7E35773-6496-4D58-B5F4-B3ECA3DC753D}"/>
          </ac:cxnSpMkLst>
        </pc:cxnChg>
        <pc:cxnChg chg="mod ord">
          <ac:chgData name="LIN, Zhiqiang" userId="d4683ff3-f281-4b56-a745-6a46db3b5018" providerId="ADAL" clId="{5B1B89B3-4E96-49D5-8176-67500AA7B227}" dt="2021-03-11T12:10:34.427" v="10658"/>
          <ac:cxnSpMkLst>
            <pc:docMk/>
            <pc:sldMk cId="395479546" sldId="379"/>
            <ac:cxnSpMk id="17" creationId="{976A7CCA-5D6E-4036-AC3B-E8594ACCE643}"/>
          </ac:cxnSpMkLst>
        </pc:cxnChg>
        <pc:cxnChg chg="mod ord">
          <ac:chgData name="LIN, Zhiqiang" userId="d4683ff3-f281-4b56-a745-6a46db3b5018" providerId="ADAL" clId="{5B1B89B3-4E96-49D5-8176-67500AA7B227}" dt="2021-03-11T12:10:34.427" v="10658"/>
          <ac:cxnSpMkLst>
            <pc:docMk/>
            <pc:sldMk cId="395479546" sldId="379"/>
            <ac:cxnSpMk id="22" creationId="{F6E665B3-9B15-42F9-BA3D-4826015D1782}"/>
          </ac:cxnSpMkLst>
        </pc:cxnChg>
        <pc:cxnChg chg="mod ord">
          <ac:chgData name="LIN, Zhiqiang" userId="d4683ff3-f281-4b56-a745-6a46db3b5018" providerId="ADAL" clId="{5B1B89B3-4E96-49D5-8176-67500AA7B227}" dt="2021-03-11T12:10:34.427" v="10658"/>
          <ac:cxnSpMkLst>
            <pc:docMk/>
            <pc:sldMk cId="395479546" sldId="379"/>
            <ac:cxnSpMk id="26" creationId="{2B3F03C0-A351-4C17-89E3-9741B0017E31}"/>
          </ac:cxnSpMkLst>
        </pc:cxnChg>
        <pc:cxnChg chg="mod ord">
          <ac:chgData name="LIN, Zhiqiang" userId="d4683ff3-f281-4b56-a745-6a46db3b5018" providerId="ADAL" clId="{5B1B89B3-4E96-49D5-8176-67500AA7B227}" dt="2021-03-11T12:10:34.427" v="10658"/>
          <ac:cxnSpMkLst>
            <pc:docMk/>
            <pc:sldMk cId="395479546" sldId="379"/>
            <ac:cxnSpMk id="32" creationId="{A6AEE5CD-CC72-475C-80FF-01EA8C6A3D9E}"/>
          </ac:cxnSpMkLst>
        </pc:cxnChg>
        <pc:cxnChg chg="mod ord">
          <ac:chgData name="LIN, Zhiqiang" userId="d4683ff3-f281-4b56-a745-6a46db3b5018" providerId="ADAL" clId="{5B1B89B3-4E96-49D5-8176-67500AA7B227}" dt="2021-03-11T12:10:34.427" v="10658"/>
          <ac:cxnSpMkLst>
            <pc:docMk/>
            <pc:sldMk cId="395479546" sldId="379"/>
            <ac:cxnSpMk id="519" creationId="{00000000-0000-0000-0000-000000000000}"/>
          </ac:cxnSpMkLst>
        </pc:cxnChg>
      </pc:sldChg>
      <pc:sldChg chg="addSp modSp add modTransition modAnim">
        <pc:chgData name="LIN, Zhiqiang" userId="d4683ff3-f281-4b56-a745-6a46db3b5018" providerId="ADAL" clId="{5B1B89B3-4E96-49D5-8176-67500AA7B227}" dt="2021-03-11T12:12:38.973" v="12123"/>
        <pc:sldMkLst>
          <pc:docMk/>
          <pc:sldMk cId="755574411" sldId="379"/>
        </pc:sldMkLst>
        <pc:spChg chg="mod ord">
          <ac:chgData name="LIN, Zhiqiang" userId="d4683ff3-f281-4b56-a745-6a46db3b5018" providerId="ADAL" clId="{5B1B89B3-4E96-49D5-8176-67500AA7B227}" dt="2021-03-11T12:12:38.960" v="12099"/>
          <ac:spMkLst>
            <pc:docMk/>
            <pc:sldMk cId="755574411" sldId="379"/>
            <ac:spMk id="5" creationId="{93751050-E692-4C9A-978F-7B1E01D62B12}"/>
          </ac:spMkLst>
        </pc:spChg>
        <pc:spChg chg="mod ord">
          <ac:chgData name="LIN, Zhiqiang" userId="d4683ff3-f281-4b56-a745-6a46db3b5018" providerId="ADAL" clId="{5B1B89B3-4E96-49D5-8176-67500AA7B227}" dt="2021-03-11T12:12:38.961" v="12103"/>
          <ac:spMkLst>
            <pc:docMk/>
            <pc:sldMk cId="755574411" sldId="379"/>
            <ac:spMk id="7" creationId="{E8315A5C-B4DA-4DE4-A27A-9ECA69910723}"/>
          </ac:spMkLst>
        </pc:spChg>
        <pc:spChg chg="mod ord">
          <ac:chgData name="LIN, Zhiqiang" userId="d4683ff3-f281-4b56-a745-6a46db3b5018" providerId="ADAL" clId="{5B1B89B3-4E96-49D5-8176-67500AA7B227}" dt="2021-03-11T12:12:38.962" v="12107"/>
          <ac:spMkLst>
            <pc:docMk/>
            <pc:sldMk cId="755574411" sldId="379"/>
            <ac:spMk id="8" creationId="{97FB6EBF-0DF5-47EB-92D3-CBE7A62C83B4}"/>
          </ac:spMkLst>
        </pc:spChg>
        <pc:spChg chg="mod ord">
          <ac:chgData name="LIN, Zhiqiang" userId="d4683ff3-f281-4b56-a745-6a46db3b5018" providerId="ADAL" clId="{5B1B89B3-4E96-49D5-8176-67500AA7B227}" dt="2021-03-11T12:12:38.962" v="12105"/>
          <ac:spMkLst>
            <pc:docMk/>
            <pc:sldMk cId="755574411" sldId="379"/>
            <ac:spMk id="9" creationId="{655C3ED4-1A1B-423F-BB88-48F6442D37A1}"/>
          </ac:spMkLst>
        </pc:spChg>
        <pc:spChg chg="mod ord">
          <ac:chgData name="LIN, Zhiqiang" userId="d4683ff3-f281-4b56-a745-6a46db3b5018" providerId="ADAL" clId="{5B1B89B3-4E96-49D5-8176-67500AA7B227}" dt="2021-03-11T12:12:38.963" v="12111"/>
          <ac:spMkLst>
            <pc:docMk/>
            <pc:sldMk cId="755574411" sldId="379"/>
            <ac:spMk id="10" creationId="{0E3ED966-6DFF-44E0-B17B-A4129490B341}"/>
          </ac:spMkLst>
        </pc:spChg>
        <pc:spChg chg="mod ord">
          <ac:chgData name="LIN, Zhiqiang" userId="d4683ff3-f281-4b56-a745-6a46db3b5018" providerId="ADAL" clId="{5B1B89B3-4E96-49D5-8176-67500AA7B227}" dt="2021-03-11T12:12:38.964" v="12113"/>
          <ac:spMkLst>
            <pc:docMk/>
            <pc:sldMk cId="755574411" sldId="379"/>
            <ac:spMk id="11" creationId="{3FAE2692-2C7E-4CFC-979F-66B7BA1E77A9}"/>
          </ac:spMkLst>
        </pc:spChg>
        <pc:spChg chg="mod ord">
          <ac:chgData name="LIN, Zhiqiang" userId="d4683ff3-f281-4b56-a745-6a46db3b5018" providerId="ADAL" clId="{5B1B89B3-4E96-49D5-8176-67500AA7B227}" dt="2021-03-11T12:12:38.964" v="12115"/>
          <ac:spMkLst>
            <pc:docMk/>
            <pc:sldMk cId="755574411" sldId="379"/>
            <ac:spMk id="12" creationId="{CB869D91-2FF2-4BED-9F28-B0942271BFDB}"/>
          </ac:spMkLst>
        </pc:spChg>
        <pc:spChg chg="mod ord">
          <ac:chgData name="LIN, Zhiqiang" userId="d4683ff3-f281-4b56-a745-6a46db3b5018" providerId="ADAL" clId="{5B1B89B3-4E96-49D5-8176-67500AA7B227}" dt="2021-03-11T12:12:38.965" v="12119"/>
          <ac:spMkLst>
            <pc:docMk/>
            <pc:sldMk cId="755574411" sldId="379"/>
            <ac:spMk id="14" creationId="{F73CED85-EAF1-47C7-933C-320E04594202}"/>
          </ac:spMkLst>
        </pc:spChg>
        <pc:spChg chg="mod ord">
          <ac:chgData name="LIN, Zhiqiang" userId="d4683ff3-f281-4b56-a745-6a46db3b5018" providerId="ADAL" clId="{5B1B89B3-4E96-49D5-8176-67500AA7B227}" dt="2021-03-11T12:12:38.954" v="12075"/>
          <ac:spMkLst>
            <pc:docMk/>
            <pc:sldMk cId="755574411" sldId="379"/>
            <ac:spMk id="15" creationId="{083AE7CF-9811-4B8E-A641-39DE3EB8ECB6}"/>
          </ac:spMkLst>
        </pc:spChg>
        <pc:spChg chg="mod ord">
          <ac:chgData name="LIN, Zhiqiang" userId="d4683ff3-f281-4b56-a745-6a46db3b5018" providerId="ADAL" clId="{5B1B89B3-4E96-49D5-8176-67500AA7B227}" dt="2021-03-11T12:12:38.952" v="12065"/>
          <ac:spMkLst>
            <pc:docMk/>
            <pc:sldMk cId="755574411" sldId="379"/>
            <ac:spMk id="16" creationId="{042F8926-E684-42F7-9FF1-84E787B22C2A}"/>
          </ac:spMkLst>
        </pc:spChg>
        <pc:spChg chg="mod ord">
          <ac:chgData name="LIN, Zhiqiang" userId="d4683ff3-f281-4b56-a745-6a46db3b5018" providerId="ADAL" clId="{5B1B89B3-4E96-49D5-8176-67500AA7B227}" dt="2021-03-11T12:12:38.951" v="12061"/>
          <ac:spMkLst>
            <pc:docMk/>
            <pc:sldMk cId="755574411" sldId="379"/>
            <ac:spMk id="18" creationId="{DD6233ED-C746-4A6F-B59D-7A19656E4147}"/>
          </ac:spMkLst>
        </pc:spChg>
        <pc:spChg chg="mod ord">
          <ac:chgData name="LIN, Zhiqiang" userId="d4683ff3-f281-4b56-a745-6a46db3b5018" providerId="ADAL" clId="{5B1B89B3-4E96-49D5-8176-67500AA7B227}" dt="2021-03-11T12:12:38.952" v="12063"/>
          <ac:spMkLst>
            <pc:docMk/>
            <pc:sldMk cId="755574411" sldId="379"/>
            <ac:spMk id="19" creationId="{F7776D36-D807-4D5D-ADB2-F163ED550E02}"/>
          </ac:spMkLst>
        </pc:spChg>
        <pc:spChg chg="mod ord">
          <ac:chgData name="LIN, Zhiqiang" userId="d4683ff3-f281-4b56-a745-6a46db3b5018" providerId="ADAL" clId="{5B1B89B3-4E96-49D5-8176-67500AA7B227}" dt="2021-03-11T12:12:38.955" v="12077"/>
          <ac:spMkLst>
            <pc:docMk/>
            <pc:sldMk cId="755574411" sldId="379"/>
            <ac:spMk id="20" creationId="{99B641D3-CF53-405D-8D89-934D901CFCED}"/>
          </ac:spMkLst>
        </pc:spChg>
        <pc:spChg chg="mod ord">
          <ac:chgData name="LIN, Zhiqiang" userId="d4683ff3-f281-4b56-a745-6a46db3b5018" providerId="ADAL" clId="{5B1B89B3-4E96-49D5-8176-67500AA7B227}" dt="2021-03-11T12:12:38.953" v="12069"/>
          <ac:spMkLst>
            <pc:docMk/>
            <pc:sldMk cId="755574411" sldId="379"/>
            <ac:spMk id="21" creationId="{0BBEA8E4-CD59-4AA0-8ED0-9A6B0152EF45}"/>
          </ac:spMkLst>
        </pc:spChg>
        <pc:spChg chg="mod ord">
          <ac:chgData name="LIN, Zhiqiang" userId="d4683ff3-f281-4b56-a745-6a46db3b5018" providerId="ADAL" clId="{5B1B89B3-4E96-49D5-8176-67500AA7B227}" dt="2021-03-11T12:12:38.954" v="12073"/>
          <ac:spMkLst>
            <pc:docMk/>
            <pc:sldMk cId="755574411" sldId="379"/>
            <ac:spMk id="23" creationId="{2075FAB4-E127-41D8-AB75-CAE982FC931E}"/>
          </ac:spMkLst>
        </pc:spChg>
        <pc:spChg chg="mod ord">
          <ac:chgData name="LIN, Zhiqiang" userId="d4683ff3-f281-4b56-a745-6a46db3b5018" providerId="ADAL" clId="{5B1B89B3-4E96-49D5-8176-67500AA7B227}" dt="2021-03-11T12:12:38.955" v="12079"/>
          <ac:spMkLst>
            <pc:docMk/>
            <pc:sldMk cId="755574411" sldId="379"/>
            <ac:spMk id="24" creationId="{4AA620B8-1E02-4D0D-BF4D-A8A45D129A28}"/>
          </ac:spMkLst>
        </pc:spChg>
        <pc:spChg chg="mod ord">
          <ac:chgData name="LIN, Zhiqiang" userId="d4683ff3-f281-4b56-a745-6a46db3b5018" providerId="ADAL" clId="{5B1B89B3-4E96-49D5-8176-67500AA7B227}" dt="2021-03-11T12:12:38.958" v="12089"/>
          <ac:spMkLst>
            <pc:docMk/>
            <pc:sldMk cId="755574411" sldId="379"/>
            <ac:spMk id="25" creationId="{D06B6163-9156-4931-8166-B825412D409A}"/>
          </ac:spMkLst>
        </pc:spChg>
        <pc:spChg chg="mod ord">
          <ac:chgData name="LIN, Zhiqiang" userId="d4683ff3-f281-4b56-a745-6a46db3b5018" providerId="ADAL" clId="{5B1B89B3-4E96-49D5-8176-67500AA7B227}" dt="2021-03-11T12:12:38.956" v="12081"/>
          <ac:spMkLst>
            <pc:docMk/>
            <pc:sldMk cId="755574411" sldId="379"/>
            <ac:spMk id="27" creationId="{0111B152-0CC2-4136-B0D0-FD65FD91A499}"/>
          </ac:spMkLst>
        </pc:spChg>
        <pc:spChg chg="mod ord">
          <ac:chgData name="LIN, Zhiqiang" userId="d4683ff3-f281-4b56-a745-6a46db3b5018" providerId="ADAL" clId="{5B1B89B3-4E96-49D5-8176-67500AA7B227}" dt="2021-03-11T12:12:38.957" v="12087"/>
          <ac:spMkLst>
            <pc:docMk/>
            <pc:sldMk cId="755574411" sldId="379"/>
            <ac:spMk id="28" creationId="{17318369-A170-444E-BF7C-A2F1D96753FC}"/>
          </ac:spMkLst>
        </pc:spChg>
        <pc:spChg chg="mod ord">
          <ac:chgData name="LIN, Zhiqiang" userId="d4683ff3-f281-4b56-a745-6a46db3b5018" providerId="ADAL" clId="{5B1B89B3-4E96-49D5-8176-67500AA7B227}" dt="2021-03-11T12:12:38.966" v="12121"/>
          <ac:spMkLst>
            <pc:docMk/>
            <pc:sldMk cId="755574411" sldId="379"/>
            <ac:spMk id="29" creationId="{4D3328EF-0606-4020-9F70-EA1DAA44DE39}"/>
          </ac:spMkLst>
        </pc:spChg>
        <pc:spChg chg="add mod ord">
          <ac:chgData name="LIN, Zhiqiang" userId="d4683ff3-f281-4b56-a745-6a46db3b5018" providerId="ADAL" clId="{5B1B89B3-4E96-49D5-8176-67500AA7B227}" dt="2021-03-11T12:12:38.959" v="12095"/>
          <ac:spMkLst>
            <pc:docMk/>
            <pc:sldMk cId="755574411" sldId="379"/>
            <ac:spMk id="30" creationId="{D346DFB8-94E9-43C7-97F1-B31E7B226540}"/>
          </ac:spMkLst>
        </pc:spChg>
        <pc:spChg chg="add mod ord">
          <ac:chgData name="LIN, Zhiqiang" userId="d4683ff3-f281-4b56-a745-6a46db3b5018" providerId="ADAL" clId="{5B1B89B3-4E96-49D5-8176-67500AA7B227}" dt="2021-03-11T12:12:38.956" v="12083"/>
          <ac:spMkLst>
            <pc:docMk/>
            <pc:sldMk cId="755574411" sldId="379"/>
            <ac:spMk id="31" creationId="{07436DD6-7A8B-4ABE-8BB2-EED39691EF77}"/>
          </ac:spMkLst>
        </pc:spChg>
        <pc:spChg chg="add mod ord">
          <ac:chgData name="LIN, Zhiqiang" userId="d4683ff3-f281-4b56-a745-6a46db3b5018" providerId="ADAL" clId="{5B1B89B3-4E96-49D5-8176-67500AA7B227}" dt="2021-03-11T12:12:38.959" v="12093"/>
          <ac:spMkLst>
            <pc:docMk/>
            <pc:sldMk cId="755574411" sldId="379"/>
            <ac:spMk id="33" creationId="{A3288E28-2526-4EBD-816A-3FB7670B4B0F}"/>
          </ac:spMkLst>
        </pc:spChg>
        <pc:spChg chg="add mod ord">
          <ac:chgData name="LIN, Zhiqiang" userId="d4683ff3-f281-4b56-a745-6a46db3b5018" providerId="ADAL" clId="{5B1B89B3-4E96-49D5-8176-67500AA7B227}" dt="2021-03-11T12:12:38.960" v="12097"/>
          <ac:spMkLst>
            <pc:docMk/>
            <pc:sldMk cId="755574411" sldId="379"/>
            <ac:spMk id="34" creationId="{97145F26-BA5B-4096-B073-901E372A4AD3}"/>
          </ac:spMkLst>
        </pc:spChg>
        <pc:spChg chg="mod ord">
          <ac:chgData name="LIN, Zhiqiang" userId="d4683ff3-f281-4b56-a745-6a46db3b5018" providerId="ADAL" clId="{5B1B89B3-4E96-49D5-8176-67500AA7B227}" dt="2021-03-11T12:12:38.950" v="12057"/>
          <ac:spMkLst>
            <pc:docMk/>
            <pc:sldMk cId="755574411" sldId="379"/>
            <ac:spMk id="518" creationId="{00000000-0000-0000-0000-000000000000}"/>
          </ac:spMkLst>
        </pc:spChg>
        <pc:spChg chg="mod ord">
          <ac:chgData name="LIN, Zhiqiang" userId="d4683ff3-f281-4b56-a745-6a46db3b5018" providerId="ADAL" clId="{5B1B89B3-4E96-49D5-8176-67500AA7B227}" dt="2021-03-11T12:12:38.963" v="12109"/>
          <ac:spMkLst>
            <pc:docMk/>
            <pc:sldMk cId="755574411" sldId="379"/>
            <ac:spMk id="563" creationId="{00000000-0000-0000-0000-000000000000}"/>
          </ac:spMkLst>
        </pc:spChg>
        <pc:cxnChg chg="mod ord">
          <ac:chgData name="LIN, Zhiqiang" userId="d4683ff3-f281-4b56-a745-6a46db3b5018" providerId="ADAL" clId="{5B1B89B3-4E96-49D5-8176-67500AA7B227}" dt="2021-03-11T12:12:38.961" v="12101"/>
          <ac:cxnSpMkLst>
            <pc:docMk/>
            <pc:sldMk cId="755574411" sldId="379"/>
            <ac:cxnSpMk id="6" creationId="{0E8F756E-DDB6-4FD3-90BA-9DAA7DCE0382}"/>
          </ac:cxnSpMkLst>
        </pc:cxnChg>
        <pc:cxnChg chg="mod ord">
          <ac:chgData name="LIN, Zhiqiang" userId="d4683ff3-f281-4b56-a745-6a46db3b5018" providerId="ADAL" clId="{5B1B89B3-4E96-49D5-8176-67500AA7B227}" dt="2021-03-11T12:12:38.965" v="12117"/>
          <ac:cxnSpMkLst>
            <pc:docMk/>
            <pc:sldMk cId="755574411" sldId="379"/>
            <ac:cxnSpMk id="13" creationId="{116185EC-8DB3-402B-B077-8F4AFD319BE8}"/>
          </ac:cxnSpMkLst>
        </pc:cxnChg>
        <pc:cxnChg chg="mod ord">
          <ac:chgData name="LIN, Zhiqiang" userId="d4683ff3-f281-4b56-a745-6a46db3b5018" providerId="ADAL" clId="{5B1B89B3-4E96-49D5-8176-67500AA7B227}" dt="2021-03-11T12:12:38.953" v="12067"/>
          <ac:cxnSpMkLst>
            <pc:docMk/>
            <pc:sldMk cId="755574411" sldId="379"/>
            <ac:cxnSpMk id="17" creationId="{312B5751-A075-4C3C-8AF0-A64A8ABC21B9}"/>
          </ac:cxnSpMkLst>
        </pc:cxnChg>
        <pc:cxnChg chg="mod ord">
          <ac:chgData name="LIN, Zhiqiang" userId="d4683ff3-f281-4b56-a745-6a46db3b5018" providerId="ADAL" clId="{5B1B89B3-4E96-49D5-8176-67500AA7B227}" dt="2021-03-11T12:12:38.953" v="12071"/>
          <ac:cxnSpMkLst>
            <pc:docMk/>
            <pc:sldMk cId="755574411" sldId="379"/>
            <ac:cxnSpMk id="22" creationId="{60E8E05F-2DC6-43C5-A885-351D9875A5ED}"/>
          </ac:cxnSpMkLst>
        </pc:cxnChg>
        <pc:cxnChg chg="mod ord">
          <ac:chgData name="LIN, Zhiqiang" userId="d4683ff3-f281-4b56-a745-6a46db3b5018" providerId="ADAL" clId="{5B1B89B3-4E96-49D5-8176-67500AA7B227}" dt="2021-03-11T12:12:38.957" v="12085"/>
          <ac:cxnSpMkLst>
            <pc:docMk/>
            <pc:sldMk cId="755574411" sldId="379"/>
            <ac:cxnSpMk id="26" creationId="{E902DC65-1758-4247-926B-4EC5E2DB79FB}"/>
          </ac:cxnSpMkLst>
        </pc:cxnChg>
        <pc:cxnChg chg="add mod ord">
          <ac:chgData name="LIN, Zhiqiang" userId="d4683ff3-f281-4b56-a745-6a46db3b5018" providerId="ADAL" clId="{5B1B89B3-4E96-49D5-8176-67500AA7B227}" dt="2021-03-11T12:12:38.958" v="12091"/>
          <ac:cxnSpMkLst>
            <pc:docMk/>
            <pc:sldMk cId="755574411" sldId="379"/>
            <ac:cxnSpMk id="32" creationId="{1F5E7B6C-4F12-4A37-BEF7-16751D3724A9}"/>
          </ac:cxnSpMkLst>
        </pc:cxnChg>
        <pc:cxnChg chg="mod ord">
          <ac:chgData name="LIN, Zhiqiang" userId="d4683ff3-f281-4b56-a745-6a46db3b5018" providerId="ADAL" clId="{5B1B89B3-4E96-49D5-8176-67500AA7B227}" dt="2021-03-11T12:12:38.951" v="12059"/>
          <ac:cxnSpMkLst>
            <pc:docMk/>
            <pc:sldMk cId="755574411" sldId="379"/>
            <ac:cxnSpMk id="519" creationId="{00000000-0000-0000-0000-000000000000}"/>
          </ac:cxnSpMkLst>
        </pc:cxnChg>
      </pc:sldChg>
      <pc:sldChg chg="addSp modSp add modTransition modAnim">
        <pc:chgData name="LIN, Zhiqiang" userId="d4683ff3-f281-4b56-a745-6a46db3b5018" providerId="ADAL" clId="{5B1B89B3-4E96-49D5-8176-67500AA7B227}" dt="2021-03-11T14:41:21.518" v="16672" actId="1076"/>
        <pc:sldMkLst>
          <pc:docMk/>
          <pc:sldMk cId="135965087" sldId="380"/>
        </pc:sldMkLst>
        <pc:spChg chg="mod ord">
          <ac:chgData name="LIN, Zhiqiang" userId="d4683ff3-f281-4b56-a745-6a46db3b5018" providerId="ADAL" clId="{5B1B89B3-4E96-49D5-8176-67500AA7B227}" dt="2021-03-11T12:12:39.368" v="12211"/>
          <ac:spMkLst>
            <pc:docMk/>
            <pc:sldMk cId="135965087" sldId="380"/>
            <ac:spMk id="5" creationId="{93751050-E692-4C9A-978F-7B1E01D62B12}"/>
          </ac:spMkLst>
        </pc:spChg>
        <pc:spChg chg="mod ord">
          <ac:chgData name="LIN, Zhiqiang" userId="d4683ff3-f281-4b56-a745-6a46db3b5018" providerId="ADAL" clId="{5B1B89B3-4E96-49D5-8176-67500AA7B227}" dt="2021-03-11T12:12:39.368" v="12215"/>
          <ac:spMkLst>
            <pc:docMk/>
            <pc:sldMk cId="135965087" sldId="380"/>
            <ac:spMk id="7" creationId="{E8315A5C-B4DA-4DE4-A27A-9ECA69910723}"/>
          </ac:spMkLst>
        </pc:spChg>
        <pc:spChg chg="mod ord">
          <ac:chgData name="LIN, Zhiqiang" userId="d4683ff3-f281-4b56-a745-6a46db3b5018" providerId="ADAL" clId="{5B1B89B3-4E96-49D5-8176-67500AA7B227}" dt="2021-03-11T12:12:39.370" v="12219"/>
          <ac:spMkLst>
            <pc:docMk/>
            <pc:sldMk cId="135965087" sldId="380"/>
            <ac:spMk id="8" creationId="{97FB6EBF-0DF5-47EB-92D3-CBE7A62C83B4}"/>
          </ac:spMkLst>
        </pc:spChg>
        <pc:spChg chg="mod ord">
          <ac:chgData name="LIN, Zhiqiang" userId="d4683ff3-f281-4b56-a745-6a46db3b5018" providerId="ADAL" clId="{5B1B89B3-4E96-49D5-8176-67500AA7B227}" dt="2021-03-11T12:12:39.368" v="12217"/>
          <ac:spMkLst>
            <pc:docMk/>
            <pc:sldMk cId="135965087" sldId="380"/>
            <ac:spMk id="9" creationId="{655C3ED4-1A1B-423F-BB88-48F6442D37A1}"/>
          </ac:spMkLst>
        </pc:spChg>
        <pc:spChg chg="mod ord">
          <ac:chgData name="LIN, Zhiqiang" userId="d4683ff3-f281-4b56-a745-6a46db3b5018" providerId="ADAL" clId="{5B1B89B3-4E96-49D5-8176-67500AA7B227}" dt="2021-03-11T12:12:39.370" v="12223"/>
          <ac:spMkLst>
            <pc:docMk/>
            <pc:sldMk cId="135965087" sldId="380"/>
            <ac:spMk id="10" creationId="{0E3ED966-6DFF-44E0-B17B-A4129490B341}"/>
          </ac:spMkLst>
        </pc:spChg>
        <pc:spChg chg="mod ord">
          <ac:chgData name="LIN, Zhiqiang" userId="d4683ff3-f281-4b56-a745-6a46db3b5018" providerId="ADAL" clId="{5B1B89B3-4E96-49D5-8176-67500AA7B227}" dt="2021-03-11T12:12:39.370" v="12225"/>
          <ac:spMkLst>
            <pc:docMk/>
            <pc:sldMk cId="135965087" sldId="380"/>
            <ac:spMk id="11" creationId="{3FAE2692-2C7E-4CFC-979F-66B7BA1E77A9}"/>
          </ac:spMkLst>
        </pc:spChg>
        <pc:spChg chg="mod ord">
          <ac:chgData name="LIN, Zhiqiang" userId="d4683ff3-f281-4b56-a745-6a46db3b5018" providerId="ADAL" clId="{5B1B89B3-4E96-49D5-8176-67500AA7B227}" dt="2021-03-11T12:12:39.370" v="12227"/>
          <ac:spMkLst>
            <pc:docMk/>
            <pc:sldMk cId="135965087" sldId="380"/>
            <ac:spMk id="12" creationId="{CB869D91-2FF2-4BED-9F28-B0942271BFDB}"/>
          </ac:spMkLst>
        </pc:spChg>
        <pc:spChg chg="mod ord">
          <ac:chgData name="LIN, Zhiqiang" userId="d4683ff3-f281-4b56-a745-6a46db3b5018" providerId="ADAL" clId="{5B1B89B3-4E96-49D5-8176-67500AA7B227}" dt="2021-03-11T12:12:39.370" v="12231"/>
          <ac:spMkLst>
            <pc:docMk/>
            <pc:sldMk cId="135965087" sldId="380"/>
            <ac:spMk id="14" creationId="{F73CED85-EAF1-47C7-933C-320E04594202}"/>
          </ac:spMkLst>
        </pc:spChg>
        <pc:spChg chg="mod ord">
          <ac:chgData name="LIN, Zhiqiang" userId="d4683ff3-f281-4b56-a745-6a46db3b5018" providerId="ADAL" clId="{5B1B89B3-4E96-49D5-8176-67500AA7B227}" dt="2021-03-11T12:12:39.359" v="12187"/>
          <ac:spMkLst>
            <pc:docMk/>
            <pc:sldMk cId="135965087" sldId="380"/>
            <ac:spMk id="15" creationId="{083AE7CF-9811-4B8E-A641-39DE3EB8ECB6}"/>
          </ac:spMkLst>
        </pc:spChg>
        <pc:spChg chg="mod ord">
          <ac:chgData name="LIN, Zhiqiang" userId="d4683ff3-f281-4b56-a745-6a46db3b5018" providerId="ADAL" clId="{5B1B89B3-4E96-49D5-8176-67500AA7B227}" dt="2021-03-11T12:12:39.359" v="12177"/>
          <ac:spMkLst>
            <pc:docMk/>
            <pc:sldMk cId="135965087" sldId="380"/>
            <ac:spMk id="16" creationId="{042F8926-E684-42F7-9FF1-84E787B22C2A}"/>
          </ac:spMkLst>
        </pc:spChg>
        <pc:spChg chg="mod ord">
          <ac:chgData name="LIN, Zhiqiang" userId="d4683ff3-f281-4b56-a745-6a46db3b5018" providerId="ADAL" clId="{5B1B89B3-4E96-49D5-8176-67500AA7B227}" dt="2021-03-11T12:12:39.357" v="12173"/>
          <ac:spMkLst>
            <pc:docMk/>
            <pc:sldMk cId="135965087" sldId="380"/>
            <ac:spMk id="18" creationId="{DD6233ED-C746-4A6F-B59D-7A19656E4147}"/>
          </ac:spMkLst>
        </pc:spChg>
        <pc:spChg chg="mod ord">
          <ac:chgData name="LIN, Zhiqiang" userId="d4683ff3-f281-4b56-a745-6a46db3b5018" providerId="ADAL" clId="{5B1B89B3-4E96-49D5-8176-67500AA7B227}" dt="2021-03-11T12:12:39.359" v="12175"/>
          <ac:spMkLst>
            <pc:docMk/>
            <pc:sldMk cId="135965087" sldId="380"/>
            <ac:spMk id="19" creationId="{F7776D36-D807-4D5D-ADB2-F163ED550E02}"/>
          </ac:spMkLst>
        </pc:spChg>
        <pc:spChg chg="mod ord">
          <ac:chgData name="LIN, Zhiqiang" userId="d4683ff3-f281-4b56-a745-6a46db3b5018" providerId="ADAL" clId="{5B1B89B3-4E96-49D5-8176-67500AA7B227}" dt="2021-03-11T12:12:39.359" v="12189"/>
          <ac:spMkLst>
            <pc:docMk/>
            <pc:sldMk cId="135965087" sldId="380"/>
            <ac:spMk id="20" creationId="{99B641D3-CF53-405D-8D89-934D901CFCED}"/>
          </ac:spMkLst>
        </pc:spChg>
        <pc:spChg chg="mod ord">
          <ac:chgData name="LIN, Zhiqiang" userId="d4683ff3-f281-4b56-a745-6a46db3b5018" providerId="ADAL" clId="{5B1B89B3-4E96-49D5-8176-67500AA7B227}" dt="2021-03-11T12:12:39.359" v="12181"/>
          <ac:spMkLst>
            <pc:docMk/>
            <pc:sldMk cId="135965087" sldId="380"/>
            <ac:spMk id="21" creationId="{0BBEA8E4-CD59-4AA0-8ED0-9A6B0152EF45}"/>
          </ac:spMkLst>
        </pc:spChg>
        <pc:spChg chg="mod ord">
          <ac:chgData name="LIN, Zhiqiang" userId="d4683ff3-f281-4b56-a745-6a46db3b5018" providerId="ADAL" clId="{5B1B89B3-4E96-49D5-8176-67500AA7B227}" dt="2021-03-11T12:12:39.359" v="12185"/>
          <ac:spMkLst>
            <pc:docMk/>
            <pc:sldMk cId="135965087" sldId="380"/>
            <ac:spMk id="23" creationId="{2075FAB4-E127-41D8-AB75-CAE982FC931E}"/>
          </ac:spMkLst>
        </pc:spChg>
        <pc:spChg chg="mod ord">
          <ac:chgData name="LIN, Zhiqiang" userId="d4683ff3-f281-4b56-a745-6a46db3b5018" providerId="ADAL" clId="{5B1B89B3-4E96-49D5-8176-67500AA7B227}" dt="2021-03-11T12:12:39.359" v="12191"/>
          <ac:spMkLst>
            <pc:docMk/>
            <pc:sldMk cId="135965087" sldId="380"/>
            <ac:spMk id="24" creationId="{4AA620B8-1E02-4D0D-BF4D-A8A45D129A28}"/>
          </ac:spMkLst>
        </pc:spChg>
        <pc:spChg chg="mod ord">
          <ac:chgData name="LIN, Zhiqiang" userId="d4683ff3-f281-4b56-a745-6a46db3b5018" providerId="ADAL" clId="{5B1B89B3-4E96-49D5-8176-67500AA7B227}" dt="2021-03-11T12:12:39.359" v="12201"/>
          <ac:spMkLst>
            <pc:docMk/>
            <pc:sldMk cId="135965087" sldId="380"/>
            <ac:spMk id="25" creationId="{D06B6163-9156-4931-8166-B825412D409A}"/>
          </ac:spMkLst>
        </pc:spChg>
        <pc:spChg chg="mod ord">
          <ac:chgData name="LIN, Zhiqiang" userId="d4683ff3-f281-4b56-a745-6a46db3b5018" providerId="ADAL" clId="{5B1B89B3-4E96-49D5-8176-67500AA7B227}" dt="2021-03-11T12:12:39.359" v="12193"/>
          <ac:spMkLst>
            <pc:docMk/>
            <pc:sldMk cId="135965087" sldId="380"/>
            <ac:spMk id="27" creationId="{0111B152-0CC2-4136-B0D0-FD65FD91A499}"/>
          </ac:spMkLst>
        </pc:spChg>
        <pc:spChg chg="mod ord">
          <ac:chgData name="LIN, Zhiqiang" userId="d4683ff3-f281-4b56-a745-6a46db3b5018" providerId="ADAL" clId="{5B1B89B3-4E96-49D5-8176-67500AA7B227}" dt="2021-03-11T12:12:39.359" v="12199"/>
          <ac:spMkLst>
            <pc:docMk/>
            <pc:sldMk cId="135965087" sldId="380"/>
            <ac:spMk id="28" creationId="{17318369-A170-444E-BF7C-A2F1D96753FC}"/>
          </ac:spMkLst>
        </pc:spChg>
        <pc:spChg chg="mod ord">
          <ac:chgData name="LIN, Zhiqiang" userId="d4683ff3-f281-4b56-a745-6a46db3b5018" providerId="ADAL" clId="{5B1B89B3-4E96-49D5-8176-67500AA7B227}" dt="2021-03-11T12:12:39.370" v="12233"/>
          <ac:spMkLst>
            <pc:docMk/>
            <pc:sldMk cId="135965087" sldId="380"/>
            <ac:spMk id="29" creationId="{4D3328EF-0606-4020-9F70-EA1DAA44DE39}"/>
          </ac:spMkLst>
        </pc:spChg>
        <pc:spChg chg="mod ord">
          <ac:chgData name="LIN, Zhiqiang" userId="d4683ff3-f281-4b56-a745-6a46db3b5018" providerId="ADAL" clId="{5B1B89B3-4E96-49D5-8176-67500AA7B227}" dt="2021-03-11T12:12:39.359" v="12207"/>
          <ac:spMkLst>
            <pc:docMk/>
            <pc:sldMk cId="135965087" sldId="380"/>
            <ac:spMk id="30" creationId="{D346DFB8-94E9-43C7-97F1-B31E7B226540}"/>
          </ac:spMkLst>
        </pc:spChg>
        <pc:spChg chg="mod ord">
          <ac:chgData name="LIN, Zhiqiang" userId="d4683ff3-f281-4b56-a745-6a46db3b5018" providerId="ADAL" clId="{5B1B89B3-4E96-49D5-8176-67500AA7B227}" dt="2021-03-11T12:12:39.359" v="12195"/>
          <ac:spMkLst>
            <pc:docMk/>
            <pc:sldMk cId="135965087" sldId="380"/>
            <ac:spMk id="31" creationId="{07436DD6-7A8B-4ABE-8BB2-EED39691EF77}"/>
          </ac:spMkLst>
        </pc:spChg>
        <pc:spChg chg="mod ord">
          <ac:chgData name="LIN, Zhiqiang" userId="d4683ff3-f281-4b56-a745-6a46db3b5018" providerId="ADAL" clId="{5B1B89B3-4E96-49D5-8176-67500AA7B227}" dt="2021-03-11T12:12:39.359" v="12205"/>
          <ac:spMkLst>
            <pc:docMk/>
            <pc:sldMk cId="135965087" sldId="380"/>
            <ac:spMk id="33" creationId="{A3288E28-2526-4EBD-816A-3FB7670B4B0F}"/>
          </ac:spMkLst>
        </pc:spChg>
        <pc:spChg chg="mod ord">
          <ac:chgData name="LIN, Zhiqiang" userId="d4683ff3-f281-4b56-a745-6a46db3b5018" providerId="ADAL" clId="{5B1B89B3-4E96-49D5-8176-67500AA7B227}" dt="2021-03-11T12:12:39.359" v="12209"/>
          <ac:spMkLst>
            <pc:docMk/>
            <pc:sldMk cId="135965087" sldId="380"/>
            <ac:spMk id="34" creationId="{97145F26-BA5B-4096-B073-901E372A4AD3}"/>
          </ac:spMkLst>
        </pc:spChg>
        <pc:spChg chg="add mod ord">
          <ac:chgData name="LIN, Zhiqiang" userId="d4683ff3-f281-4b56-a745-6a46db3b5018" providerId="ADAL" clId="{5B1B89B3-4E96-49D5-8176-67500AA7B227}" dt="2021-03-11T14:41:21.518" v="16672" actId="1076"/>
          <ac:spMkLst>
            <pc:docMk/>
            <pc:sldMk cId="135965087" sldId="380"/>
            <ac:spMk id="35" creationId="{10225E26-69BE-4B88-AE82-A01EE8DD3F74}"/>
          </ac:spMkLst>
        </pc:spChg>
        <pc:spChg chg="add mod ord">
          <ac:chgData name="LIN, Zhiqiang" userId="d4683ff3-f281-4b56-a745-6a46db3b5018" providerId="ADAL" clId="{5B1B89B3-4E96-49D5-8176-67500AA7B227}" dt="2021-03-11T14:41:21.518" v="16672" actId="1076"/>
          <ac:spMkLst>
            <pc:docMk/>
            <pc:sldMk cId="135965087" sldId="380"/>
            <ac:spMk id="36" creationId="{8D0DFC49-BE89-4803-BC60-CCC23E8CAC00}"/>
          </ac:spMkLst>
        </pc:spChg>
        <pc:spChg chg="mod ord">
          <ac:chgData name="LIN, Zhiqiang" userId="d4683ff3-f281-4b56-a745-6a46db3b5018" providerId="ADAL" clId="{5B1B89B3-4E96-49D5-8176-67500AA7B227}" dt="2021-03-11T12:12:39.357" v="12169"/>
          <ac:spMkLst>
            <pc:docMk/>
            <pc:sldMk cId="135965087" sldId="380"/>
            <ac:spMk id="518" creationId="{00000000-0000-0000-0000-000000000000}"/>
          </ac:spMkLst>
        </pc:spChg>
        <pc:spChg chg="mod ord">
          <ac:chgData name="LIN, Zhiqiang" userId="d4683ff3-f281-4b56-a745-6a46db3b5018" providerId="ADAL" clId="{5B1B89B3-4E96-49D5-8176-67500AA7B227}" dt="2021-03-11T12:12:39.370" v="12221"/>
          <ac:spMkLst>
            <pc:docMk/>
            <pc:sldMk cId="135965087" sldId="380"/>
            <ac:spMk id="563" creationId="{00000000-0000-0000-0000-000000000000}"/>
          </ac:spMkLst>
        </pc:spChg>
        <pc:picChg chg="add mod ord">
          <ac:chgData name="LIN, Zhiqiang" userId="d4683ff3-f281-4b56-a745-6a46db3b5018" providerId="ADAL" clId="{5B1B89B3-4E96-49D5-8176-67500AA7B227}" dt="2021-03-11T14:41:21.518" v="16672" actId="1076"/>
          <ac:picMkLst>
            <pc:docMk/>
            <pc:sldMk cId="135965087" sldId="380"/>
            <ac:picMk id="37" creationId="{F19879F7-E6D0-481B-9ECE-111E6C8575C2}"/>
          </ac:picMkLst>
        </pc:picChg>
        <pc:cxnChg chg="mod ord">
          <ac:chgData name="LIN, Zhiqiang" userId="d4683ff3-f281-4b56-a745-6a46db3b5018" providerId="ADAL" clId="{5B1B89B3-4E96-49D5-8176-67500AA7B227}" dt="2021-03-11T12:12:39.368" v="12213"/>
          <ac:cxnSpMkLst>
            <pc:docMk/>
            <pc:sldMk cId="135965087" sldId="380"/>
            <ac:cxnSpMk id="6" creationId="{0E8F756E-DDB6-4FD3-90BA-9DAA7DCE0382}"/>
          </ac:cxnSpMkLst>
        </pc:cxnChg>
        <pc:cxnChg chg="mod ord">
          <ac:chgData name="LIN, Zhiqiang" userId="d4683ff3-f281-4b56-a745-6a46db3b5018" providerId="ADAL" clId="{5B1B89B3-4E96-49D5-8176-67500AA7B227}" dt="2021-03-11T12:12:39.370" v="12229"/>
          <ac:cxnSpMkLst>
            <pc:docMk/>
            <pc:sldMk cId="135965087" sldId="380"/>
            <ac:cxnSpMk id="13" creationId="{116185EC-8DB3-402B-B077-8F4AFD319BE8}"/>
          </ac:cxnSpMkLst>
        </pc:cxnChg>
        <pc:cxnChg chg="mod ord">
          <ac:chgData name="LIN, Zhiqiang" userId="d4683ff3-f281-4b56-a745-6a46db3b5018" providerId="ADAL" clId="{5B1B89B3-4E96-49D5-8176-67500AA7B227}" dt="2021-03-11T12:12:39.359" v="12179"/>
          <ac:cxnSpMkLst>
            <pc:docMk/>
            <pc:sldMk cId="135965087" sldId="380"/>
            <ac:cxnSpMk id="17" creationId="{312B5751-A075-4C3C-8AF0-A64A8ABC21B9}"/>
          </ac:cxnSpMkLst>
        </pc:cxnChg>
        <pc:cxnChg chg="mod ord">
          <ac:chgData name="LIN, Zhiqiang" userId="d4683ff3-f281-4b56-a745-6a46db3b5018" providerId="ADAL" clId="{5B1B89B3-4E96-49D5-8176-67500AA7B227}" dt="2021-03-11T12:12:39.359" v="12183"/>
          <ac:cxnSpMkLst>
            <pc:docMk/>
            <pc:sldMk cId="135965087" sldId="380"/>
            <ac:cxnSpMk id="22" creationId="{60E8E05F-2DC6-43C5-A885-351D9875A5ED}"/>
          </ac:cxnSpMkLst>
        </pc:cxnChg>
        <pc:cxnChg chg="mod ord">
          <ac:chgData name="LIN, Zhiqiang" userId="d4683ff3-f281-4b56-a745-6a46db3b5018" providerId="ADAL" clId="{5B1B89B3-4E96-49D5-8176-67500AA7B227}" dt="2021-03-11T12:12:39.359" v="12197"/>
          <ac:cxnSpMkLst>
            <pc:docMk/>
            <pc:sldMk cId="135965087" sldId="380"/>
            <ac:cxnSpMk id="26" creationId="{E902DC65-1758-4247-926B-4EC5E2DB79FB}"/>
          </ac:cxnSpMkLst>
        </pc:cxnChg>
        <pc:cxnChg chg="mod ord">
          <ac:chgData name="LIN, Zhiqiang" userId="d4683ff3-f281-4b56-a745-6a46db3b5018" providerId="ADAL" clId="{5B1B89B3-4E96-49D5-8176-67500AA7B227}" dt="2021-03-11T12:12:39.359" v="12203"/>
          <ac:cxnSpMkLst>
            <pc:docMk/>
            <pc:sldMk cId="135965087" sldId="380"/>
            <ac:cxnSpMk id="32" creationId="{1F5E7B6C-4F12-4A37-BEF7-16751D3724A9}"/>
          </ac:cxnSpMkLst>
        </pc:cxnChg>
        <pc:cxnChg chg="mod ord">
          <ac:chgData name="LIN, Zhiqiang" userId="d4683ff3-f281-4b56-a745-6a46db3b5018" providerId="ADAL" clId="{5B1B89B3-4E96-49D5-8176-67500AA7B227}" dt="2021-03-11T12:12:39.357" v="12171"/>
          <ac:cxnSpMkLst>
            <pc:docMk/>
            <pc:sldMk cId="135965087" sldId="380"/>
            <ac:cxnSpMk id="519" creationId="{00000000-0000-0000-0000-000000000000}"/>
          </ac:cxnSpMkLst>
        </pc:cxnChg>
      </pc:sldChg>
      <pc:sldChg chg="addSp delSp modSp add del modTransition addAnim delAnim modAnim">
        <pc:chgData name="LIN, Zhiqiang" userId="d4683ff3-f281-4b56-a745-6a46db3b5018" providerId="ADAL" clId="{5B1B89B3-4E96-49D5-8176-67500AA7B227}" dt="2021-03-11T12:10:34.427" v="10658"/>
        <pc:sldMkLst>
          <pc:docMk/>
          <pc:sldMk cId="2137082593" sldId="380"/>
        </pc:sldMkLst>
        <pc:spChg chg="mod ord">
          <ac:chgData name="LIN, Zhiqiang" userId="d4683ff3-f281-4b56-a745-6a46db3b5018" providerId="ADAL" clId="{5B1B89B3-4E96-49D5-8176-67500AA7B227}" dt="2021-03-11T12:10:34.427" v="10658"/>
          <ac:spMkLst>
            <pc:docMk/>
            <pc:sldMk cId="2137082593" sldId="380"/>
            <ac:spMk id="5" creationId="{4369BF7F-1785-4FF7-A5EC-A31F9AC8EBF3}"/>
          </ac:spMkLst>
        </pc:spChg>
        <pc:spChg chg="mod ord">
          <ac:chgData name="LIN, Zhiqiang" userId="d4683ff3-f281-4b56-a745-6a46db3b5018" providerId="ADAL" clId="{5B1B89B3-4E96-49D5-8176-67500AA7B227}" dt="2021-03-11T12:10:34.427" v="10658"/>
          <ac:spMkLst>
            <pc:docMk/>
            <pc:sldMk cId="2137082593" sldId="380"/>
            <ac:spMk id="7" creationId="{372C03E2-C06F-45E8-8899-6430B05EAF0A}"/>
          </ac:spMkLst>
        </pc:spChg>
        <pc:spChg chg="mod ord">
          <ac:chgData name="LIN, Zhiqiang" userId="d4683ff3-f281-4b56-a745-6a46db3b5018" providerId="ADAL" clId="{5B1B89B3-4E96-49D5-8176-67500AA7B227}" dt="2021-03-11T12:10:34.427" v="10658"/>
          <ac:spMkLst>
            <pc:docMk/>
            <pc:sldMk cId="2137082593" sldId="380"/>
            <ac:spMk id="8" creationId="{0EB7314A-FC3F-4EC4-878A-65F30095CBAA}"/>
          </ac:spMkLst>
        </pc:spChg>
        <pc:spChg chg="mod ord">
          <ac:chgData name="LIN, Zhiqiang" userId="d4683ff3-f281-4b56-a745-6a46db3b5018" providerId="ADAL" clId="{5B1B89B3-4E96-49D5-8176-67500AA7B227}" dt="2021-03-11T12:10:34.427" v="10658"/>
          <ac:spMkLst>
            <pc:docMk/>
            <pc:sldMk cId="2137082593" sldId="380"/>
            <ac:spMk id="9" creationId="{0E868CE5-B5A6-4B37-9351-E9AF82954A20}"/>
          </ac:spMkLst>
        </pc:spChg>
        <pc:spChg chg="mod ord">
          <ac:chgData name="LIN, Zhiqiang" userId="d4683ff3-f281-4b56-a745-6a46db3b5018" providerId="ADAL" clId="{5B1B89B3-4E96-49D5-8176-67500AA7B227}" dt="2021-03-11T12:10:34.427" v="10658"/>
          <ac:spMkLst>
            <pc:docMk/>
            <pc:sldMk cId="2137082593" sldId="380"/>
            <ac:spMk id="10" creationId="{61A4C298-7F0F-49D3-8D3C-9C501B7CD4C2}"/>
          </ac:spMkLst>
        </pc:spChg>
        <pc:spChg chg="mod ord">
          <ac:chgData name="LIN, Zhiqiang" userId="d4683ff3-f281-4b56-a745-6a46db3b5018" providerId="ADAL" clId="{5B1B89B3-4E96-49D5-8176-67500AA7B227}" dt="2021-03-11T12:10:34.427" v="10658"/>
          <ac:spMkLst>
            <pc:docMk/>
            <pc:sldMk cId="2137082593" sldId="380"/>
            <ac:spMk id="11" creationId="{FB74EB84-48D2-4B70-A280-02C62A1055A0}"/>
          </ac:spMkLst>
        </pc:spChg>
        <pc:spChg chg="mod ord">
          <ac:chgData name="LIN, Zhiqiang" userId="d4683ff3-f281-4b56-a745-6a46db3b5018" providerId="ADAL" clId="{5B1B89B3-4E96-49D5-8176-67500AA7B227}" dt="2021-03-11T12:10:34.427" v="10658"/>
          <ac:spMkLst>
            <pc:docMk/>
            <pc:sldMk cId="2137082593" sldId="380"/>
            <ac:spMk id="12" creationId="{D91F5CE9-4976-4FB5-A742-5903F8B44F49}"/>
          </ac:spMkLst>
        </pc:spChg>
        <pc:spChg chg="mod ord">
          <ac:chgData name="LIN, Zhiqiang" userId="d4683ff3-f281-4b56-a745-6a46db3b5018" providerId="ADAL" clId="{5B1B89B3-4E96-49D5-8176-67500AA7B227}" dt="2021-03-11T12:10:34.427" v="10658"/>
          <ac:spMkLst>
            <pc:docMk/>
            <pc:sldMk cId="2137082593" sldId="380"/>
            <ac:spMk id="14" creationId="{32BF16FC-1A9E-466D-8CBD-75B5EB8781CF}"/>
          </ac:spMkLst>
        </pc:spChg>
        <pc:spChg chg="mod ord">
          <ac:chgData name="LIN, Zhiqiang" userId="d4683ff3-f281-4b56-a745-6a46db3b5018" providerId="ADAL" clId="{5B1B89B3-4E96-49D5-8176-67500AA7B227}" dt="2021-03-11T12:10:34.427" v="10658"/>
          <ac:spMkLst>
            <pc:docMk/>
            <pc:sldMk cId="2137082593" sldId="380"/>
            <ac:spMk id="15" creationId="{490EAE1B-CFE7-40FB-9746-888D90B0700D}"/>
          </ac:spMkLst>
        </pc:spChg>
        <pc:spChg chg="mod ord">
          <ac:chgData name="LIN, Zhiqiang" userId="d4683ff3-f281-4b56-a745-6a46db3b5018" providerId="ADAL" clId="{5B1B89B3-4E96-49D5-8176-67500AA7B227}" dt="2021-03-11T12:10:34.427" v="10658"/>
          <ac:spMkLst>
            <pc:docMk/>
            <pc:sldMk cId="2137082593" sldId="380"/>
            <ac:spMk id="16" creationId="{0DA651A6-98DB-482F-A44A-5D21C3CE484B}"/>
          </ac:spMkLst>
        </pc:spChg>
        <pc:spChg chg="mod ord">
          <ac:chgData name="LIN, Zhiqiang" userId="d4683ff3-f281-4b56-a745-6a46db3b5018" providerId="ADAL" clId="{5B1B89B3-4E96-49D5-8176-67500AA7B227}" dt="2021-03-11T12:10:34.427" v="10658"/>
          <ac:spMkLst>
            <pc:docMk/>
            <pc:sldMk cId="2137082593" sldId="380"/>
            <ac:spMk id="18" creationId="{09F3CC5C-28A8-4E81-9374-1566DA55FE5E}"/>
          </ac:spMkLst>
        </pc:spChg>
        <pc:spChg chg="mod ord">
          <ac:chgData name="LIN, Zhiqiang" userId="d4683ff3-f281-4b56-a745-6a46db3b5018" providerId="ADAL" clId="{5B1B89B3-4E96-49D5-8176-67500AA7B227}" dt="2021-03-11T12:10:34.427" v="10658"/>
          <ac:spMkLst>
            <pc:docMk/>
            <pc:sldMk cId="2137082593" sldId="380"/>
            <ac:spMk id="19" creationId="{86C9E389-1850-4D92-BCB8-B3C54FE438D9}"/>
          </ac:spMkLst>
        </pc:spChg>
        <pc:spChg chg="mod ord">
          <ac:chgData name="LIN, Zhiqiang" userId="d4683ff3-f281-4b56-a745-6a46db3b5018" providerId="ADAL" clId="{5B1B89B3-4E96-49D5-8176-67500AA7B227}" dt="2021-03-11T12:10:34.427" v="10658"/>
          <ac:spMkLst>
            <pc:docMk/>
            <pc:sldMk cId="2137082593" sldId="380"/>
            <ac:spMk id="20" creationId="{1811924D-9E87-4CA3-927F-C01ABDADE414}"/>
          </ac:spMkLst>
        </pc:spChg>
        <pc:spChg chg="mod ord">
          <ac:chgData name="LIN, Zhiqiang" userId="d4683ff3-f281-4b56-a745-6a46db3b5018" providerId="ADAL" clId="{5B1B89B3-4E96-49D5-8176-67500AA7B227}" dt="2021-03-11T12:10:34.427" v="10658"/>
          <ac:spMkLst>
            <pc:docMk/>
            <pc:sldMk cId="2137082593" sldId="380"/>
            <ac:spMk id="21" creationId="{DFFEEBFB-2A6F-4AC2-A600-EDF1AC401A49}"/>
          </ac:spMkLst>
        </pc:spChg>
        <pc:spChg chg="mod ord">
          <ac:chgData name="LIN, Zhiqiang" userId="d4683ff3-f281-4b56-a745-6a46db3b5018" providerId="ADAL" clId="{5B1B89B3-4E96-49D5-8176-67500AA7B227}" dt="2021-03-11T12:10:34.427" v="10658"/>
          <ac:spMkLst>
            <pc:docMk/>
            <pc:sldMk cId="2137082593" sldId="380"/>
            <ac:spMk id="23" creationId="{F64FB2B1-8EB2-40E2-A96C-8FDEFE70040F}"/>
          </ac:spMkLst>
        </pc:spChg>
        <pc:spChg chg="mod ord">
          <ac:chgData name="LIN, Zhiqiang" userId="d4683ff3-f281-4b56-a745-6a46db3b5018" providerId="ADAL" clId="{5B1B89B3-4E96-49D5-8176-67500AA7B227}" dt="2021-03-11T12:10:34.427" v="10658"/>
          <ac:spMkLst>
            <pc:docMk/>
            <pc:sldMk cId="2137082593" sldId="380"/>
            <ac:spMk id="24" creationId="{77E2D615-C7A0-44D0-965D-3BA8F2A57BDA}"/>
          </ac:spMkLst>
        </pc:spChg>
        <pc:spChg chg="mod ord">
          <ac:chgData name="LIN, Zhiqiang" userId="d4683ff3-f281-4b56-a745-6a46db3b5018" providerId="ADAL" clId="{5B1B89B3-4E96-49D5-8176-67500AA7B227}" dt="2021-03-11T12:10:34.427" v="10658"/>
          <ac:spMkLst>
            <pc:docMk/>
            <pc:sldMk cId="2137082593" sldId="380"/>
            <ac:spMk id="25" creationId="{02B58B95-0748-421E-AD92-FD6A0435C5AC}"/>
          </ac:spMkLst>
        </pc:spChg>
        <pc:spChg chg="mod ord">
          <ac:chgData name="LIN, Zhiqiang" userId="d4683ff3-f281-4b56-a745-6a46db3b5018" providerId="ADAL" clId="{5B1B89B3-4E96-49D5-8176-67500AA7B227}" dt="2021-03-11T12:10:34.427" v="10658"/>
          <ac:spMkLst>
            <pc:docMk/>
            <pc:sldMk cId="2137082593" sldId="380"/>
            <ac:spMk id="27" creationId="{4F3A1E36-CDD0-4ACD-9741-79FC97E8693F}"/>
          </ac:spMkLst>
        </pc:spChg>
        <pc:spChg chg="mod ord">
          <ac:chgData name="LIN, Zhiqiang" userId="d4683ff3-f281-4b56-a745-6a46db3b5018" providerId="ADAL" clId="{5B1B89B3-4E96-49D5-8176-67500AA7B227}" dt="2021-03-11T12:10:34.427" v="10658"/>
          <ac:spMkLst>
            <pc:docMk/>
            <pc:sldMk cId="2137082593" sldId="380"/>
            <ac:spMk id="28" creationId="{A5CA9A32-F6A5-4366-92CA-B8457D257D97}"/>
          </ac:spMkLst>
        </pc:spChg>
        <pc:spChg chg="mod ord">
          <ac:chgData name="LIN, Zhiqiang" userId="d4683ff3-f281-4b56-a745-6a46db3b5018" providerId="ADAL" clId="{5B1B89B3-4E96-49D5-8176-67500AA7B227}" dt="2021-03-11T12:10:34.427" v="10658"/>
          <ac:spMkLst>
            <pc:docMk/>
            <pc:sldMk cId="2137082593" sldId="380"/>
            <ac:spMk id="29" creationId="{F752E399-13E2-430B-A4D3-05167B5848E4}"/>
          </ac:spMkLst>
        </pc:spChg>
        <pc:spChg chg="mod ord">
          <ac:chgData name="LIN, Zhiqiang" userId="d4683ff3-f281-4b56-a745-6a46db3b5018" providerId="ADAL" clId="{5B1B89B3-4E96-49D5-8176-67500AA7B227}" dt="2021-03-11T12:10:34.427" v="10658"/>
          <ac:spMkLst>
            <pc:docMk/>
            <pc:sldMk cId="2137082593" sldId="380"/>
            <ac:spMk id="30" creationId="{EA91AF0D-68FC-4B18-A0C6-3AF43D562859}"/>
          </ac:spMkLst>
        </pc:spChg>
        <pc:spChg chg="mod ord">
          <ac:chgData name="LIN, Zhiqiang" userId="d4683ff3-f281-4b56-a745-6a46db3b5018" providerId="ADAL" clId="{5B1B89B3-4E96-49D5-8176-67500AA7B227}" dt="2021-03-11T12:10:34.427" v="10658"/>
          <ac:spMkLst>
            <pc:docMk/>
            <pc:sldMk cId="2137082593" sldId="380"/>
            <ac:spMk id="31" creationId="{A063001B-C9B3-42B6-A362-1C23C4CFBA95}"/>
          </ac:spMkLst>
        </pc:spChg>
        <pc:spChg chg="mod ord">
          <ac:chgData name="LIN, Zhiqiang" userId="d4683ff3-f281-4b56-a745-6a46db3b5018" providerId="ADAL" clId="{5B1B89B3-4E96-49D5-8176-67500AA7B227}" dt="2021-03-11T12:10:34.427" v="10658"/>
          <ac:spMkLst>
            <pc:docMk/>
            <pc:sldMk cId="2137082593" sldId="380"/>
            <ac:spMk id="33" creationId="{9CB16F18-7BE6-434D-BAFD-9EEEFBC0D874}"/>
          </ac:spMkLst>
        </pc:spChg>
        <pc:spChg chg="mod ord">
          <ac:chgData name="LIN, Zhiqiang" userId="d4683ff3-f281-4b56-a745-6a46db3b5018" providerId="ADAL" clId="{5B1B89B3-4E96-49D5-8176-67500AA7B227}" dt="2021-03-11T12:10:34.427" v="10658"/>
          <ac:spMkLst>
            <pc:docMk/>
            <pc:sldMk cId="2137082593" sldId="380"/>
            <ac:spMk id="34" creationId="{C0B7D670-3D34-40B8-8557-D43F160BB603}"/>
          </ac:spMkLst>
        </pc:spChg>
        <pc:spChg chg="add del">
          <ac:chgData name="LIN, Zhiqiang" userId="d4683ff3-f281-4b56-a745-6a46db3b5018" providerId="ADAL" clId="{5B1B89B3-4E96-49D5-8176-67500AA7B227}" dt="2021-03-11T12:10:34.427" v="10658"/>
          <ac:spMkLst>
            <pc:docMk/>
            <pc:sldMk cId="2137082593" sldId="380"/>
            <ac:spMk id="35" creationId="{F9A43001-DE03-45CC-8F7F-E5F8D6F7B72F}"/>
          </ac:spMkLst>
        </pc:spChg>
        <pc:spChg chg="add del">
          <ac:chgData name="LIN, Zhiqiang" userId="d4683ff3-f281-4b56-a745-6a46db3b5018" providerId="ADAL" clId="{5B1B89B3-4E96-49D5-8176-67500AA7B227}" dt="2021-03-11T12:10:34.427" v="10658"/>
          <ac:spMkLst>
            <pc:docMk/>
            <pc:sldMk cId="2137082593" sldId="380"/>
            <ac:spMk id="36" creationId="{5CD2FAB0-FCA0-4A1B-8D74-35CEDB218CDA}"/>
          </ac:spMkLst>
        </pc:spChg>
        <pc:spChg chg="mod ord">
          <ac:chgData name="LIN, Zhiqiang" userId="d4683ff3-f281-4b56-a745-6a46db3b5018" providerId="ADAL" clId="{5B1B89B3-4E96-49D5-8176-67500AA7B227}" dt="2021-03-11T12:10:34.427" v="10658"/>
          <ac:spMkLst>
            <pc:docMk/>
            <pc:sldMk cId="2137082593" sldId="380"/>
            <ac:spMk id="518" creationId="{00000000-0000-0000-0000-000000000000}"/>
          </ac:spMkLst>
        </pc:spChg>
        <pc:spChg chg="mod ord">
          <ac:chgData name="LIN, Zhiqiang" userId="d4683ff3-f281-4b56-a745-6a46db3b5018" providerId="ADAL" clId="{5B1B89B3-4E96-49D5-8176-67500AA7B227}" dt="2021-03-11T12:10:34.427" v="10658"/>
          <ac:spMkLst>
            <pc:docMk/>
            <pc:sldMk cId="2137082593" sldId="380"/>
            <ac:spMk id="563" creationId="{00000000-0000-0000-0000-000000000000}"/>
          </ac:spMkLst>
        </pc:spChg>
        <pc:picChg chg="add del">
          <ac:chgData name="LIN, Zhiqiang" userId="d4683ff3-f281-4b56-a745-6a46db3b5018" providerId="ADAL" clId="{5B1B89B3-4E96-49D5-8176-67500AA7B227}" dt="2021-03-11T12:10:34.427" v="10658"/>
          <ac:picMkLst>
            <pc:docMk/>
            <pc:sldMk cId="2137082593" sldId="380"/>
            <ac:picMk id="37" creationId="{E6874D97-0A89-4016-8DD4-365BB3607922}"/>
          </ac:picMkLst>
        </pc:picChg>
        <pc:cxnChg chg="mod ord">
          <ac:chgData name="LIN, Zhiqiang" userId="d4683ff3-f281-4b56-a745-6a46db3b5018" providerId="ADAL" clId="{5B1B89B3-4E96-49D5-8176-67500AA7B227}" dt="2021-03-11T12:10:34.427" v="10658"/>
          <ac:cxnSpMkLst>
            <pc:docMk/>
            <pc:sldMk cId="2137082593" sldId="380"/>
            <ac:cxnSpMk id="6" creationId="{C13C28E8-8672-4A52-9D14-D9D89514A621}"/>
          </ac:cxnSpMkLst>
        </pc:cxnChg>
        <pc:cxnChg chg="mod ord">
          <ac:chgData name="LIN, Zhiqiang" userId="d4683ff3-f281-4b56-a745-6a46db3b5018" providerId="ADAL" clId="{5B1B89B3-4E96-49D5-8176-67500AA7B227}" dt="2021-03-11T12:10:34.427" v="10658"/>
          <ac:cxnSpMkLst>
            <pc:docMk/>
            <pc:sldMk cId="2137082593" sldId="380"/>
            <ac:cxnSpMk id="13" creationId="{F7E35773-6496-4D58-B5F4-B3ECA3DC753D}"/>
          </ac:cxnSpMkLst>
        </pc:cxnChg>
        <pc:cxnChg chg="mod ord">
          <ac:chgData name="LIN, Zhiqiang" userId="d4683ff3-f281-4b56-a745-6a46db3b5018" providerId="ADAL" clId="{5B1B89B3-4E96-49D5-8176-67500AA7B227}" dt="2021-03-11T12:10:34.427" v="10658"/>
          <ac:cxnSpMkLst>
            <pc:docMk/>
            <pc:sldMk cId="2137082593" sldId="380"/>
            <ac:cxnSpMk id="17" creationId="{976A7CCA-5D6E-4036-AC3B-E8594ACCE643}"/>
          </ac:cxnSpMkLst>
        </pc:cxnChg>
        <pc:cxnChg chg="mod ord">
          <ac:chgData name="LIN, Zhiqiang" userId="d4683ff3-f281-4b56-a745-6a46db3b5018" providerId="ADAL" clId="{5B1B89B3-4E96-49D5-8176-67500AA7B227}" dt="2021-03-11T12:10:34.427" v="10658"/>
          <ac:cxnSpMkLst>
            <pc:docMk/>
            <pc:sldMk cId="2137082593" sldId="380"/>
            <ac:cxnSpMk id="22" creationId="{F6E665B3-9B15-42F9-BA3D-4826015D1782}"/>
          </ac:cxnSpMkLst>
        </pc:cxnChg>
        <pc:cxnChg chg="mod ord">
          <ac:chgData name="LIN, Zhiqiang" userId="d4683ff3-f281-4b56-a745-6a46db3b5018" providerId="ADAL" clId="{5B1B89B3-4E96-49D5-8176-67500AA7B227}" dt="2021-03-11T12:10:34.427" v="10658"/>
          <ac:cxnSpMkLst>
            <pc:docMk/>
            <pc:sldMk cId="2137082593" sldId="380"/>
            <ac:cxnSpMk id="26" creationId="{2B3F03C0-A351-4C17-89E3-9741B0017E31}"/>
          </ac:cxnSpMkLst>
        </pc:cxnChg>
        <pc:cxnChg chg="mod ord">
          <ac:chgData name="LIN, Zhiqiang" userId="d4683ff3-f281-4b56-a745-6a46db3b5018" providerId="ADAL" clId="{5B1B89B3-4E96-49D5-8176-67500AA7B227}" dt="2021-03-11T12:10:34.427" v="10658"/>
          <ac:cxnSpMkLst>
            <pc:docMk/>
            <pc:sldMk cId="2137082593" sldId="380"/>
            <ac:cxnSpMk id="32" creationId="{A6AEE5CD-CC72-475C-80FF-01EA8C6A3D9E}"/>
          </ac:cxnSpMkLst>
        </pc:cxnChg>
        <pc:cxnChg chg="mod ord">
          <ac:chgData name="LIN, Zhiqiang" userId="d4683ff3-f281-4b56-a745-6a46db3b5018" providerId="ADAL" clId="{5B1B89B3-4E96-49D5-8176-67500AA7B227}" dt="2021-03-11T12:10:34.427" v="10658"/>
          <ac:cxnSpMkLst>
            <pc:docMk/>
            <pc:sldMk cId="2137082593" sldId="380"/>
            <ac:cxnSpMk id="519" creationId="{00000000-0000-0000-0000-000000000000}"/>
          </ac:cxnSpMkLst>
        </pc:cxnChg>
      </pc:sldChg>
      <pc:sldChg chg="delSp modSp add modTransition delAnim modAnim">
        <pc:chgData name="LIN, Zhiqiang" userId="d4683ff3-f281-4b56-a745-6a46db3b5018" providerId="ADAL" clId="{5B1B89B3-4E96-49D5-8176-67500AA7B227}" dt="2021-03-11T12:12:39.532" v="12313"/>
        <pc:sldMkLst>
          <pc:docMk/>
          <pc:sldMk cId="2055148678" sldId="381"/>
        </pc:sldMkLst>
        <pc:spChg chg="mod ord">
          <ac:chgData name="LIN, Zhiqiang" userId="d4683ff3-f281-4b56-a745-6a46db3b5018" providerId="ADAL" clId="{5B1B89B3-4E96-49D5-8176-67500AA7B227}" dt="2021-03-11T12:12:39.522" v="12289"/>
          <ac:spMkLst>
            <pc:docMk/>
            <pc:sldMk cId="2055148678" sldId="381"/>
            <ac:spMk id="5" creationId="{93751050-E692-4C9A-978F-7B1E01D62B12}"/>
          </ac:spMkLst>
        </pc:spChg>
        <pc:spChg chg="mod ord">
          <ac:chgData name="LIN, Zhiqiang" userId="d4683ff3-f281-4b56-a745-6a46db3b5018" providerId="ADAL" clId="{5B1B89B3-4E96-49D5-8176-67500AA7B227}" dt="2021-03-11T12:12:39.522" v="12293"/>
          <ac:spMkLst>
            <pc:docMk/>
            <pc:sldMk cId="2055148678" sldId="381"/>
            <ac:spMk id="7" creationId="{E8315A5C-B4DA-4DE4-A27A-9ECA69910723}"/>
          </ac:spMkLst>
        </pc:spChg>
        <pc:spChg chg="mod ord">
          <ac:chgData name="LIN, Zhiqiang" userId="d4683ff3-f281-4b56-a745-6a46db3b5018" providerId="ADAL" clId="{5B1B89B3-4E96-49D5-8176-67500AA7B227}" dt="2021-03-11T12:12:39.522" v="12297"/>
          <ac:spMkLst>
            <pc:docMk/>
            <pc:sldMk cId="2055148678" sldId="381"/>
            <ac:spMk id="8" creationId="{97FB6EBF-0DF5-47EB-92D3-CBE7A62C83B4}"/>
          </ac:spMkLst>
        </pc:spChg>
        <pc:spChg chg="mod ord">
          <ac:chgData name="LIN, Zhiqiang" userId="d4683ff3-f281-4b56-a745-6a46db3b5018" providerId="ADAL" clId="{5B1B89B3-4E96-49D5-8176-67500AA7B227}" dt="2021-03-11T12:12:39.522" v="12295"/>
          <ac:spMkLst>
            <pc:docMk/>
            <pc:sldMk cId="2055148678" sldId="381"/>
            <ac:spMk id="9" creationId="{655C3ED4-1A1B-423F-BB88-48F6442D37A1}"/>
          </ac:spMkLst>
        </pc:spChg>
        <pc:spChg chg="mod ord">
          <ac:chgData name="LIN, Zhiqiang" userId="d4683ff3-f281-4b56-a745-6a46db3b5018" providerId="ADAL" clId="{5B1B89B3-4E96-49D5-8176-67500AA7B227}" dt="2021-03-11T12:12:39.522" v="12301"/>
          <ac:spMkLst>
            <pc:docMk/>
            <pc:sldMk cId="2055148678" sldId="381"/>
            <ac:spMk id="10" creationId="{0E3ED966-6DFF-44E0-B17B-A4129490B341}"/>
          </ac:spMkLst>
        </pc:spChg>
        <pc:spChg chg="mod ord">
          <ac:chgData name="LIN, Zhiqiang" userId="d4683ff3-f281-4b56-a745-6a46db3b5018" providerId="ADAL" clId="{5B1B89B3-4E96-49D5-8176-67500AA7B227}" dt="2021-03-11T12:12:39.522" v="12303"/>
          <ac:spMkLst>
            <pc:docMk/>
            <pc:sldMk cId="2055148678" sldId="381"/>
            <ac:spMk id="11" creationId="{3FAE2692-2C7E-4CFC-979F-66B7BA1E77A9}"/>
          </ac:spMkLst>
        </pc:spChg>
        <pc:spChg chg="mod ord">
          <ac:chgData name="LIN, Zhiqiang" userId="d4683ff3-f281-4b56-a745-6a46db3b5018" providerId="ADAL" clId="{5B1B89B3-4E96-49D5-8176-67500AA7B227}" dt="2021-03-11T12:12:39.522" v="12305"/>
          <ac:spMkLst>
            <pc:docMk/>
            <pc:sldMk cId="2055148678" sldId="381"/>
            <ac:spMk id="12" creationId="{CB869D91-2FF2-4BED-9F28-B0942271BFDB}"/>
          </ac:spMkLst>
        </pc:spChg>
        <pc:spChg chg="mod ord">
          <ac:chgData name="LIN, Zhiqiang" userId="d4683ff3-f281-4b56-a745-6a46db3b5018" providerId="ADAL" clId="{5B1B89B3-4E96-49D5-8176-67500AA7B227}" dt="2021-03-11T12:12:39.522" v="12309"/>
          <ac:spMkLst>
            <pc:docMk/>
            <pc:sldMk cId="2055148678" sldId="381"/>
            <ac:spMk id="14" creationId="{F73CED85-EAF1-47C7-933C-320E04594202}"/>
          </ac:spMkLst>
        </pc:spChg>
        <pc:spChg chg="mod ord">
          <ac:chgData name="LIN, Zhiqiang" userId="d4683ff3-f281-4b56-a745-6a46db3b5018" providerId="ADAL" clId="{5B1B89B3-4E96-49D5-8176-67500AA7B227}" dt="2021-03-11T12:12:39.512" v="12265"/>
          <ac:spMkLst>
            <pc:docMk/>
            <pc:sldMk cId="2055148678" sldId="381"/>
            <ac:spMk id="15" creationId="{083AE7CF-9811-4B8E-A641-39DE3EB8ECB6}"/>
          </ac:spMkLst>
        </pc:spChg>
        <pc:spChg chg="mod ord">
          <ac:chgData name="LIN, Zhiqiang" userId="d4683ff3-f281-4b56-a745-6a46db3b5018" providerId="ADAL" clId="{5B1B89B3-4E96-49D5-8176-67500AA7B227}" dt="2021-03-11T12:12:39.512" v="12255"/>
          <ac:spMkLst>
            <pc:docMk/>
            <pc:sldMk cId="2055148678" sldId="381"/>
            <ac:spMk id="16" creationId="{042F8926-E684-42F7-9FF1-84E787B22C2A}"/>
          </ac:spMkLst>
        </pc:spChg>
        <pc:spChg chg="mod ord">
          <ac:chgData name="LIN, Zhiqiang" userId="d4683ff3-f281-4b56-a745-6a46db3b5018" providerId="ADAL" clId="{5B1B89B3-4E96-49D5-8176-67500AA7B227}" dt="2021-03-11T12:12:39.512" v="12251"/>
          <ac:spMkLst>
            <pc:docMk/>
            <pc:sldMk cId="2055148678" sldId="381"/>
            <ac:spMk id="18" creationId="{DD6233ED-C746-4A6F-B59D-7A19656E4147}"/>
          </ac:spMkLst>
        </pc:spChg>
        <pc:spChg chg="mod ord">
          <ac:chgData name="LIN, Zhiqiang" userId="d4683ff3-f281-4b56-a745-6a46db3b5018" providerId="ADAL" clId="{5B1B89B3-4E96-49D5-8176-67500AA7B227}" dt="2021-03-11T12:12:39.512" v="12253"/>
          <ac:spMkLst>
            <pc:docMk/>
            <pc:sldMk cId="2055148678" sldId="381"/>
            <ac:spMk id="19" creationId="{F7776D36-D807-4D5D-ADB2-F163ED550E02}"/>
          </ac:spMkLst>
        </pc:spChg>
        <pc:spChg chg="mod ord">
          <ac:chgData name="LIN, Zhiqiang" userId="d4683ff3-f281-4b56-a745-6a46db3b5018" providerId="ADAL" clId="{5B1B89B3-4E96-49D5-8176-67500AA7B227}" dt="2021-03-11T12:12:39.512" v="12267"/>
          <ac:spMkLst>
            <pc:docMk/>
            <pc:sldMk cId="2055148678" sldId="381"/>
            <ac:spMk id="20" creationId="{99B641D3-CF53-405D-8D89-934D901CFCED}"/>
          </ac:spMkLst>
        </pc:spChg>
        <pc:spChg chg="mod ord">
          <ac:chgData name="LIN, Zhiqiang" userId="d4683ff3-f281-4b56-a745-6a46db3b5018" providerId="ADAL" clId="{5B1B89B3-4E96-49D5-8176-67500AA7B227}" dt="2021-03-11T12:12:39.512" v="12259"/>
          <ac:spMkLst>
            <pc:docMk/>
            <pc:sldMk cId="2055148678" sldId="381"/>
            <ac:spMk id="21" creationId="{0BBEA8E4-CD59-4AA0-8ED0-9A6B0152EF45}"/>
          </ac:spMkLst>
        </pc:spChg>
        <pc:spChg chg="mod ord">
          <ac:chgData name="LIN, Zhiqiang" userId="d4683ff3-f281-4b56-a745-6a46db3b5018" providerId="ADAL" clId="{5B1B89B3-4E96-49D5-8176-67500AA7B227}" dt="2021-03-11T12:12:39.512" v="12263"/>
          <ac:spMkLst>
            <pc:docMk/>
            <pc:sldMk cId="2055148678" sldId="381"/>
            <ac:spMk id="23" creationId="{2075FAB4-E127-41D8-AB75-CAE982FC931E}"/>
          </ac:spMkLst>
        </pc:spChg>
        <pc:spChg chg="mod ord">
          <ac:chgData name="LIN, Zhiqiang" userId="d4683ff3-f281-4b56-a745-6a46db3b5018" providerId="ADAL" clId="{5B1B89B3-4E96-49D5-8176-67500AA7B227}" dt="2021-03-11T12:12:39.512" v="12269"/>
          <ac:spMkLst>
            <pc:docMk/>
            <pc:sldMk cId="2055148678" sldId="381"/>
            <ac:spMk id="24" creationId="{4AA620B8-1E02-4D0D-BF4D-A8A45D129A28}"/>
          </ac:spMkLst>
        </pc:spChg>
        <pc:spChg chg="mod ord">
          <ac:chgData name="LIN, Zhiqiang" userId="d4683ff3-f281-4b56-a745-6a46db3b5018" providerId="ADAL" clId="{5B1B89B3-4E96-49D5-8176-67500AA7B227}" dt="2021-03-11T12:12:39.520" v="12279"/>
          <ac:spMkLst>
            <pc:docMk/>
            <pc:sldMk cId="2055148678" sldId="381"/>
            <ac:spMk id="25" creationId="{D06B6163-9156-4931-8166-B825412D409A}"/>
          </ac:spMkLst>
        </pc:spChg>
        <pc:spChg chg="mod ord">
          <ac:chgData name="LIN, Zhiqiang" userId="d4683ff3-f281-4b56-a745-6a46db3b5018" providerId="ADAL" clId="{5B1B89B3-4E96-49D5-8176-67500AA7B227}" dt="2021-03-11T12:12:39.520" v="12271"/>
          <ac:spMkLst>
            <pc:docMk/>
            <pc:sldMk cId="2055148678" sldId="381"/>
            <ac:spMk id="27" creationId="{0111B152-0CC2-4136-B0D0-FD65FD91A499}"/>
          </ac:spMkLst>
        </pc:spChg>
        <pc:spChg chg="mod ord">
          <ac:chgData name="LIN, Zhiqiang" userId="d4683ff3-f281-4b56-a745-6a46db3b5018" providerId="ADAL" clId="{5B1B89B3-4E96-49D5-8176-67500AA7B227}" dt="2021-03-11T12:12:39.520" v="12277"/>
          <ac:spMkLst>
            <pc:docMk/>
            <pc:sldMk cId="2055148678" sldId="381"/>
            <ac:spMk id="28" creationId="{17318369-A170-444E-BF7C-A2F1D96753FC}"/>
          </ac:spMkLst>
        </pc:spChg>
        <pc:spChg chg="mod ord">
          <ac:chgData name="LIN, Zhiqiang" userId="d4683ff3-f281-4b56-a745-6a46db3b5018" providerId="ADAL" clId="{5B1B89B3-4E96-49D5-8176-67500AA7B227}" dt="2021-03-11T12:12:39.522" v="12311"/>
          <ac:spMkLst>
            <pc:docMk/>
            <pc:sldMk cId="2055148678" sldId="381"/>
            <ac:spMk id="29" creationId="{4D3328EF-0606-4020-9F70-EA1DAA44DE39}"/>
          </ac:spMkLst>
        </pc:spChg>
        <pc:spChg chg="mod ord">
          <ac:chgData name="LIN, Zhiqiang" userId="d4683ff3-f281-4b56-a745-6a46db3b5018" providerId="ADAL" clId="{5B1B89B3-4E96-49D5-8176-67500AA7B227}" dt="2021-03-11T12:12:39.522" v="12285"/>
          <ac:spMkLst>
            <pc:docMk/>
            <pc:sldMk cId="2055148678" sldId="381"/>
            <ac:spMk id="30" creationId="{D346DFB8-94E9-43C7-97F1-B31E7B226540}"/>
          </ac:spMkLst>
        </pc:spChg>
        <pc:spChg chg="mod ord">
          <ac:chgData name="LIN, Zhiqiang" userId="d4683ff3-f281-4b56-a745-6a46db3b5018" providerId="ADAL" clId="{5B1B89B3-4E96-49D5-8176-67500AA7B227}" dt="2021-03-11T12:12:39.520" v="12273"/>
          <ac:spMkLst>
            <pc:docMk/>
            <pc:sldMk cId="2055148678" sldId="381"/>
            <ac:spMk id="31" creationId="{07436DD6-7A8B-4ABE-8BB2-EED39691EF77}"/>
          </ac:spMkLst>
        </pc:spChg>
        <pc:spChg chg="mod ord">
          <ac:chgData name="LIN, Zhiqiang" userId="d4683ff3-f281-4b56-a745-6a46db3b5018" providerId="ADAL" clId="{5B1B89B3-4E96-49D5-8176-67500AA7B227}" dt="2021-03-11T12:12:39.522" v="12283"/>
          <ac:spMkLst>
            <pc:docMk/>
            <pc:sldMk cId="2055148678" sldId="381"/>
            <ac:spMk id="33" creationId="{A3288E28-2526-4EBD-816A-3FB7670B4B0F}"/>
          </ac:spMkLst>
        </pc:spChg>
        <pc:spChg chg="mod ord">
          <ac:chgData name="LIN, Zhiqiang" userId="d4683ff3-f281-4b56-a745-6a46db3b5018" providerId="ADAL" clId="{5B1B89B3-4E96-49D5-8176-67500AA7B227}" dt="2021-03-11T12:12:39.522" v="12287"/>
          <ac:spMkLst>
            <pc:docMk/>
            <pc:sldMk cId="2055148678" sldId="381"/>
            <ac:spMk id="34" creationId="{97145F26-BA5B-4096-B073-901E372A4AD3}"/>
          </ac:spMkLst>
        </pc:spChg>
        <pc:spChg chg="del">
          <ac:chgData name="LIN, Zhiqiang" userId="d4683ff3-f281-4b56-a745-6a46db3b5018" providerId="ADAL" clId="{5B1B89B3-4E96-49D5-8176-67500AA7B227}" dt="2021-03-11T12:12:39.378" v="12238"/>
          <ac:spMkLst>
            <pc:docMk/>
            <pc:sldMk cId="2055148678" sldId="381"/>
            <ac:spMk id="35" creationId="{10225E26-69BE-4B88-AE82-A01EE8DD3F74}"/>
          </ac:spMkLst>
        </pc:spChg>
        <pc:spChg chg="del">
          <ac:chgData name="LIN, Zhiqiang" userId="d4683ff3-f281-4b56-a745-6a46db3b5018" providerId="ADAL" clId="{5B1B89B3-4E96-49D5-8176-67500AA7B227}" dt="2021-03-11T12:12:39.380" v="12241"/>
          <ac:spMkLst>
            <pc:docMk/>
            <pc:sldMk cId="2055148678" sldId="381"/>
            <ac:spMk id="36" creationId="{8D0DFC49-BE89-4803-BC60-CCC23E8CAC00}"/>
          </ac:spMkLst>
        </pc:spChg>
        <pc:spChg chg="mod ord">
          <ac:chgData name="LIN, Zhiqiang" userId="d4683ff3-f281-4b56-a745-6a46db3b5018" providerId="ADAL" clId="{5B1B89B3-4E96-49D5-8176-67500AA7B227}" dt="2021-03-11T12:12:39.512" v="12247"/>
          <ac:spMkLst>
            <pc:docMk/>
            <pc:sldMk cId="2055148678" sldId="381"/>
            <ac:spMk id="518" creationId="{00000000-0000-0000-0000-000000000000}"/>
          </ac:spMkLst>
        </pc:spChg>
        <pc:spChg chg="mod ord">
          <ac:chgData name="LIN, Zhiqiang" userId="d4683ff3-f281-4b56-a745-6a46db3b5018" providerId="ADAL" clId="{5B1B89B3-4E96-49D5-8176-67500AA7B227}" dt="2021-03-11T12:12:39.522" v="12299"/>
          <ac:spMkLst>
            <pc:docMk/>
            <pc:sldMk cId="2055148678" sldId="381"/>
            <ac:spMk id="563" creationId="{00000000-0000-0000-0000-000000000000}"/>
          </ac:spMkLst>
        </pc:spChg>
        <pc:picChg chg="del">
          <ac:chgData name="LIN, Zhiqiang" userId="d4683ff3-f281-4b56-a745-6a46db3b5018" providerId="ADAL" clId="{5B1B89B3-4E96-49D5-8176-67500AA7B227}" dt="2021-03-11T12:12:39.380" v="12244"/>
          <ac:picMkLst>
            <pc:docMk/>
            <pc:sldMk cId="2055148678" sldId="381"/>
            <ac:picMk id="37" creationId="{F19879F7-E6D0-481B-9ECE-111E6C8575C2}"/>
          </ac:picMkLst>
        </pc:picChg>
        <pc:cxnChg chg="mod ord">
          <ac:chgData name="LIN, Zhiqiang" userId="d4683ff3-f281-4b56-a745-6a46db3b5018" providerId="ADAL" clId="{5B1B89B3-4E96-49D5-8176-67500AA7B227}" dt="2021-03-11T12:12:39.522" v="12291"/>
          <ac:cxnSpMkLst>
            <pc:docMk/>
            <pc:sldMk cId="2055148678" sldId="381"/>
            <ac:cxnSpMk id="6" creationId="{0E8F756E-DDB6-4FD3-90BA-9DAA7DCE0382}"/>
          </ac:cxnSpMkLst>
        </pc:cxnChg>
        <pc:cxnChg chg="mod ord">
          <ac:chgData name="LIN, Zhiqiang" userId="d4683ff3-f281-4b56-a745-6a46db3b5018" providerId="ADAL" clId="{5B1B89B3-4E96-49D5-8176-67500AA7B227}" dt="2021-03-11T12:12:39.522" v="12307"/>
          <ac:cxnSpMkLst>
            <pc:docMk/>
            <pc:sldMk cId="2055148678" sldId="381"/>
            <ac:cxnSpMk id="13" creationId="{116185EC-8DB3-402B-B077-8F4AFD319BE8}"/>
          </ac:cxnSpMkLst>
        </pc:cxnChg>
        <pc:cxnChg chg="mod ord">
          <ac:chgData name="LIN, Zhiqiang" userId="d4683ff3-f281-4b56-a745-6a46db3b5018" providerId="ADAL" clId="{5B1B89B3-4E96-49D5-8176-67500AA7B227}" dt="2021-03-11T12:12:39.512" v="12257"/>
          <ac:cxnSpMkLst>
            <pc:docMk/>
            <pc:sldMk cId="2055148678" sldId="381"/>
            <ac:cxnSpMk id="17" creationId="{312B5751-A075-4C3C-8AF0-A64A8ABC21B9}"/>
          </ac:cxnSpMkLst>
        </pc:cxnChg>
        <pc:cxnChg chg="mod ord">
          <ac:chgData name="LIN, Zhiqiang" userId="d4683ff3-f281-4b56-a745-6a46db3b5018" providerId="ADAL" clId="{5B1B89B3-4E96-49D5-8176-67500AA7B227}" dt="2021-03-11T12:12:39.512" v="12261"/>
          <ac:cxnSpMkLst>
            <pc:docMk/>
            <pc:sldMk cId="2055148678" sldId="381"/>
            <ac:cxnSpMk id="22" creationId="{60E8E05F-2DC6-43C5-A885-351D9875A5ED}"/>
          </ac:cxnSpMkLst>
        </pc:cxnChg>
        <pc:cxnChg chg="mod ord">
          <ac:chgData name="LIN, Zhiqiang" userId="d4683ff3-f281-4b56-a745-6a46db3b5018" providerId="ADAL" clId="{5B1B89B3-4E96-49D5-8176-67500AA7B227}" dt="2021-03-11T12:12:39.520" v="12275"/>
          <ac:cxnSpMkLst>
            <pc:docMk/>
            <pc:sldMk cId="2055148678" sldId="381"/>
            <ac:cxnSpMk id="26" creationId="{E902DC65-1758-4247-926B-4EC5E2DB79FB}"/>
          </ac:cxnSpMkLst>
        </pc:cxnChg>
        <pc:cxnChg chg="mod ord">
          <ac:chgData name="LIN, Zhiqiang" userId="d4683ff3-f281-4b56-a745-6a46db3b5018" providerId="ADAL" clId="{5B1B89B3-4E96-49D5-8176-67500AA7B227}" dt="2021-03-11T12:12:39.522" v="12281"/>
          <ac:cxnSpMkLst>
            <pc:docMk/>
            <pc:sldMk cId="2055148678" sldId="381"/>
            <ac:cxnSpMk id="32" creationId="{1F5E7B6C-4F12-4A37-BEF7-16751D3724A9}"/>
          </ac:cxnSpMkLst>
        </pc:cxnChg>
        <pc:cxnChg chg="mod ord">
          <ac:chgData name="LIN, Zhiqiang" userId="d4683ff3-f281-4b56-a745-6a46db3b5018" providerId="ADAL" clId="{5B1B89B3-4E96-49D5-8176-67500AA7B227}" dt="2021-03-11T12:12:39.512" v="12249"/>
          <ac:cxnSpMkLst>
            <pc:docMk/>
            <pc:sldMk cId="2055148678" sldId="381"/>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3830357609" sldId="381"/>
        </pc:sldMkLst>
        <pc:spChg chg="mod ord">
          <ac:chgData name="LIN, Zhiqiang" userId="d4683ff3-f281-4b56-a745-6a46db3b5018" providerId="ADAL" clId="{5B1B89B3-4E96-49D5-8176-67500AA7B227}" dt="2021-03-11T12:10:34.427" v="10658"/>
          <ac:spMkLst>
            <pc:docMk/>
            <pc:sldMk cId="3830357609" sldId="381"/>
            <ac:spMk id="5" creationId="{4369BF7F-1785-4FF7-A5EC-A31F9AC8EBF3}"/>
          </ac:spMkLst>
        </pc:spChg>
        <pc:spChg chg="mod ord">
          <ac:chgData name="LIN, Zhiqiang" userId="d4683ff3-f281-4b56-a745-6a46db3b5018" providerId="ADAL" clId="{5B1B89B3-4E96-49D5-8176-67500AA7B227}" dt="2021-03-11T12:10:34.427" v="10658"/>
          <ac:spMkLst>
            <pc:docMk/>
            <pc:sldMk cId="3830357609" sldId="381"/>
            <ac:spMk id="7" creationId="{372C03E2-C06F-45E8-8899-6430B05EAF0A}"/>
          </ac:spMkLst>
        </pc:spChg>
        <pc:spChg chg="mod ord">
          <ac:chgData name="LIN, Zhiqiang" userId="d4683ff3-f281-4b56-a745-6a46db3b5018" providerId="ADAL" clId="{5B1B89B3-4E96-49D5-8176-67500AA7B227}" dt="2021-03-11T12:10:34.427" v="10658"/>
          <ac:spMkLst>
            <pc:docMk/>
            <pc:sldMk cId="3830357609" sldId="381"/>
            <ac:spMk id="8" creationId="{0EB7314A-FC3F-4EC4-878A-65F30095CBAA}"/>
          </ac:spMkLst>
        </pc:spChg>
        <pc:spChg chg="mod ord">
          <ac:chgData name="LIN, Zhiqiang" userId="d4683ff3-f281-4b56-a745-6a46db3b5018" providerId="ADAL" clId="{5B1B89B3-4E96-49D5-8176-67500AA7B227}" dt="2021-03-11T12:10:34.427" v="10658"/>
          <ac:spMkLst>
            <pc:docMk/>
            <pc:sldMk cId="3830357609" sldId="381"/>
            <ac:spMk id="9" creationId="{0E868CE5-B5A6-4B37-9351-E9AF82954A20}"/>
          </ac:spMkLst>
        </pc:spChg>
        <pc:spChg chg="mod ord">
          <ac:chgData name="LIN, Zhiqiang" userId="d4683ff3-f281-4b56-a745-6a46db3b5018" providerId="ADAL" clId="{5B1B89B3-4E96-49D5-8176-67500AA7B227}" dt="2021-03-11T12:10:34.427" v="10658"/>
          <ac:spMkLst>
            <pc:docMk/>
            <pc:sldMk cId="3830357609" sldId="381"/>
            <ac:spMk id="10" creationId="{61A4C298-7F0F-49D3-8D3C-9C501B7CD4C2}"/>
          </ac:spMkLst>
        </pc:spChg>
        <pc:spChg chg="mod ord">
          <ac:chgData name="LIN, Zhiqiang" userId="d4683ff3-f281-4b56-a745-6a46db3b5018" providerId="ADAL" clId="{5B1B89B3-4E96-49D5-8176-67500AA7B227}" dt="2021-03-11T12:10:34.427" v="10658"/>
          <ac:spMkLst>
            <pc:docMk/>
            <pc:sldMk cId="3830357609" sldId="381"/>
            <ac:spMk id="11" creationId="{FB74EB84-48D2-4B70-A280-02C62A1055A0}"/>
          </ac:spMkLst>
        </pc:spChg>
        <pc:spChg chg="mod ord">
          <ac:chgData name="LIN, Zhiqiang" userId="d4683ff3-f281-4b56-a745-6a46db3b5018" providerId="ADAL" clId="{5B1B89B3-4E96-49D5-8176-67500AA7B227}" dt="2021-03-11T12:10:34.427" v="10658"/>
          <ac:spMkLst>
            <pc:docMk/>
            <pc:sldMk cId="3830357609" sldId="381"/>
            <ac:spMk id="12" creationId="{D91F5CE9-4976-4FB5-A742-5903F8B44F49}"/>
          </ac:spMkLst>
        </pc:spChg>
        <pc:spChg chg="mod ord">
          <ac:chgData name="LIN, Zhiqiang" userId="d4683ff3-f281-4b56-a745-6a46db3b5018" providerId="ADAL" clId="{5B1B89B3-4E96-49D5-8176-67500AA7B227}" dt="2021-03-11T12:10:34.427" v="10658"/>
          <ac:spMkLst>
            <pc:docMk/>
            <pc:sldMk cId="3830357609" sldId="381"/>
            <ac:spMk id="14" creationId="{32BF16FC-1A9E-466D-8CBD-75B5EB8781CF}"/>
          </ac:spMkLst>
        </pc:spChg>
        <pc:spChg chg="mod ord">
          <ac:chgData name="LIN, Zhiqiang" userId="d4683ff3-f281-4b56-a745-6a46db3b5018" providerId="ADAL" clId="{5B1B89B3-4E96-49D5-8176-67500AA7B227}" dt="2021-03-11T12:10:34.427" v="10658"/>
          <ac:spMkLst>
            <pc:docMk/>
            <pc:sldMk cId="3830357609" sldId="381"/>
            <ac:spMk id="15" creationId="{490EAE1B-CFE7-40FB-9746-888D90B0700D}"/>
          </ac:spMkLst>
        </pc:spChg>
        <pc:spChg chg="mod ord">
          <ac:chgData name="LIN, Zhiqiang" userId="d4683ff3-f281-4b56-a745-6a46db3b5018" providerId="ADAL" clId="{5B1B89B3-4E96-49D5-8176-67500AA7B227}" dt="2021-03-11T12:10:34.427" v="10658"/>
          <ac:spMkLst>
            <pc:docMk/>
            <pc:sldMk cId="3830357609" sldId="381"/>
            <ac:spMk id="16" creationId="{0DA651A6-98DB-482F-A44A-5D21C3CE484B}"/>
          </ac:spMkLst>
        </pc:spChg>
        <pc:spChg chg="mod ord">
          <ac:chgData name="LIN, Zhiqiang" userId="d4683ff3-f281-4b56-a745-6a46db3b5018" providerId="ADAL" clId="{5B1B89B3-4E96-49D5-8176-67500AA7B227}" dt="2021-03-11T12:10:34.427" v="10658"/>
          <ac:spMkLst>
            <pc:docMk/>
            <pc:sldMk cId="3830357609" sldId="381"/>
            <ac:spMk id="18" creationId="{09F3CC5C-28A8-4E81-9374-1566DA55FE5E}"/>
          </ac:spMkLst>
        </pc:spChg>
        <pc:spChg chg="mod ord">
          <ac:chgData name="LIN, Zhiqiang" userId="d4683ff3-f281-4b56-a745-6a46db3b5018" providerId="ADAL" clId="{5B1B89B3-4E96-49D5-8176-67500AA7B227}" dt="2021-03-11T12:10:34.427" v="10658"/>
          <ac:spMkLst>
            <pc:docMk/>
            <pc:sldMk cId="3830357609" sldId="381"/>
            <ac:spMk id="19" creationId="{86C9E389-1850-4D92-BCB8-B3C54FE438D9}"/>
          </ac:spMkLst>
        </pc:spChg>
        <pc:spChg chg="mod ord">
          <ac:chgData name="LIN, Zhiqiang" userId="d4683ff3-f281-4b56-a745-6a46db3b5018" providerId="ADAL" clId="{5B1B89B3-4E96-49D5-8176-67500AA7B227}" dt="2021-03-11T12:10:34.427" v="10658"/>
          <ac:spMkLst>
            <pc:docMk/>
            <pc:sldMk cId="3830357609" sldId="381"/>
            <ac:spMk id="20" creationId="{1811924D-9E87-4CA3-927F-C01ABDADE414}"/>
          </ac:spMkLst>
        </pc:spChg>
        <pc:spChg chg="mod ord">
          <ac:chgData name="LIN, Zhiqiang" userId="d4683ff3-f281-4b56-a745-6a46db3b5018" providerId="ADAL" clId="{5B1B89B3-4E96-49D5-8176-67500AA7B227}" dt="2021-03-11T12:10:34.427" v="10658"/>
          <ac:spMkLst>
            <pc:docMk/>
            <pc:sldMk cId="3830357609" sldId="381"/>
            <ac:spMk id="21" creationId="{DFFEEBFB-2A6F-4AC2-A600-EDF1AC401A49}"/>
          </ac:spMkLst>
        </pc:spChg>
        <pc:spChg chg="mod ord">
          <ac:chgData name="LIN, Zhiqiang" userId="d4683ff3-f281-4b56-a745-6a46db3b5018" providerId="ADAL" clId="{5B1B89B3-4E96-49D5-8176-67500AA7B227}" dt="2021-03-11T12:10:34.427" v="10658"/>
          <ac:spMkLst>
            <pc:docMk/>
            <pc:sldMk cId="3830357609" sldId="381"/>
            <ac:spMk id="23" creationId="{F64FB2B1-8EB2-40E2-A96C-8FDEFE70040F}"/>
          </ac:spMkLst>
        </pc:spChg>
        <pc:spChg chg="mod ord">
          <ac:chgData name="LIN, Zhiqiang" userId="d4683ff3-f281-4b56-a745-6a46db3b5018" providerId="ADAL" clId="{5B1B89B3-4E96-49D5-8176-67500AA7B227}" dt="2021-03-11T12:10:34.427" v="10658"/>
          <ac:spMkLst>
            <pc:docMk/>
            <pc:sldMk cId="3830357609" sldId="381"/>
            <ac:spMk id="24" creationId="{77E2D615-C7A0-44D0-965D-3BA8F2A57BDA}"/>
          </ac:spMkLst>
        </pc:spChg>
        <pc:spChg chg="mod ord">
          <ac:chgData name="LIN, Zhiqiang" userId="d4683ff3-f281-4b56-a745-6a46db3b5018" providerId="ADAL" clId="{5B1B89B3-4E96-49D5-8176-67500AA7B227}" dt="2021-03-11T12:10:34.427" v="10658"/>
          <ac:spMkLst>
            <pc:docMk/>
            <pc:sldMk cId="3830357609" sldId="381"/>
            <ac:spMk id="25" creationId="{02B58B95-0748-421E-AD92-FD6A0435C5AC}"/>
          </ac:spMkLst>
        </pc:spChg>
        <pc:spChg chg="mod ord">
          <ac:chgData name="LIN, Zhiqiang" userId="d4683ff3-f281-4b56-a745-6a46db3b5018" providerId="ADAL" clId="{5B1B89B3-4E96-49D5-8176-67500AA7B227}" dt="2021-03-11T12:10:34.427" v="10658"/>
          <ac:spMkLst>
            <pc:docMk/>
            <pc:sldMk cId="3830357609" sldId="381"/>
            <ac:spMk id="27" creationId="{4F3A1E36-CDD0-4ACD-9741-79FC97E8693F}"/>
          </ac:spMkLst>
        </pc:spChg>
        <pc:spChg chg="mod ord">
          <ac:chgData name="LIN, Zhiqiang" userId="d4683ff3-f281-4b56-a745-6a46db3b5018" providerId="ADAL" clId="{5B1B89B3-4E96-49D5-8176-67500AA7B227}" dt="2021-03-11T12:10:34.427" v="10658"/>
          <ac:spMkLst>
            <pc:docMk/>
            <pc:sldMk cId="3830357609" sldId="381"/>
            <ac:spMk id="28" creationId="{A5CA9A32-F6A5-4366-92CA-B8457D257D97}"/>
          </ac:spMkLst>
        </pc:spChg>
        <pc:spChg chg="mod ord">
          <ac:chgData name="LIN, Zhiqiang" userId="d4683ff3-f281-4b56-a745-6a46db3b5018" providerId="ADAL" clId="{5B1B89B3-4E96-49D5-8176-67500AA7B227}" dt="2021-03-11T12:10:34.427" v="10658"/>
          <ac:spMkLst>
            <pc:docMk/>
            <pc:sldMk cId="3830357609" sldId="381"/>
            <ac:spMk id="29" creationId="{F752E399-13E2-430B-A4D3-05167B5848E4}"/>
          </ac:spMkLst>
        </pc:spChg>
        <pc:spChg chg="mod ord">
          <ac:chgData name="LIN, Zhiqiang" userId="d4683ff3-f281-4b56-a745-6a46db3b5018" providerId="ADAL" clId="{5B1B89B3-4E96-49D5-8176-67500AA7B227}" dt="2021-03-11T12:10:34.427" v="10658"/>
          <ac:spMkLst>
            <pc:docMk/>
            <pc:sldMk cId="3830357609" sldId="381"/>
            <ac:spMk id="30" creationId="{EA91AF0D-68FC-4B18-A0C6-3AF43D562859}"/>
          </ac:spMkLst>
        </pc:spChg>
        <pc:spChg chg="mod ord">
          <ac:chgData name="LIN, Zhiqiang" userId="d4683ff3-f281-4b56-a745-6a46db3b5018" providerId="ADAL" clId="{5B1B89B3-4E96-49D5-8176-67500AA7B227}" dt="2021-03-11T12:10:34.427" v="10658"/>
          <ac:spMkLst>
            <pc:docMk/>
            <pc:sldMk cId="3830357609" sldId="381"/>
            <ac:spMk id="31" creationId="{A063001B-C9B3-42B6-A362-1C23C4CFBA95}"/>
          </ac:spMkLst>
        </pc:spChg>
        <pc:spChg chg="mod ord">
          <ac:chgData name="LIN, Zhiqiang" userId="d4683ff3-f281-4b56-a745-6a46db3b5018" providerId="ADAL" clId="{5B1B89B3-4E96-49D5-8176-67500AA7B227}" dt="2021-03-11T12:10:34.427" v="10658"/>
          <ac:spMkLst>
            <pc:docMk/>
            <pc:sldMk cId="3830357609" sldId="381"/>
            <ac:spMk id="33" creationId="{9CB16F18-7BE6-434D-BAFD-9EEEFBC0D874}"/>
          </ac:spMkLst>
        </pc:spChg>
        <pc:spChg chg="mod ord">
          <ac:chgData name="LIN, Zhiqiang" userId="d4683ff3-f281-4b56-a745-6a46db3b5018" providerId="ADAL" clId="{5B1B89B3-4E96-49D5-8176-67500AA7B227}" dt="2021-03-11T12:10:34.427" v="10658"/>
          <ac:spMkLst>
            <pc:docMk/>
            <pc:sldMk cId="3830357609" sldId="381"/>
            <ac:spMk id="34" creationId="{C0B7D670-3D34-40B8-8557-D43F160BB603}"/>
          </ac:spMkLst>
        </pc:spChg>
        <pc:spChg chg="add del mod ord">
          <ac:chgData name="LIN, Zhiqiang" userId="d4683ff3-f281-4b56-a745-6a46db3b5018" providerId="ADAL" clId="{5B1B89B3-4E96-49D5-8176-67500AA7B227}" dt="2021-03-11T12:10:34.427" v="10658"/>
          <ac:spMkLst>
            <pc:docMk/>
            <pc:sldMk cId="3830357609" sldId="381"/>
            <ac:spMk id="35" creationId="{D5A02B51-AE49-49F9-9AB2-D8D715A5C5EC}"/>
          </ac:spMkLst>
        </pc:spChg>
        <pc:spChg chg="add del mod ord">
          <ac:chgData name="LIN, Zhiqiang" userId="d4683ff3-f281-4b56-a745-6a46db3b5018" providerId="ADAL" clId="{5B1B89B3-4E96-49D5-8176-67500AA7B227}" dt="2021-03-11T12:10:34.427" v="10658"/>
          <ac:spMkLst>
            <pc:docMk/>
            <pc:sldMk cId="3830357609" sldId="381"/>
            <ac:spMk id="36" creationId="{5560D6D2-0C76-4FE5-8F9C-49D86BF166BE}"/>
          </ac:spMkLst>
        </pc:spChg>
        <pc:spChg chg="add del mod ord">
          <ac:chgData name="LIN, Zhiqiang" userId="d4683ff3-f281-4b56-a745-6a46db3b5018" providerId="ADAL" clId="{5B1B89B3-4E96-49D5-8176-67500AA7B227}" dt="2021-03-11T12:10:34.427" v="10658"/>
          <ac:spMkLst>
            <pc:docMk/>
            <pc:sldMk cId="3830357609" sldId="381"/>
            <ac:spMk id="38" creationId="{ABE425D5-4DD9-4DC8-9702-7EE447EB16FD}"/>
          </ac:spMkLst>
        </pc:spChg>
        <pc:spChg chg="add del mod ord">
          <ac:chgData name="LIN, Zhiqiang" userId="d4683ff3-f281-4b56-a745-6a46db3b5018" providerId="ADAL" clId="{5B1B89B3-4E96-49D5-8176-67500AA7B227}" dt="2021-03-11T12:10:34.427" v="10658"/>
          <ac:spMkLst>
            <pc:docMk/>
            <pc:sldMk cId="3830357609" sldId="381"/>
            <ac:spMk id="39" creationId="{51625BBB-A4EE-4CD4-9ECF-EE428B03A167}"/>
          </ac:spMkLst>
        </pc:spChg>
        <pc:spChg chg="mod ord">
          <ac:chgData name="LIN, Zhiqiang" userId="d4683ff3-f281-4b56-a745-6a46db3b5018" providerId="ADAL" clId="{5B1B89B3-4E96-49D5-8176-67500AA7B227}" dt="2021-03-11T12:10:34.427" v="10658"/>
          <ac:spMkLst>
            <pc:docMk/>
            <pc:sldMk cId="3830357609" sldId="381"/>
            <ac:spMk id="518" creationId="{00000000-0000-0000-0000-000000000000}"/>
          </ac:spMkLst>
        </pc:spChg>
        <pc:spChg chg="mod ord">
          <ac:chgData name="LIN, Zhiqiang" userId="d4683ff3-f281-4b56-a745-6a46db3b5018" providerId="ADAL" clId="{5B1B89B3-4E96-49D5-8176-67500AA7B227}" dt="2021-03-11T12:10:34.427" v="10658"/>
          <ac:spMkLst>
            <pc:docMk/>
            <pc:sldMk cId="3830357609" sldId="381"/>
            <ac:spMk id="563" creationId="{00000000-0000-0000-0000-000000000000}"/>
          </ac:spMkLst>
        </pc:spChg>
        <pc:cxnChg chg="mod ord">
          <ac:chgData name="LIN, Zhiqiang" userId="d4683ff3-f281-4b56-a745-6a46db3b5018" providerId="ADAL" clId="{5B1B89B3-4E96-49D5-8176-67500AA7B227}" dt="2021-03-11T12:10:34.427" v="10658"/>
          <ac:cxnSpMkLst>
            <pc:docMk/>
            <pc:sldMk cId="3830357609" sldId="381"/>
            <ac:cxnSpMk id="6" creationId="{C13C28E8-8672-4A52-9D14-D9D89514A621}"/>
          </ac:cxnSpMkLst>
        </pc:cxnChg>
        <pc:cxnChg chg="mod ord">
          <ac:chgData name="LIN, Zhiqiang" userId="d4683ff3-f281-4b56-a745-6a46db3b5018" providerId="ADAL" clId="{5B1B89B3-4E96-49D5-8176-67500AA7B227}" dt="2021-03-11T12:10:34.427" v="10658"/>
          <ac:cxnSpMkLst>
            <pc:docMk/>
            <pc:sldMk cId="3830357609" sldId="381"/>
            <ac:cxnSpMk id="13" creationId="{F7E35773-6496-4D58-B5F4-B3ECA3DC753D}"/>
          </ac:cxnSpMkLst>
        </pc:cxnChg>
        <pc:cxnChg chg="mod ord">
          <ac:chgData name="LIN, Zhiqiang" userId="d4683ff3-f281-4b56-a745-6a46db3b5018" providerId="ADAL" clId="{5B1B89B3-4E96-49D5-8176-67500AA7B227}" dt="2021-03-11T12:10:34.427" v="10658"/>
          <ac:cxnSpMkLst>
            <pc:docMk/>
            <pc:sldMk cId="3830357609" sldId="381"/>
            <ac:cxnSpMk id="17" creationId="{976A7CCA-5D6E-4036-AC3B-E8594ACCE643}"/>
          </ac:cxnSpMkLst>
        </pc:cxnChg>
        <pc:cxnChg chg="mod ord">
          <ac:chgData name="LIN, Zhiqiang" userId="d4683ff3-f281-4b56-a745-6a46db3b5018" providerId="ADAL" clId="{5B1B89B3-4E96-49D5-8176-67500AA7B227}" dt="2021-03-11T12:10:34.427" v="10658"/>
          <ac:cxnSpMkLst>
            <pc:docMk/>
            <pc:sldMk cId="3830357609" sldId="381"/>
            <ac:cxnSpMk id="22" creationId="{F6E665B3-9B15-42F9-BA3D-4826015D1782}"/>
          </ac:cxnSpMkLst>
        </pc:cxnChg>
        <pc:cxnChg chg="mod ord">
          <ac:chgData name="LIN, Zhiqiang" userId="d4683ff3-f281-4b56-a745-6a46db3b5018" providerId="ADAL" clId="{5B1B89B3-4E96-49D5-8176-67500AA7B227}" dt="2021-03-11T12:10:34.427" v="10658"/>
          <ac:cxnSpMkLst>
            <pc:docMk/>
            <pc:sldMk cId="3830357609" sldId="381"/>
            <ac:cxnSpMk id="26" creationId="{2B3F03C0-A351-4C17-89E3-9741B0017E31}"/>
          </ac:cxnSpMkLst>
        </pc:cxnChg>
        <pc:cxnChg chg="mod ord">
          <ac:chgData name="LIN, Zhiqiang" userId="d4683ff3-f281-4b56-a745-6a46db3b5018" providerId="ADAL" clId="{5B1B89B3-4E96-49D5-8176-67500AA7B227}" dt="2021-03-11T12:10:34.427" v="10658"/>
          <ac:cxnSpMkLst>
            <pc:docMk/>
            <pc:sldMk cId="3830357609" sldId="381"/>
            <ac:cxnSpMk id="32" creationId="{A6AEE5CD-CC72-475C-80FF-01EA8C6A3D9E}"/>
          </ac:cxnSpMkLst>
        </pc:cxnChg>
        <pc:cxnChg chg="add del mod ord">
          <ac:chgData name="LIN, Zhiqiang" userId="d4683ff3-f281-4b56-a745-6a46db3b5018" providerId="ADAL" clId="{5B1B89B3-4E96-49D5-8176-67500AA7B227}" dt="2021-03-11T12:10:34.427" v="10658"/>
          <ac:cxnSpMkLst>
            <pc:docMk/>
            <pc:sldMk cId="3830357609" sldId="381"/>
            <ac:cxnSpMk id="37" creationId="{9F4B5E91-2F5B-4869-98BF-534A098DA78F}"/>
          </ac:cxnSpMkLst>
        </pc:cxnChg>
        <pc:cxnChg chg="mod ord">
          <ac:chgData name="LIN, Zhiqiang" userId="d4683ff3-f281-4b56-a745-6a46db3b5018" providerId="ADAL" clId="{5B1B89B3-4E96-49D5-8176-67500AA7B227}" dt="2021-03-11T12:10:34.427" v="10658"/>
          <ac:cxnSpMkLst>
            <pc:docMk/>
            <pc:sldMk cId="3830357609" sldId="381"/>
            <ac:cxnSpMk id="519" creationId="{00000000-0000-0000-0000-000000000000}"/>
          </ac:cxnSpMkLst>
        </pc:cxnChg>
      </pc:sldChg>
      <pc:sldChg chg="addSp modSp add modTransition modAnim">
        <pc:chgData name="LIN, Zhiqiang" userId="d4683ff3-f281-4b56-a745-6a46db3b5018" providerId="ADAL" clId="{5B1B89B3-4E96-49D5-8176-67500AA7B227}" dt="2021-03-11T12:12:40.110" v="12451"/>
        <pc:sldMkLst>
          <pc:docMk/>
          <pc:sldMk cId="299563432" sldId="382"/>
        </pc:sldMkLst>
        <pc:spChg chg="mod ord">
          <ac:chgData name="LIN, Zhiqiang" userId="d4683ff3-f281-4b56-a745-6a46db3b5018" providerId="ADAL" clId="{5B1B89B3-4E96-49D5-8176-67500AA7B227}" dt="2021-03-11T12:12:40.099" v="12427"/>
          <ac:spMkLst>
            <pc:docMk/>
            <pc:sldMk cId="299563432" sldId="382"/>
            <ac:spMk id="5" creationId="{93751050-E692-4C9A-978F-7B1E01D62B12}"/>
          </ac:spMkLst>
        </pc:spChg>
        <pc:spChg chg="mod ord">
          <ac:chgData name="LIN, Zhiqiang" userId="d4683ff3-f281-4b56-a745-6a46db3b5018" providerId="ADAL" clId="{5B1B89B3-4E96-49D5-8176-67500AA7B227}" dt="2021-03-11T12:12:40.099" v="12431"/>
          <ac:spMkLst>
            <pc:docMk/>
            <pc:sldMk cId="299563432" sldId="382"/>
            <ac:spMk id="7" creationId="{E8315A5C-B4DA-4DE4-A27A-9ECA69910723}"/>
          </ac:spMkLst>
        </pc:spChg>
        <pc:spChg chg="mod ord">
          <ac:chgData name="LIN, Zhiqiang" userId="d4683ff3-f281-4b56-a745-6a46db3b5018" providerId="ADAL" clId="{5B1B89B3-4E96-49D5-8176-67500AA7B227}" dt="2021-03-11T12:12:40.099" v="12435"/>
          <ac:spMkLst>
            <pc:docMk/>
            <pc:sldMk cId="299563432" sldId="382"/>
            <ac:spMk id="8" creationId="{97FB6EBF-0DF5-47EB-92D3-CBE7A62C83B4}"/>
          </ac:spMkLst>
        </pc:spChg>
        <pc:spChg chg="mod ord">
          <ac:chgData name="LIN, Zhiqiang" userId="d4683ff3-f281-4b56-a745-6a46db3b5018" providerId="ADAL" clId="{5B1B89B3-4E96-49D5-8176-67500AA7B227}" dt="2021-03-11T12:12:40.099" v="12433"/>
          <ac:spMkLst>
            <pc:docMk/>
            <pc:sldMk cId="299563432" sldId="382"/>
            <ac:spMk id="9" creationId="{655C3ED4-1A1B-423F-BB88-48F6442D37A1}"/>
          </ac:spMkLst>
        </pc:spChg>
        <pc:spChg chg="mod ord">
          <ac:chgData name="LIN, Zhiqiang" userId="d4683ff3-f281-4b56-a745-6a46db3b5018" providerId="ADAL" clId="{5B1B89B3-4E96-49D5-8176-67500AA7B227}" dt="2021-03-11T12:12:40.099" v="12439"/>
          <ac:spMkLst>
            <pc:docMk/>
            <pc:sldMk cId="299563432" sldId="382"/>
            <ac:spMk id="10" creationId="{0E3ED966-6DFF-44E0-B17B-A4129490B341}"/>
          </ac:spMkLst>
        </pc:spChg>
        <pc:spChg chg="mod ord">
          <ac:chgData name="LIN, Zhiqiang" userId="d4683ff3-f281-4b56-a745-6a46db3b5018" providerId="ADAL" clId="{5B1B89B3-4E96-49D5-8176-67500AA7B227}" dt="2021-03-11T12:12:40.099" v="12441"/>
          <ac:spMkLst>
            <pc:docMk/>
            <pc:sldMk cId="299563432" sldId="382"/>
            <ac:spMk id="11" creationId="{3FAE2692-2C7E-4CFC-979F-66B7BA1E77A9}"/>
          </ac:spMkLst>
        </pc:spChg>
        <pc:spChg chg="mod ord">
          <ac:chgData name="LIN, Zhiqiang" userId="d4683ff3-f281-4b56-a745-6a46db3b5018" providerId="ADAL" clId="{5B1B89B3-4E96-49D5-8176-67500AA7B227}" dt="2021-03-11T12:12:40.108" v="12443"/>
          <ac:spMkLst>
            <pc:docMk/>
            <pc:sldMk cId="299563432" sldId="382"/>
            <ac:spMk id="12" creationId="{CB869D91-2FF2-4BED-9F28-B0942271BFDB}"/>
          </ac:spMkLst>
        </pc:spChg>
        <pc:spChg chg="mod ord">
          <ac:chgData name="LIN, Zhiqiang" userId="d4683ff3-f281-4b56-a745-6a46db3b5018" providerId="ADAL" clId="{5B1B89B3-4E96-49D5-8176-67500AA7B227}" dt="2021-03-11T12:12:40.110" v="12447"/>
          <ac:spMkLst>
            <pc:docMk/>
            <pc:sldMk cId="299563432" sldId="382"/>
            <ac:spMk id="14" creationId="{F73CED85-EAF1-47C7-933C-320E04594202}"/>
          </ac:spMkLst>
        </pc:spChg>
        <pc:spChg chg="mod ord">
          <ac:chgData name="LIN, Zhiqiang" userId="d4683ff3-f281-4b56-a745-6a46db3b5018" providerId="ADAL" clId="{5B1B89B3-4E96-49D5-8176-67500AA7B227}" dt="2021-03-11T12:12:40.089" v="12393"/>
          <ac:spMkLst>
            <pc:docMk/>
            <pc:sldMk cId="299563432" sldId="382"/>
            <ac:spMk id="15" creationId="{083AE7CF-9811-4B8E-A641-39DE3EB8ECB6}"/>
          </ac:spMkLst>
        </pc:spChg>
        <pc:spChg chg="mod ord">
          <ac:chgData name="LIN, Zhiqiang" userId="d4683ff3-f281-4b56-a745-6a46db3b5018" providerId="ADAL" clId="{5B1B89B3-4E96-49D5-8176-67500AA7B227}" dt="2021-03-11T12:12:40.089" v="12383"/>
          <ac:spMkLst>
            <pc:docMk/>
            <pc:sldMk cId="299563432" sldId="382"/>
            <ac:spMk id="16" creationId="{042F8926-E684-42F7-9FF1-84E787B22C2A}"/>
          </ac:spMkLst>
        </pc:spChg>
        <pc:spChg chg="mod ord">
          <ac:chgData name="LIN, Zhiqiang" userId="d4683ff3-f281-4b56-a745-6a46db3b5018" providerId="ADAL" clId="{5B1B89B3-4E96-49D5-8176-67500AA7B227}" dt="2021-03-11T12:12:40.089" v="12379"/>
          <ac:spMkLst>
            <pc:docMk/>
            <pc:sldMk cId="299563432" sldId="382"/>
            <ac:spMk id="18" creationId="{DD6233ED-C746-4A6F-B59D-7A19656E4147}"/>
          </ac:spMkLst>
        </pc:spChg>
        <pc:spChg chg="mod ord">
          <ac:chgData name="LIN, Zhiqiang" userId="d4683ff3-f281-4b56-a745-6a46db3b5018" providerId="ADAL" clId="{5B1B89B3-4E96-49D5-8176-67500AA7B227}" dt="2021-03-11T12:12:40.089" v="12381"/>
          <ac:spMkLst>
            <pc:docMk/>
            <pc:sldMk cId="299563432" sldId="382"/>
            <ac:spMk id="19" creationId="{F7776D36-D807-4D5D-ADB2-F163ED550E02}"/>
          </ac:spMkLst>
        </pc:spChg>
        <pc:spChg chg="mod ord">
          <ac:chgData name="LIN, Zhiqiang" userId="d4683ff3-f281-4b56-a745-6a46db3b5018" providerId="ADAL" clId="{5B1B89B3-4E96-49D5-8176-67500AA7B227}" dt="2021-03-11T12:12:40.097" v="12395"/>
          <ac:spMkLst>
            <pc:docMk/>
            <pc:sldMk cId="299563432" sldId="382"/>
            <ac:spMk id="20" creationId="{99B641D3-CF53-405D-8D89-934D901CFCED}"/>
          </ac:spMkLst>
        </pc:spChg>
        <pc:spChg chg="mod ord">
          <ac:chgData name="LIN, Zhiqiang" userId="d4683ff3-f281-4b56-a745-6a46db3b5018" providerId="ADAL" clId="{5B1B89B3-4E96-49D5-8176-67500AA7B227}" dt="2021-03-11T12:12:40.089" v="12387"/>
          <ac:spMkLst>
            <pc:docMk/>
            <pc:sldMk cId="299563432" sldId="382"/>
            <ac:spMk id="21" creationId="{0BBEA8E4-CD59-4AA0-8ED0-9A6B0152EF45}"/>
          </ac:spMkLst>
        </pc:spChg>
        <pc:spChg chg="mod ord">
          <ac:chgData name="LIN, Zhiqiang" userId="d4683ff3-f281-4b56-a745-6a46db3b5018" providerId="ADAL" clId="{5B1B89B3-4E96-49D5-8176-67500AA7B227}" dt="2021-03-11T12:12:40.089" v="12391"/>
          <ac:spMkLst>
            <pc:docMk/>
            <pc:sldMk cId="299563432" sldId="382"/>
            <ac:spMk id="23" creationId="{2075FAB4-E127-41D8-AB75-CAE982FC931E}"/>
          </ac:spMkLst>
        </pc:spChg>
        <pc:spChg chg="mod ord">
          <ac:chgData name="LIN, Zhiqiang" userId="d4683ff3-f281-4b56-a745-6a46db3b5018" providerId="ADAL" clId="{5B1B89B3-4E96-49D5-8176-67500AA7B227}" dt="2021-03-11T12:12:40.097" v="12397"/>
          <ac:spMkLst>
            <pc:docMk/>
            <pc:sldMk cId="299563432" sldId="382"/>
            <ac:spMk id="24" creationId="{4AA620B8-1E02-4D0D-BF4D-A8A45D129A28}"/>
          </ac:spMkLst>
        </pc:spChg>
        <pc:spChg chg="mod ord">
          <ac:chgData name="LIN, Zhiqiang" userId="d4683ff3-f281-4b56-a745-6a46db3b5018" providerId="ADAL" clId="{5B1B89B3-4E96-49D5-8176-67500AA7B227}" dt="2021-03-11T12:12:40.099" v="12407"/>
          <ac:spMkLst>
            <pc:docMk/>
            <pc:sldMk cId="299563432" sldId="382"/>
            <ac:spMk id="25" creationId="{D06B6163-9156-4931-8166-B825412D409A}"/>
          </ac:spMkLst>
        </pc:spChg>
        <pc:spChg chg="mod ord">
          <ac:chgData name="LIN, Zhiqiang" userId="d4683ff3-f281-4b56-a745-6a46db3b5018" providerId="ADAL" clId="{5B1B89B3-4E96-49D5-8176-67500AA7B227}" dt="2021-03-11T12:12:40.097" v="12399"/>
          <ac:spMkLst>
            <pc:docMk/>
            <pc:sldMk cId="299563432" sldId="382"/>
            <ac:spMk id="27" creationId="{0111B152-0CC2-4136-B0D0-FD65FD91A499}"/>
          </ac:spMkLst>
        </pc:spChg>
        <pc:spChg chg="mod ord">
          <ac:chgData name="LIN, Zhiqiang" userId="d4683ff3-f281-4b56-a745-6a46db3b5018" providerId="ADAL" clId="{5B1B89B3-4E96-49D5-8176-67500AA7B227}" dt="2021-03-11T12:12:40.099" v="12405"/>
          <ac:spMkLst>
            <pc:docMk/>
            <pc:sldMk cId="299563432" sldId="382"/>
            <ac:spMk id="28" creationId="{17318369-A170-444E-BF7C-A2F1D96753FC}"/>
          </ac:spMkLst>
        </pc:spChg>
        <pc:spChg chg="mod ord">
          <ac:chgData name="LIN, Zhiqiang" userId="d4683ff3-f281-4b56-a745-6a46db3b5018" providerId="ADAL" clId="{5B1B89B3-4E96-49D5-8176-67500AA7B227}" dt="2021-03-11T12:12:40.110" v="12449"/>
          <ac:spMkLst>
            <pc:docMk/>
            <pc:sldMk cId="299563432" sldId="382"/>
            <ac:spMk id="29" creationId="{4D3328EF-0606-4020-9F70-EA1DAA44DE39}"/>
          </ac:spMkLst>
        </pc:spChg>
        <pc:spChg chg="mod ord">
          <ac:chgData name="LIN, Zhiqiang" userId="d4683ff3-f281-4b56-a745-6a46db3b5018" providerId="ADAL" clId="{5B1B89B3-4E96-49D5-8176-67500AA7B227}" dt="2021-03-11T12:12:40.099" v="12413"/>
          <ac:spMkLst>
            <pc:docMk/>
            <pc:sldMk cId="299563432" sldId="382"/>
            <ac:spMk id="30" creationId="{D346DFB8-94E9-43C7-97F1-B31E7B226540}"/>
          </ac:spMkLst>
        </pc:spChg>
        <pc:spChg chg="mod ord">
          <ac:chgData name="LIN, Zhiqiang" userId="d4683ff3-f281-4b56-a745-6a46db3b5018" providerId="ADAL" clId="{5B1B89B3-4E96-49D5-8176-67500AA7B227}" dt="2021-03-11T12:12:40.097" v="12401"/>
          <ac:spMkLst>
            <pc:docMk/>
            <pc:sldMk cId="299563432" sldId="382"/>
            <ac:spMk id="31" creationId="{07436DD6-7A8B-4ABE-8BB2-EED39691EF77}"/>
          </ac:spMkLst>
        </pc:spChg>
        <pc:spChg chg="mod ord">
          <ac:chgData name="LIN, Zhiqiang" userId="d4683ff3-f281-4b56-a745-6a46db3b5018" providerId="ADAL" clId="{5B1B89B3-4E96-49D5-8176-67500AA7B227}" dt="2021-03-11T12:12:40.099" v="12411"/>
          <ac:spMkLst>
            <pc:docMk/>
            <pc:sldMk cId="299563432" sldId="382"/>
            <ac:spMk id="33" creationId="{A3288E28-2526-4EBD-816A-3FB7670B4B0F}"/>
          </ac:spMkLst>
        </pc:spChg>
        <pc:spChg chg="mod ord">
          <ac:chgData name="LIN, Zhiqiang" userId="d4683ff3-f281-4b56-a745-6a46db3b5018" providerId="ADAL" clId="{5B1B89B3-4E96-49D5-8176-67500AA7B227}" dt="2021-03-11T12:12:40.099" v="12415"/>
          <ac:spMkLst>
            <pc:docMk/>
            <pc:sldMk cId="299563432" sldId="382"/>
            <ac:spMk id="34" creationId="{97145F26-BA5B-4096-B073-901E372A4AD3}"/>
          </ac:spMkLst>
        </pc:spChg>
        <pc:spChg chg="add mod ord">
          <ac:chgData name="LIN, Zhiqiang" userId="d4683ff3-f281-4b56-a745-6a46db3b5018" providerId="ADAL" clId="{5B1B89B3-4E96-49D5-8176-67500AA7B227}" dt="2021-03-11T12:12:40.099" v="12417"/>
          <ac:spMkLst>
            <pc:docMk/>
            <pc:sldMk cId="299563432" sldId="382"/>
            <ac:spMk id="35" creationId="{B9A7BEC7-9AD3-4CD4-B0E2-9EA87A0978C4}"/>
          </ac:spMkLst>
        </pc:spChg>
        <pc:spChg chg="add mod ord">
          <ac:chgData name="LIN, Zhiqiang" userId="d4683ff3-f281-4b56-a745-6a46db3b5018" providerId="ADAL" clId="{5B1B89B3-4E96-49D5-8176-67500AA7B227}" dt="2021-03-11T12:12:40.099" v="12423"/>
          <ac:spMkLst>
            <pc:docMk/>
            <pc:sldMk cId="299563432" sldId="382"/>
            <ac:spMk id="36" creationId="{966C4E24-29F4-461E-B9A6-3A14CDC626ED}"/>
          </ac:spMkLst>
        </pc:spChg>
        <pc:spChg chg="add mod ord">
          <ac:chgData name="LIN, Zhiqiang" userId="d4683ff3-f281-4b56-a745-6a46db3b5018" providerId="ADAL" clId="{5B1B89B3-4E96-49D5-8176-67500AA7B227}" dt="2021-03-11T12:12:40.099" v="12421"/>
          <ac:spMkLst>
            <pc:docMk/>
            <pc:sldMk cId="299563432" sldId="382"/>
            <ac:spMk id="38" creationId="{CFD7F010-44C9-4320-A1AE-DA1E219AF436}"/>
          </ac:spMkLst>
        </pc:spChg>
        <pc:spChg chg="add mod ord">
          <ac:chgData name="LIN, Zhiqiang" userId="d4683ff3-f281-4b56-a745-6a46db3b5018" providerId="ADAL" clId="{5B1B89B3-4E96-49D5-8176-67500AA7B227}" dt="2021-03-11T12:12:40.099" v="12425"/>
          <ac:spMkLst>
            <pc:docMk/>
            <pc:sldMk cId="299563432" sldId="382"/>
            <ac:spMk id="39" creationId="{47E7B1B2-47EB-4316-B8CC-48CE30706B28}"/>
          </ac:spMkLst>
        </pc:spChg>
        <pc:spChg chg="mod ord">
          <ac:chgData name="LIN, Zhiqiang" userId="d4683ff3-f281-4b56-a745-6a46db3b5018" providerId="ADAL" clId="{5B1B89B3-4E96-49D5-8176-67500AA7B227}" dt="2021-03-11T12:12:40.089" v="12375"/>
          <ac:spMkLst>
            <pc:docMk/>
            <pc:sldMk cId="299563432" sldId="382"/>
            <ac:spMk id="518" creationId="{00000000-0000-0000-0000-000000000000}"/>
          </ac:spMkLst>
        </pc:spChg>
        <pc:spChg chg="mod ord">
          <ac:chgData name="LIN, Zhiqiang" userId="d4683ff3-f281-4b56-a745-6a46db3b5018" providerId="ADAL" clId="{5B1B89B3-4E96-49D5-8176-67500AA7B227}" dt="2021-03-11T12:12:40.099" v="12437"/>
          <ac:spMkLst>
            <pc:docMk/>
            <pc:sldMk cId="299563432" sldId="382"/>
            <ac:spMk id="563" creationId="{00000000-0000-0000-0000-000000000000}"/>
          </ac:spMkLst>
        </pc:spChg>
        <pc:cxnChg chg="mod ord">
          <ac:chgData name="LIN, Zhiqiang" userId="d4683ff3-f281-4b56-a745-6a46db3b5018" providerId="ADAL" clId="{5B1B89B3-4E96-49D5-8176-67500AA7B227}" dt="2021-03-11T12:12:40.099" v="12429"/>
          <ac:cxnSpMkLst>
            <pc:docMk/>
            <pc:sldMk cId="299563432" sldId="382"/>
            <ac:cxnSpMk id="6" creationId="{0E8F756E-DDB6-4FD3-90BA-9DAA7DCE0382}"/>
          </ac:cxnSpMkLst>
        </pc:cxnChg>
        <pc:cxnChg chg="mod ord">
          <ac:chgData name="LIN, Zhiqiang" userId="d4683ff3-f281-4b56-a745-6a46db3b5018" providerId="ADAL" clId="{5B1B89B3-4E96-49D5-8176-67500AA7B227}" dt="2021-03-11T12:12:40.108" v="12445"/>
          <ac:cxnSpMkLst>
            <pc:docMk/>
            <pc:sldMk cId="299563432" sldId="382"/>
            <ac:cxnSpMk id="13" creationId="{116185EC-8DB3-402B-B077-8F4AFD319BE8}"/>
          </ac:cxnSpMkLst>
        </pc:cxnChg>
        <pc:cxnChg chg="mod ord">
          <ac:chgData name="LIN, Zhiqiang" userId="d4683ff3-f281-4b56-a745-6a46db3b5018" providerId="ADAL" clId="{5B1B89B3-4E96-49D5-8176-67500AA7B227}" dt="2021-03-11T12:12:40.089" v="12385"/>
          <ac:cxnSpMkLst>
            <pc:docMk/>
            <pc:sldMk cId="299563432" sldId="382"/>
            <ac:cxnSpMk id="17" creationId="{312B5751-A075-4C3C-8AF0-A64A8ABC21B9}"/>
          </ac:cxnSpMkLst>
        </pc:cxnChg>
        <pc:cxnChg chg="mod ord">
          <ac:chgData name="LIN, Zhiqiang" userId="d4683ff3-f281-4b56-a745-6a46db3b5018" providerId="ADAL" clId="{5B1B89B3-4E96-49D5-8176-67500AA7B227}" dt="2021-03-11T12:12:40.089" v="12389"/>
          <ac:cxnSpMkLst>
            <pc:docMk/>
            <pc:sldMk cId="299563432" sldId="382"/>
            <ac:cxnSpMk id="22" creationId="{60E8E05F-2DC6-43C5-A885-351D9875A5ED}"/>
          </ac:cxnSpMkLst>
        </pc:cxnChg>
        <pc:cxnChg chg="mod ord">
          <ac:chgData name="LIN, Zhiqiang" userId="d4683ff3-f281-4b56-a745-6a46db3b5018" providerId="ADAL" clId="{5B1B89B3-4E96-49D5-8176-67500AA7B227}" dt="2021-03-11T12:12:40.097" v="12403"/>
          <ac:cxnSpMkLst>
            <pc:docMk/>
            <pc:sldMk cId="299563432" sldId="382"/>
            <ac:cxnSpMk id="26" creationId="{E902DC65-1758-4247-926B-4EC5E2DB79FB}"/>
          </ac:cxnSpMkLst>
        </pc:cxnChg>
        <pc:cxnChg chg="mod ord">
          <ac:chgData name="LIN, Zhiqiang" userId="d4683ff3-f281-4b56-a745-6a46db3b5018" providerId="ADAL" clId="{5B1B89B3-4E96-49D5-8176-67500AA7B227}" dt="2021-03-11T12:12:40.099" v="12409"/>
          <ac:cxnSpMkLst>
            <pc:docMk/>
            <pc:sldMk cId="299563432" sldId="382"/>
            <ac:cxnSpMk id="32" creationId="{1F5E7B6C-4F12-4A37-BEF7-16751D3724A9}"/>
          </ac:cxnSpMkLst>
        </pc:cxnChg>
        <pc:cxnChg chg="add mod ord">
          <ac:chgData name="LIN, Zhiqiang" userId="d4683ff3-f281-4b56-a745-6a46db3b5018" providerId="ADAL" clId="{5B1B89B3-4E96-49D5-8176-67500AA7B227}" dt="2021-03-11T12:12:40.099" v="12419"/>
          <ac:cxnSpMkLst>
            <pc:docMk/>
            <pc:sldMk cId="299563432" sldId="382"/>
            <ac:cxnSpMk id="37" creationId="{375C5662-3296-41C5-9559-9A87B4A1E86F}"/>
          </ac:cxnSpMkLst>
        </pc:cxnChg>
        <pc:cxnChg chg="mod ord">
          <ac:chgData name="LIN, Zhiqiang" userId="d4683ff3-f281-4b56-a745-6a46db3b5018" providerId="ADAL" clId="{5B1B89B3-4E96-49D5-8176-67500AA7B227}" dt="2021-03-11T12:12:40.089" v="12377"/>
          <ac:cxnSpMkLst>
            <pc:docMk/>
            <pc:sldMk cId="299563432" sldId="382"/>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3971836854" sldId="382"/>
        </pc:sldMkLst>
        <pc:spChg chg="mod ord">
          <ac:chgData name="LIN, Zhiqiang" userId="d4683ff3-f281-4b56-a745-6a46db3b5018" providerId="ADAL" clId="{5B1B89B3-4E96-49D5-8176-67500AA7B227}" dt="2021-03-11T12:10:34.427" v="10658"/>
          <ac:spMkLst>
            <pc:docMk/>
            <pc:sldMk cId="3971836854" sldId="382"/>
            <ac:spMk id="5" creationId="{4369BF7F-1785-4FF7-A5EC-A31F9AC8EBF3}"/>
          </ac:spMkLst>
        </pc:spChg>
        <pc:spChg chg="mod ord">
          <ac:chgData name="LIN, Zhiqiang" userId="d4683ff3-f281-4b56-a745-6a46db3b5018" providerId="ADAL" clId="{5B1B89B3-4E96-49D5-8176-67500AA7B227}" dt="2021-03-11T12:10:34.427" v="10658"/>
          <ac:spMkLst>
            <pc:docMk/>
            <pc:sldMk cId="3971836854" sldId="382"/>
            <ac:spMk id="7" creationId="{372C03E2-C06F-45E8-8899-6430B05EAF0A}"/>
          </ac:spMkLst>
        </pc:spChg>
        <pc:spChg chg="mod ord">
          <ac:chgData name="LIN, Zhiqiang" userId="d4683ff3-f281-4b56-a745-6a46db3b5018" providerId="ADAL" clId="{5B1B89B3-4E96-49D5-8176-67500AA7B227}" dt="2021-03-11T12:10:34.427" v="10658"/>
          <ac:spMkLst>
            <pc:docMk/>
            <pc:sldMk cId="3971836854" sldId="382"/>
            <ac:spMk id="8" creationId="{0EB7314A-FC3F-4EC4-878A-65F30095CBAA}"/>
          </ac:spMkLst>
        </pc:spChg>
        <pc:spChg chg="mod ord">
          <ac:chgData name="LIN, Zhiqiang" userId="d4683ff3-f281-4b56-a745-6a46db3b5018" providerId="ADAL" clId="{5B1B89B3-4E96-49D5-8176-67500AA7B227}" dt="2021-03-11T12:10:34.427" v="10658"/>
          <ac:spMkLst>
            <pc:docMk/>
            <pc:sldMk cId="3971836854" sldId="382"/>
            <ac:spMk id="9" creationId="{0E868CE5-B5A6-4B37-9351-E9AF82954A20}"/>
          </ac:spMkLst>
        </pc:spChg>
        <pc:spChg chg="mod ord">
          <ac:chgData name="LIN, Zhiqiang" userId="d4683ff3-f281-4b56-a745-6a46db3b5018" providerId="ADAL" clId="{5B1B89B3-4E96-49D5-8176-67500AA7B227}" dt="2021-03-11T12:10:34.427" v="10658"/>
          <ac:spMkLst>
            <pc:docMk/>
            <pc:sldMk cId="3971836854" sldId="382"/>
            <ac:spMk id="10" creationId="{61A4C298-7F0F-49D3-8D3C-9C501B7CD4C2}"/>
          </ac:spMkLst>
        </pc:spChg>
        <pc:spChg chg="mod ord">
          <ac:chgData name="LIN, Zhiqiang" userId="d4683ff3-f281-4b56-a745-6a46db3b5018" providerId="ADAL" clId="{5B1B89B3-4E96-49D5-8176-67500AA7B227}" dt="2021-03-11T12:10:34.427" v="10658"/>
          <ac:spMkLst>
            <pc:docMk/>
            <pc:sldMk cId="3971836854" sldId="382"/>
            <ac:spMk id="11" creationId="{FB74EB84-48D2-4B70-A280-02C62A1055A0}"/>
          </ac:spMkLst>
        </pc:spChg>
        <pc:spChg chg="mod ord">
          <ac:chgData name="LIN, Zhiqiang" userId="d4683ff3-f281-4b56-a745-6a46db3b5018" providerId="ADAL" clId="{5B1B89B3-4E96-49D5-8176-67500AA7B227}" dt="2021-03-11T12:10:34.427" v="10658"/>
          <ac:spMkLst>
            <pc:docMk/>
            <pc:sldMk cId="3971836854" sldId="382"/>
            <ac:spMk id="12" creationId="{D91F5CE9-4976-4FB5-A742-5903F8B44F49}"/>
          </ac:spMkLst>
        </pc:spChg>
        <pc:spChg chg="mod ord">
          <ac:chgData name="LIN, Zhiqiang" userId="d4683ff3-f281-4b56-a745-6a46db3b5018" providerId="ADAL" clId="{5B1B89B3-4E96-49D5-8176-67500AA7B227}" dt="2021-03-11T12:10:34.427" v="10658"/>
          <ac:spMkLst>
            <pc:docMk/>
            <pc:sldMk cId="3971836854" sldId="382"/>
            <ac:spMk id="14" creationId="{32BF16FC-1A9E-466D-8CBD-75B5EB8781CF}"/>
          </ac:spMkLst>
        </pc:spChg>
        <pc:spChg chg="mod ord">
          <ac:chgData name="LIN, Zhiqiang" userId="d4683ff3-f281-4b56-a745-6a46db3b5018" providerId="ADAL" clId="{5B1B89B3-4E96-49D5-8176-67500AA7B227}" dt="2021-03-11T12:10:34.427" v="10658"/>
          <ac:spMkLst>
            <pc:docMk/>
            <pc:sldMk cId="3971836854" sldId="382"/>
            <ac:spMk id="15" creationId="{490EAE1B-CFE7-40FB-9746-888D90B0700D}"/>
          </ac:spMkLst>
        </pc:spChg>
        <pc:spChg chg="mod ord">
          <ac:chgData name="LIN, Zhiqiang" userId="d4683ff3-f281-4b56-a745-6a46db3b5018" providerId="ADAL" clId="{5B1B89B3-4E96-49D5-8176-67500AA7B227}" dt="2021-03-11T12:10:34.427" v="10658"/>
          <ac:spMkLst>
            <pc:docMk/>
            <pc:sldMk cId="3971836854" sldId="382"/>
            <ac:spMk id="16" creationId="{0DA651A6-98DB-482F-A44A-5D21C3CE484B}"/>
          </ac:spMkLst>
        </pc:spChg>
        <pc:spChg chg="mod ord">
          <ac:chgData name="LIN, Zhiqiang" userId="d4683ff3-f281-4b56-a745-6a46db3b5018" providerId="ADAL" clId="{5B1B89B3-4E96-49D5-8176-67500AA7B227}" dt="2021-03-11T12:10:34.427" v="10658"/>
          <ac:spMkLst>
            <pc:docMk/>
            <pc:sldMk cId="3971836854" sldId="382"/>
            <ac:spMk id="18" creationId="{09F3CC5C-28A8-4E81-9374-1566DA55FE5E}"/>
          </ac:spMkLst>
        </pc:spChg>
        <pc:spChg chg="mod ord">
          <ac:chgData name="LIN, Zhiqiang" userId="d4683ff3-f281-4b56-a745-6a46db3b5018" providerId="ADAL" clId="{5B1B89B3-4E96-49D5-8176-67500AA7B227}" dt="2021-03-11T12:10:34.427" v="10658"/>
          <ac:spMkLst>
            <pc:docMk/>
            <pc:sldMk cId="3971836854" sldId="382"/>
            <ac:spMk id="19" creationId="{86C9E389-1850-4D92-BCB8-B3C54FE438D9}"/>
          </ac:spMkLst>
        </pc:spChg>
        <pc:spChg chg="mod ord">
          <ac:chgData name="LIN, Zhiqiang" userId="d4683ff3-f281-4b56-a745-6a46db3b5018" providerId="ADAL" clId="{5B1B89B3-4E96-49D5-8176-67500AA7B227}" dt="2021-03-11T12:10:34.427" v="10658"/>
          <ac:spMkLst>
            <pc:docMk/>
            <pc:sldMk cId="3971836854" sldId="382"/>
            <ac:spMk id="20" creationId="{1811924D-9E87-4CA3-927F-C01ABDADE414}"/>
          </ac:spMkLst>
        </pc:spChg>
        <pc:spChg chg="mod ord">
          <ac:chgData name="LIN, Zhiqiang" userId="d4683ff3-f281-4b56-a745-6a46db3b5018" providerId="ADAL" clId="{5B1B89B3-4E96-49D5-8176-67500AA7B227}" dt="2021-03-11T12:10:34.427" v="10658"/>
          <ac:spMkLst>
            <pc:docMk/>
            <pc:sldMk cId="3971836854" sldId="382"/>
            <ac:spMk id="21" creationId="{DFFEEBFB-2A6F-4AC2-A600-EDF1AC401A49}"/>
          </ac:spMkLst>
        </pc:spChg>
        <pc:spChg chg="mod ord">
          <ac:chgData name="LIN, Zhiqiang" userId="d4683ff3-f281-4b56-a745-6a46db3b5018" providerId="ADAL" clId="{5B1B89B3-4E96-49D5-8176-67500AA7B227}" dt="2021-03-11T12:10:34.427" v="10658"/>
          <ac:spMkLst>
            <pc:docMk/>
            <pc:sldMk cId="3971836854" sldId="382"/>
            <ac:spMk id="23" creationId="{F64FB2B1-8EB2-40E2-A96C-8FDEFE70040F}"/>
          </ac:spMkLst>
        </pc:spChg>
        <pc:spChg chg="mod ord">
          <ac:chgData name="LIN, Zhiqiang" userId="d4683ff3-f281-4b56-a745-6a46db3b5018" providerId="ADAL" clId="{5B1B89B3-4E96-49D5-8176-67500AA7B227}" dt="2021-03-11T12:10:34.427" v="10658"/>
          <ac:spMkLst>
            <pc:docMk/>
            <pc:sldMk cId="3971836854" sldId="382"/>
            <ac:spMk id="24" creationId="{77E2D615-C7A0-44D0-965D-3BA8F2A57BDA}"/>
          </ac:spMkLst>
        </pc:spChg>
        <pc:spChg chg="mod ord">
          <ac:chgData name="LIN, Zhiqiang" userId="d4683ff3-f281-4b56-a745-6a46db3b5018" providerId="ADAL" clId="{5B1B89B3-4E96-49D5-8176-67500AA7B227}" dt="2021-03-11T12:10:34.427" v="10658"/>
          <ac:spMkLst>
            <pc:docMk/>
            <pc:sldMk cId="3971836854" sldId="382"/>
            <ac:spMk id="25" creationId="{02B58B95-0748-421E-AD92-FD6A0435C5AC}"/>
          </ac:spMkLst>
        </pc:spChg>
        <pc:spChg chg="mod ord">
          <ac:chgData name="LIN, Zhiqiang" userId="d4683ff3-f281-4b56-a745-6a46db3b5018" providerId="ADAL" clId="{5B1B89B3-4E96-49D5-8176-67500AA7B227}" dt="2021-03-11T12:10:34.427" v="10658"/>
          <ac:spMkLst>
            <pc:docMk/>
            <pc:sldMk cId="3971836854" sldId="382"/>
            <ac:spMk id="27" creationId="{4F3A1E36-CDD0-4ACD-9741-79FC97E8693F}"/>
          </ac:spMkLst>
        </pc:spChg>
        <pc:spChg chg="mod ord">
          <ac:chgData name="LIN, Zhiqiang" userId="d4683ff3-f281-4b56-a745-6a46db3b5018" providerId="ADAL" clId="{5B1B89B3-4E96-49D5-8176-67500AA7B227}" dt="2021-03-11T12:10:34.427" v="10658"/>
          <ac:spMkLst>
            <pc:docMk/>
            <pc:sldMk cId="3971836854" sldId="382"/>
            <ac:spMk id="28" creationId="{A5CA9A32-F6A5-4366-92CA-B8457D257D97}"/>
          </ac:spMkLst>
        </pc:spChg>
        <pc:spChg chg="mod ord">
          <ac:chgData name="LIN, Zhiqiang" userId="d4683ff3-f281-4b56-a745-6a46db3b5018" providerId="ADAL" clId="{5B1B89B3-4E96-49D5-8176-67500AA7B227}" dt="2021-03-11T12:10:34.427" v="10658"/>
          <ac:spMkLst>
            <pc:docMk/>
            <pc:sldMk cId="3971836854" sldId="382"/>
            <ac:spMk id="29" creationId="{F752E399-13E2-430B-A4D3-05167B5848E4}"/>
          </ac:spMkLst>
        </pc:spChg>
        <pc:spChg chg="mod ord">
          <ac:chgData name="LIN, Zhiqiang" userId="d4683ff3-f281-4b56-a745-6a46db3b5018" providerId="ADAL" clId="{5B1B89B3-4E96-49D5-8176-67500AA7B227}" dt="2021-03-11T12:10:34.427" v="10658"/>
          <ac:spMkLst>
            <pc:docMk/>
            <pc:sldMk cId="3971836854" sldId="382"/>
            <ac:spMk id="30" creationId="{EA91AF0D-68FC-4B18-A0C6-3AF43D562859}"/>
          </ac:spMkLst>
        </pc:spChg>
        <pc:spChg chg="mod ord">
          <ac:chgData name="LIN, Zhiqiang" userId="d4683ff3-f281-4b56-a745-6a46db3b5018" providerId="ADAL" clId="{5B1B89B3-4E96-49D5-8176-67500AA7B227}" dt="2021-03-11T12:10:34.427" v="10658"/>
          <ac:spMkLst>
            <pc:docMk/>
            <pc:sldMk cId="3971836854" sldId="382"/>
            <ac:spMk id="31" creationId="{A063001B-C9B3-42B6-A362-1C23C4CFBA95}"/>
          </ac:spMkLst>
        </pc:spChg>
        <pc:spChg chg="mod ord">
          <ac:chgData name="LIN, Zhiqiang" userId="d4683ff3-f281-4b56-a745-6a46db3b5018" providerId="ADAL" clId="{5B1B89B3-4E96-49D5-8176-67500AA7B227}" dt="2021-03-11T12:10:34.427" v="10658"/>
          <ac:spMkLst>
            <pc:docMk/>
            <pc:sldMk cId="3971836854" sldId="382"/>
            <ac:spMk id="33" creationId="{9CB16F18-7BE6-434D-BAFD-9EEEFBC0D874}"/>
          </ac:spMkLst>
        </pc:spChg>
        <pc:spChg chg="mod ord">
          <ac:chgData name="LIN, Zhiqiang" userId="d4683ff3-f281-4b56-a745-6a46db3b5018" providerId="ADAL" clId="{5B1B89B3-4E96-49D5-8176-67500AA7B227}" dt="2021-03-11T12:10:34.427" v="10658"/>
          <ac:spMkLst>
            <pc:docMk/>
            <pc:sldMk cId="3971836854" sldId="382"/>
            <ac:spMk id="34" creationId="{C0B7D670-3D34-40B8-8557-D43F160BB603}"/>
          </ac:spMkLst>
        </pc:spChg>
        <pc:spChg chg="mod ord">
          <ac:chgData name="LIN, Zhiqiang" userId="d4683ff3-f281-4b56-a745-6a46db3b5018" providerId="ADAL" clId="{5B1B89B3-4E96-49D5-8176-67500AA7B227}" dt="2021-03-11T12:10:34.427" v="10658"/>
          <ac:spMkLst>
            <pc:docMk/>
            <pc:sldMk cId="3971836854" sldId="382"/>
            <ac:spMk id="35" creationId="{D5A02B51-AE49-49F9-9AB2-D8D715A5C5EC}"/>
          </ac:spMkLst>
        </pc:spChg>
        <pc:spChg chg="mod ord">
          <ac:chgData name="LIN, Zhiqiang" userId="d4683ff3-f281-4b56-a745-6a46db3b5018" providerId="ADAL" clId="{5B1B89B3-4E96-49D5-8176-67500AA7B227}" dt="2021-03-11T12:10:34.427" v="10658"/>
          <ac:spMkLst>
            <pc:docMk/>
            <pc:sldMk cId="3971836854" sldId="382"/>
            <ac:spMk id="36" creationId="{5560D6D2-0C76-4FE5-8F9C-49D86BF166BE}"/>
          </ac:spMkLst>
        </pc:spChg>
        <pc:spChg chg="mod ord">
          <ac:chgData name="LIN, Zhiqiang" userId="d4683ff3-f281-4b56-a745-6a46db3b5018" providerId="ADAL" clId="{5B1B89B3-4E96-49D5-8176-67500AA7B227}" dt="2021-03-11T12:10:34.427" v="10658"/>
          <ac:spMkLst>
            <pc:docMk/>
            <pc:sldMk cId="3971836854" sldId="382"/>
            <ac:spMk id="38" creationId="{ABE425D5-4DD9-4DC8-9702-7EE447EB16FD}"/>
          </ac:spMkLst>
        </pc:spChg>
        <pc:spChg chg="mod ord">
          <ac:chgData name="LIN, Zhiqiang" userId="d4683ff3-f281-4b56-a745-6a46db3b5018" providerId="ADAL" clId="{5B1B89B3-4E96-49D5-8176-67500AA7B227}" dt="2021-03-11T12:10:34.427" v="10658"/>
          <ac:spMkLst>
            <pc:docMk/>
            <pc:sldMk cId="3971836854" sldId="382"/>
            <ac:spMk id="39" creationId="{51625BBB-A4EE-4CD4-9ECF-EE428B03A167}"/>
          </ac:spMkLst>
        </pc:spChg>
        <pc:spChg chg="add del mod ord">
          <ac:chgData name="LIN, Zhiqiang" userId="d4683ff3-f281-4b56-a745-6a46db3b5018" providerId="ADAL" clId="{5B1B89B3-4E96-49D5-8176-67500AA7B227}" dt="2021-03-11T12:10:34.427" v="10658"/>
          <ac:spMkLst>
            <pc:docMk/>
            <pc:sldMk cId="3971836854" sldId="382"/>
            <ac:spMk id="40" creationId="{8660A64B-0C3B-4F80-8A87-B6DCD341C384}"/>
          </ac:spMkLst>
        </pc:spChg>
        <pc:spChg chg="add del mod ord">
          <ac:chgData name="LIN, Zhiqiang" userId="d4683ff3-f281-4b56-a745-6a46db3b5018" providerId="ADAL" clId="{5B1B89B3-4E96-49D5-8176-67500AA7B227}" dt="2021-03-11T12:10:34.427" v="10658"/>
          <ac:spMkLst>
            <pc:docMk/>
            <pc:sldMk cId="3971836854" sldId="382"/>
            <ac:spMk id="41" creationId="{E658F705-7017-4E08-AAB5-4B46C88A84FF}"/>
          </ac:spMkLst>
        </pc:spChg>
        <pc:spChg chg="mod ord">
          <ac:chgData name="LIN, Zhiqiang" userId="d4683ff3-f281-4b56-a745-6a46db3b5018" providerId="ADAL" clId="{5B1B89B3-4E96-49D5-8176-67500AA7B227}" dt="2021-03-11T12:10:34.427" v="10658"/>
          <ac:spMkLst>
            <pc:docMk/>
            <pc:sldMk cId="3971836854" sldId="382"/>
            <ac:spMk id="518" creationId="{00000000-0000-0000-0000-000000000000}"/>
          </ac:spMkLst>
        </pc:spChg>
        <pc:spChg chg="mod ord">
          <ac:chgData name="LIN, Zhiqiang" userId="d4683ff3-f281-4b56-a745-6a46db3b5018" providerId="ADAL" clId="{5B1B89B3-4E96-49D5-8176-67500AA7B227}" dt="2021-03-11T12:10:34.427" v="10658"/>
          <ac:spMkLst>
            <pc:docMk/>
            <pc:sldMk cId="3971836854" sldId="382"/>
            <ac:spMk id="563" creationId="{00000000-0000-0000-0000-000000000000}"/>
          </ac:spMkLst>
        </pc:spChg>
        <pc:picChg chg="add del mod ord">
          <ac:chgData name="LIN, Zhiqiang" userId="d4683ff3-f281-4b56-a745-6a46db3b5018" providerId="ADAL" clId="{5B1B89B3-4E96-49D5-8176-67500AA7B227}" dt="2021-03-11T12:10:34.427" v="10658"/>
          <ac:picMkLst>
            <pc:docMk/>
            <pc:sldMk cId="3971836854" sldId="382"/>
            <ac:picMk id="42" creationId="{32EAF850-F9B3-4F3C-9817-B079C1FE46E2}"/>
          </ac:picMkLst>
        </pc:picChg>
        <pc:cxnChg chg="mod ord">
          <ac:chgData name="LIN, Zhiqiang" userId="d4683ff3-f281-4b56-a745-6a46db3b5018" providerId="ADAL" clId="{5B1B89B3-4E96-49D5-8176-67500AA7B227}" dt="2021-03-11T12:10:34.427" v="10658"/>
          <ac:cxnSpMkLst>
            <pc:docMk/>
            <pc:sldMk cId="3971836854" sldId="382"/>
            <ac:cxnSpMk id="6" creationId="{C13C28E8-8672-4A52-9D14-D9D89514A621}"/>
          </ac:cxnSpMkLst>
        </pc:cxnChg>
        <pc:cxnChg chg="mod ord">
          <ac:chgData name="LIN, Zhiqiang" userId="d4683ff3-f281-4b56-a745-6a46db3b5018" providerId="ADAL" clId="{5B1B89B3-4E96-49D5-8176-67500AA7B227}" dt="2021-03-11T12:10:34.427" v="10658"/>
          <ac:cxnSpMkLst>
            <pc:docMk/>
            <pc:sldMk cId="3971836854" sldId="382"/>
            <ac:cxnSpMk id="13" creationId="{F7E35773-6496-4D58-B5F4-B3ECA3DC753D}"/>
          </ac:cxnSpMkLst>
        </pc:cxnChg>
        <pc:cxnChg chg="mod ord">
          <ac:chgData name="LIN, Zhiqiang" userId="d4683ff3-f281-4b56-a745-6a46db3b5018" providerId="ADAL" clId="{5B1B89B3-4E96-49D5-8176-67500AA7B227}" dt="2021-03-11T12:10:34.427" v="10658"/>
          <ac:cxnSpMkLst>
            <pc:docMk/>
            <pc:sldMk cId="3971836854" sldId="382"/>
            <ac:cxnSpMk id="17" creationId="{976A7CCA-5D6E-4036-AC3B-E8594ACCE643}"/>
          </ac:cxnSpMkLst>
        </pc:cxnChg>
        <pc:cxnChg chg="mod ord">
          <ac:chgData name="LIN, Zhiqiang" userId="d4683ff3-f281-4b56-a745-6a46db3b5018" providerId="ADAL" clId="{5B1B89B3-4E96-49D5-8176-67500AA7B227}" dt="2021-03-11T12:10:34.427" v="10658"/>
          <ac:cxnSpMkLst>
            <pc:docMk/>
            <pc:sldMk cId="3971836854" sldId="382"/>
            <ac:cxnSpMk id="22" creationId="{F6E665B3-9B15-42F9-BA3D-4826015D1782}"/>
          </ac:cxnSpMkLst>
        </pc:cxnChg>
        <pc:cxnChg chg="mod ord">
          <ac:chgData name="LIN, Zhiqiang" userId="d4683ff3-f281-4b56-a745-6a46db3b5018" providerId="ADAL" clId="{5B1B89B3-4E96-49D5-8176-67500AA7B227}" dt="2021-03-11T12:10:34.427" v="10658"/>
          <ac:cxnSpMkLst>
            <pc:docMk/>
            <pc:sldMk cId="3971836854" sldId="382"/>
            <ac:cxnSpMk id="26" creationId="{2B3F03C0-A351-4C17-89E3-9741B0017E31}"/>
          </ac:cxnSpMkLst>
        </pc:cxnChg>
        <pc:cxnChg chg="mod ord">
          <ac:chgData name="LIN, Zhiqiang" userId="d4683ff3-f281-4b56-a745-6a46db3b5018" providerId="ADAL" clId="{5B1B89B3-4E96-49D5-8176-67500AA7B227}" dt="2021-03-11T12:10:34.427" v="10658"/>
          <ac:cxnSpMkLst>
            <pc:docMk/>
            <pc:sldMk cId="3971836854" sldId="382"/>
            <ac:cxnSpMk id="32" creationId="{A6AEE5CD-CC72-475C-80FF-01EA8C6A3D9E}"/>
          </ac:cxnSpMkLst>
        </pc:cxnChg>
        <pc:cxnChg chg="mod ord">
          <ac:chgData name="LIN, Zhiqiang" userId="d4683ff3-f281-4b56-a745-6a46db3b5018" providerId="ADAL" clId="{5B1B89B3-4E96-49D5-8176-67500AA7B227}" dt="2021-03-11T12:10:34.427" v="10658"/>
          <ac:cxnSpMkLst>
            <pc:docMk/>
            <pc:sldMk cId="3971836854" sldId="382"/>
            <ac:cxnSpMk id="37" creationId="{9F4B5E91-2F5B-4869-98BF-534A098DA78F}"/>
          </ac:cxnSpMkLst>
        </pc:cxnChg>
        <pc:cxnChg chg="mod ord">
          <ac:chgData name="LIN, Zhiqiang" userId="d4683ff3-f281-4b56-a745-6a46db3b5018" providerId="ADAL" clId="{5B1B89B3-4E96-49D5-8176-67500AA7B227}" dt="2021-03-11T12:10:34.427" v="10658"/>
          <ac:cxnSpMkLst>
            <pc:docMk/>
            <pc:sldMk cId="3971836854" sldId="382"/>
            <ac:cxnSpMk id="519" creationId="{00000000-0000-0000-0000-000000000000}"/>
          </ac:cxnSpMkLst>
        </pc:cxnChg>
      </pc:sldChg>
      <pc:sldChg chg="addSp modSp add modTransition modAnim">
        <pc:chgData name="LIN, Zhiqiang" userId="d4683ff3-f281-4b56-a745-6a46db3b5018" providerId="ADAL" clId="{5B1B89B3-4E96-49D5-8176-67500AA7B227}" dt="2021-03-11T12:13:52.154" v="13812" actId="1036"/>
        <pc:sldMkLst>
          <pc:docMk/>
          <pc:sldMk cId="166863714" sldId="383"/>
        </pc:sldMkLst>
        <pc:spChg chg="mod ord">
          <ac:chgData name="LIN, Zhiqiang" userId="d4683ff3-f281-4b56-a745-6a46db3b5018" providerId="ADAL" clId="{5B1B89B3-4E96-49D5-8176-67500AA7B227}" dt="2021-03-11T12:12:40.473" v="12543"/>
          <ac:spMkLst>
            <pc:docMk/>
            <pc:sldMk cId="166863714" sldId="383"/>
            <ac:spMk id="5" creationId="{93751050-E692-4C9A-978F-7B1E01D62B12}"/>
          </ac:spMkLst>
        </pc:spChg>
        <pc:spChg chg="mod ord">
          <ac:chgData name="LIN, Zhiqiang" userId="d4683ff3-f281-4b56-a745-6a46db3b5018" providerId="ADAL" clId="{5B1B89B3-4E96-49D5-8176-67500AA7B227}" dt="2021-03-11T12:12:40.473" v="12547"/>
          <ac:spMkLst>
            <pc:docMk/>
            <pc:sldMk cId="166863714" sldId="383"/>
            <ac:spMk id="7" creationId="{E8315A5C-B4DA-4DE4-A27A-9ECA69910723}"/>
          </ac:spMkLst>
        </pc:spChg>
        <pc:spChg chg="mod ord">
          <ac:chgData name="LIN, Zhiqiang" userId="d4683ff3-f281-4b56-a745-6a46db3b5018" providerId="ADAL" clId="{5B1B89B3-4E96-49D5-8176-67500AA7B227}" dt="2021-03-11T12:12:40.473" v="12551"/>
          <ac:spMkLst>
            <pc:docMk/>
            <pc:sldMk cId="166863714" sldId="383"/>
            <ac:spMk id="8" creationId="{97FB6EBF-0DF5-47EB-92D3-CBE7A62C83B4}"/>
          </ac:spMkLst>
        </pc:spChg>
        <pc:spChg chg="mod ord">
          <ac:chgData name="LIN, Zhiqiang" userId="d4683ff3-f281-4b56-a745-6a46db3b5018" providerId="ADAL" clId="{5B1B89B3-4E96-49D5-8176-67500AA7B227}" dt="2021-03-11T12:12:40.473" v="12549"/>
          <ac:spMkLst>
            <pc:docMk/>
            <pc:sldMk cId="166863714" sldId="383"/>
            <ac:spMk id="9" creationId="{655C3ED4-1A1B-423F-BB88-48F6442D37A1}"/>
          </ac:spMkLst>
        </pc:spChg>
        <pc:spChg chg="mod ord">
          <ac:chgData name="LIN, Zhiqiang" userId="d4683ff3-f281-4b56-a745-6a46db3b5018" providerId="ADAL" clId="{5B1B89B3-4E96-49D5-8176-67500AA7B227}" dt="2021-03-11T12:12:40.473" v="12555"/>
          <ac:spMkLst>
            <pc:docMk/>
            <pc:sldMk cId="166863714" sldId="383"/>
            <ac:spMk id="10" creationId="{0E3ED966-6DFF-44E0-B17B-A4129490B341}"/>
          </ac:spMkLst>
        </pc:spChg>
        <pc:spChg chg="mod ord">
          <ac:chgData name="LIN, Zhiqiang" userId="d4683ff3-f281-4b56-a745-6a46db3b5018" providerId="ADAL" clId="{5B1B89B3-4E96-49D5-8176-67500AA7B227}" dt="2021-03-11T12:12:40.473" v="12557"/>
          <ac:spMkLst>
            <pc:docMk/>
            <pc:sldMk cId="166863714" sldId="383"/>
            <ac:spMk id="11" creationId="{3FAE2692-2C7E-4CFC-979F-66B7BA1E77A9}"/>
          </ac:spMkLst>
        </pc:spChg>
        <pc:spChg chg="mod ord">
          <ac:chgData name="LIN, Zhiqiang" userId="d4683ff3-f281-4b56-a745-6a46db3b5018" providerId="ADAL" clId="{5B1B89B3-4E96-49D5-8176-67500AA7B227}" dt="2021-03-11T12:12:40.473" v="12559"/>
          <ac:spMkLst>
            <pc:docMk/>
            <pc:sldMk cId="166863714" sldId="383"/>
            <ac:spMk id="12" creationId="{CB869D91-2FF2-4BED-9F28-B0942271BFDB}"/>
          </ac:spMkLst>
        </pc:spChg>
        <pc:spChg chg="mod ord">
          <ac:chgData name="LIN, Zhiqiang" userId="d4683ff3-f281-4b56-a745-6a46db3b5018" providerId="ADAL" clId="{5B1B89B3-4E96-49D5-8176-67500AA7B227}" dt="2021-03-11T12:12:40.473" v="12563"/>
          <ac:spMkLst>
            <pc:docMk/>
            <pc:sldMk cId="166863714" sldId="383"/>
            <ac:spMk id="14" creationId="{F73CED85-EAF1-47C7-933C-320E04594202}"/>
          </ac:spMkLst>
        </pc:spChg>
        <pc:spChg chg="mod ord">
          <ac:chgData name="LIN, Zhiqiang" userId="d4683ff3-f281-4b56-a745-6a46db3b5018" providerId="ADAL" clId="{5B1B89B3-4E96-49D5-8176-67500AA7B227}" dt="2021-03-11T12:12:40.463" v="12509"/>
          <ac:spMkLst>
            <pc:docMk/>
            <pc:sldMk cId="166863714" sldId="383"/>
            <ac:spMk id="15" creationId="{083AE7CF-9811-4B8E-A641-39DE3EB8ECB6}"/>
          </ac:spMkLst>
        </pc:spChg>
        <pc:spChg chg="mod ord">
          <ac:chgData name="LIN, Zhiqiang" userId="d4683ff3-f281-4b56-a745-6a46db3b5018" providerId="ADAL" clId="{5B1B89B3-4E96-49D5-8176-67500AA7B227}" dt="2021-03-11T12:12:40.463" v="12499"/>
          <ac:spMkLst>
            <pc:docMk/>
            <pc:sldMk cId="166863714" sldId="383"/>
            <ac:spMk id="16" creationId="{042F8926-E684-42F7-9FF1-84E787B22C2A}"/>
          </ac:spMkLst>
        </pc:spChg>
        <pc:spChg chg="mod ord">
          <ac:chgData name="LIN, Zhiqiang" userId="d4683ff3-f281-4b56-a745-6a46db3b5018" providerId="ADAL" clId="{5B1B89B3-4E96-49D5-8176-67500AA7B227}" dt="2021-03-11T12:12:40.463" v="12495"/>
          <ac:spMkLst>
            <pc:docMk/>
            <pc:sldMk cId="166863714" sldId="383"/>
            <ac:spMk id="18" creationId="{DD6233ED-C746-4A6F-B59D-7A19656E4147}"/>
          </ac:spMkLst>
        </pc:spChg>
        <pc:spChg chg="mod ord">
          <ac:chgData name="LIN, Zhiqiang" userId="d4683ff3-f281-4b56-a745-6a46db3b5018" providerId="ADAL" clId="{5B1B89B3-4E96-49D5-8176-67500AA7B227}" dt="2021-03-11T12:12:40.463" v="12497"/>
          <ac:spMkLst>
            <pc:docMk/>
            <pc:sldMk cId="166863714" sldId="383"/>
            <ac:spMk id="19" creationId="{F7776D36-D807-4D5D-ADB2-F163ED550E02}"/>
          </ac:spMkLst>
        </pc:spChg>
        <pc:spChg chg="mod ord">
          <ac:chgData name="LIN, Zhiqiang" userId="d4683ff3-f281-4b56-a745-6a46db3b5018" providerId="ADAL" clId="{5B1B89B3-4E96-49D5-8176-67500AA7B227}" dt="2021-03-11T12:12:40.463" v="12511"/>
          <ac:spMkLst>
            <pc:docMk/>
            <pc:sldMk cId="166863714" sldId="383"/>
            <ac:spMk id="20" creationId="{99B641D3-CF53-405D-8D89-934D901CFCED}"/>
          </ac:spMkLst>
        </pc:spChg>
        <pc:spChg chg="mod ord">
          <ac:chgData name="LIN, Zhiqiang" userId="d4683ff3-f281-4b56-a745-6a46db3b5018" providerId="ADAL" clId="{5B1B89B3-4E96-49D5-8176-67500AA7B227}" dt="2021-03-11T12:12:40.463" v="12503"/>
          <ac:spMkLst>
            <pc:docMk/>
            <pc:sldMk cId="166863714" sldId="383"/>
            <ac:spMk id="21" creationId="{0BBEA8E4-CD59-4AA0-8ED0-9A6B0152EF45}"/>
          </ac:spMkLst>
        </pc:spChg>
        <pc:spChg chg="mod ord">
          <ac:chgData name="LIN, Zhiqiang" userId="d4683ff3-f281-4b56-a745-6a46db3b5018" providerId="ADAL" clId="{5B1B89B3-4E96-49D5-8176-67500AA7B227}" dt="2021-03-11T12:12:40.463" v="12507"/>
          <ac:spMkLst>
            <pc:docMk/>
            <pc:sldMk cId="166863714" sldId="383"/>
            <ac:spMk id="23" creationId="{2075FAB4-E127-41D8-AB75-CAE982FC931E}"/>
          </ac:spMkLst>
        </pc:spChg>
        <pc:spChg chg="mod ord">
          <ac:chgData name="LIN, Zhiqiang" userId="d4683ff3-f281-4b56-a745-6a46db3b5018" providerId="ADAL" clId="{5B1B89B3-4E96-49D5-8176-67500AA7B227}" dt="2021-03-11T12:12:40.463" v="12513"/>
          <ac:spMkLst>
            <pc:docMk/>
            <pc:sldMk cId="166863714" sldId="383"/>
            <ac:spMk id="24" creationId="{4AA620B8-1E02-4D0D-BF4D-A8A45D129A28}"/>
          </ac:spMkLst>
        </pc:spChg>
        <pc:spChg chg="mod ord">
          <ac:chgData name="LIN, Zhiqiang" userId="d4683ff3-f281-4b56-a745-6a46db3b5018" providerId="ADAL" clId="{5B1B89B3-4E96-49D5-8176-67500AA7B227}" dt="2021-03-11T12:12:40.463" v="12523"/>
          <ac:spMkLst>
            <pc:docMk/>
            <pc:sldMk cId="166863714" sldId="383"/>
            <ac:spMk id="25" creationId="{D06B6163-9156-4931-8166-B825412D409A}"/>
          </ac:spMkLst>
        </pc:spChg>
        <pc:spChg chg="mod ord">
          <ac:chgData name="LIN, Zhiqiang" userId="d4683ff3-f281-4b56-a745-6a46db3b5018" providerId="ADAL" clId="{5B1B89B3-4E96-49D5-8176-67500AA7B227}" dt="2021-03-11T12:12:40.463" v="12515"/>
          <ac:spMkLst>
            <pc:docMk/>
            <pc:sldMk cId="166863714" sldId="383"/>
            <ac:spMk id="27" creationId="{0111B152-0CC2-4136-B0D0-FD65FD91A499}"/>
          </ac:spMkLst>
        </pc:spChg>
        <pc:spChg chg="mod ord">
          <ac:chgData name="LIN, Zhiqiang" userId="d4683ff3-f281-4b56-a745-6a46db3b5018" providerId="ADAL" clId="{5B1B89B3-4E96-49D5-8176-67500AA7B227}" dt="2021-03-11T12:12:40.463" v="12521"/>
          <ac:spMkLst>
            <pc:docMk/>
            <pc:sldMk cId="166863714" sldId="383"/>
            <ac:spMk id="28" creationId="{17318369-A170-444E-BF7C-A2F1D96753FC}"/>
          </ac:spMkLst>
        </pc:spChg>
        <pc:spChg chg="mod ord">
          <ac:chgData name="LIN, Zhiqiang" userId="d4683ff3-f281-4b56-a745-6a46db3b5018" providerId="ADAL" clId="{5B1B89B3-4E96-49D5-8176-67500AA7B227}" dt="2021-03-11T12:12:40.473" v="12565"/>
          <ac:spMkLst>
            <pc:docMk/>
            <pc:sldMk cId="166863714" sldId="383"/>
            <ac:spMk id="29" creationId="{4D3328EF-0606-4020-9F70-EA1DAA44DE39}"/>
          </ac:spMkLst>
        </pc:spChg>
        <pc:spChg chg="mod ord">
          <ac:chgData name="LIN, Zhiqiang" userId="d4683ff3-f281-4b56-a745-6a46db3b5018" providerId="ADAL" clId="{5B1B89B3-4E96-49D5-8176-67500AA7B227}" dt="2021-03-11T12:12:40.471" v="12529"/>
          <ac:spMkLst>
            <pc:docMk/>
            <pc:sldMk cId="166863714" sldId="383"/>
            <ac:spMk id="30" creationId="{D346DFB8-94E9-43C7-97F1-B31E7B226540}"/>
          </ac:spMkLst>
        </pc:spChg>
        <pc:spChg chg="mod ord">
          <ac:chgData name="LIN, Zhiqiang" userId="d4683ff3-f281-4b56-a745-6a46db3b5018" providerId="ADAL" clId="{5B1B89B3-4E96-49D5-8176-67500AA7B227}" dt="2021-03-11T12:12:40.463" v="12517"/>
          <ac:spMkLst>
            <pc:docMk/>
            <pc:sldMk cId="166863714" sldId="383"/>
            <ac:spMk id="31" creationId="{07436DD6-7A8B-4ABE-8BB2-EED39691EF77}"/>
          </ac:spMkLst>
        </pc:spChg>
        <pc:spChg chg="mod ord">
          <ac:chgData name="LIN, Zhiqiang" userId="d4683ff3-f281-4b56-a745-6a46db3b5018" providerId="ADAL" clId="{5B1B89B3-4E96-49D5-8176-67500AA7B227}" dt="2021-03-11T12:12:40.471" v="12527"/>
          <ac:spMkLst>
            <pc:docMk/>
            <pc:sldMk cId="166863714" sldId="383"/>
            <ac:spMk id="33" creationId="{A3288E28-2526-4EBD-816A-3FB7670B4B0F}"/>
          </ac:spMkLst>
        </pc:spChg>
        <pc:spChg chg="mod ord">
          <ac:chgData name="LIN, Zhiqiang" userId="d4683ff3-f281-4b56-a745-6a46db3b5018" providerId="ADAL" clId="{5B1B89B3-4E96-49D5-8176-67500AA7B227}" dt="2021-03-11T12:12:40.471" v="12531"/>
          <ac:spMkLst>
            <pc:docMk/>
            <pc:sldMk cId="166863714" sldId="383"/>
            <ac:spMk id="34" creationId="{97145F26-BA5B-4096-B073-901E372A4AD3}"/>
          </ac:spMkLst>
        </pc:spChg>
        <pc:spChg chg="mod ord">
          <ac:chgData name="LIN, Zhiqiang" userId="d4683ff3-f281-4b56-a745-6a46db3b5018" providerId="ADAL" clId="{5B1B89B3-4E96-49D5-8176-67500AA7B227}" dt="2021-03-11T12:12:40.471" v="12533"/>
          <ac:spMkLst>
            <pc:docMk/>
            <pc:sldMk cId="166863714" sldId="383"/>
            <ac:spMk id="35" creationId="{B9A7BEC7-9AD3-4CD4-B0E2-9EA87A0978C4}"/>
          </ac:spMkLst>
        </pc:spChg>
        <pc:spChg chg="mod ord">
          <ac:chgData name="LIN, Zhiqiang" userId="d4683ff3-f281-4b56-a745-6a46db3b5018" providerId="ADAL" clId="{5B1B89B3-4E96-49D5-8176-67500AA7B227}" dt="2021-03-11T12:12:40.473" v="12539"/>
          <ac:spMkLst>
            <pc:docMk/>
            <pc:sldMk cId="166863714" sldId="383"/>
            <ac:spMk id="36" creationId="{966C4E24-29F4-461E-B9A6-3A14CDC626ED}"/>
          </ac:spMkLst>
        </pc:spChg>
        <pc:spChg chg="mod ord">
          <ac:chgData name="LIN, Zhiqiang" userId="d4683ff3-f281-4b56-a745-6a46db3b5018" providerId="ADAL" clId="{5B1B89B3-4E96-49D5-8176-67500AA7B227}" dt="2021-03-11T12:12:40.473" v="12537"/>
          <ac:spMkLst>
            <pc:docMk/>
            <pc:sldMk cId="166863714" sldId="383"/>
            <ac:spMk id="38" creationId="{CFD7F010-44C9-4320-A1AE-DA1E219AF436}"/>
          </ac:spMkLst>
        </pc:spChg>
        <pc:spChg chg="mod ord">
          <ac:chgData name="LIN, Zhiqiang" userId="d4683ff3-f281-4b56-a745-6a46db3b5018" providerId="ADAL" clId="{5B1B89B3-4E96-49D5-8176-67500AA7B227}" dt="2021-03-11T12:12:40.473" v="12541"/>
          <ac:spMkLst>
            <pc:docMk/>
            <pc:sldMk cId="166863714" sldId="383"/>
            <ac:spMk id="39" creationId="{47E7B1B2-47EB-4316-B8CC-48CE30706B28}"/>
          </ac:spMkLst>
        </pc:spChg>
        <pc:spChg chg="add mod ord">
          <ac:chgData name="LIN, Zhiqiang" userId="d4683ff3-f281-4b56-a745-6a46db3b5018" providerId="ADAL" clId="{5B1B89B3-4E96-49D5-8176-67500AA7B227}" dt="2021-03-11T12:13:52.154" v="13812" actId="1036"/>
          <ac:spMkLst>
            <pc:docMk/>
            <pc:sldMk cId="166863714" sldId="383"/>
            <ac:spMk id="40" creationId="{1280E5C7-AE28-4ED9-8AAE-139A400FED05}"/>
          </ac:spMkLst>
        </pc:spChg>
        <pc:spChg chg="add mod ord">
          <ac:chgData name="LIN, Zhiqiang" userId="d4683ff3-f281-4b56-a745-6a46db3b5018" providerId="ADAL" clId="{5B1B89B3-4E96-49D5-8176-67500AA7B227}" dt="2021-03-11T12:13:52.154" v="13812" actId="1036"/>
          <ac:spMkLst>
            <pc:docMk/>
            <pc:sldMk cId="166863714" sldId="383"/>
            <ac:spMk id="41" creationId="{B5D74474-20AF-4CD5-A854-AE2BB8C2B3F2}"/>
          </ac:spMkLst>
        </pc:spChg>
        <pc:spChg chg="mod ord">
          <ac:chgData name="LIN, Zhiqiang" userId="d4683ff3-f281-4b56-a745-6a46db3b5018" providerId="ADAL" clId="{5B1B89B3-4E96-49D5-8176-67500AA7B227}" dt="2021-03-11T12:12:40.463" v="12491"/>
          <ac:spMkLst>
            <pc:docMk/>
            <pc:sldMk cId="166863714" sldId="383"/>
            <ac:spMk id="518" creationId="{00000000-0000-0000-0000-000000000000}"/>
          </ac:spMkLst>
        </pc:spChg>
        <pc:spChg chg="mod ord">
          <ac:chgData name="LIN, Zhiqiang" userId="d4683ff3-f281-4b56-a745-6a46db3b5018" providerId="ADAL" clId="{5B1B89B3-4E96-49D5-8176-67500AA7B227}" dt="2021-03-11T12:12:40.473" v="12553"/>
          <ac:spMkLst>
            <pc:docMk/>
            <pc:sldMk cId="166863714" sldId="383"/>
            <ac:spMk id="563" creationId="{00000000-0000-0000-0000-000000000000}"/>
          </ac:spMkLst>
        </pc:spChg>
        <pc:picChg chg="add mod ord">
          <ac:chgData name="LIN, Zhiqiang" userId="d4683ff3-f281-4b56-a745-6a46db3b5018" providerId="ADAL" clId="{5B1B89B3-4E96-49D5-8176-67500AA7B227}" dt="2021-03-11T12:13:52.154" v="13812" actId="1036"/>
          <ac:picMkLst>
            <pc:docMk/>
            <pc:sldMk cId="166863714" sldId="383"/>
            <ac:picMk id="42" creationId="{8C320F46-B949-400D-97F9-77BEFCDD6B47}"/>
          </ac:picMkLst>
        </pc:picChg>
        <pc:cxnChg chg="mod ord">
          <ac:chgData name="LIN, Zhiqiang" userId="d4683ff3-f281-4b56-a745-6a46db3b5018" providerId="ADAL" clId="{5B1B89B3-4E96-49D5-8176-67500AA7B227}" dt="2021-03-11T12:12:40.473" v="12545"/>
          <ac:cxnSpMkLst>
            <pc:docMk/>
            <pc:sldMk cId="166863714" sldId="383"/>
            <ac:cxnSpMk id="6" creationId="{0E8F756E-DDB6-4FD3-90BA-9DAA7DCE0382}"/>
          </ac:cxnSpMkLst>
        </pc:cxnChg>
        <pc:cxnChg chg="mod ord">
          <ac:chgData name="LIN, Zhiqiang" userId="d4683ff3-f281-4b56-a745-6a46db3b5018" providerId="ADAL" clId="{5B1B89B3-4E96-49D5-8176-67500AA7B227}" dt="2021-03-11T12:12:40.473" v="12561"/>
          <ac:cxnSpMkLst>
            <pc:docMk/>
            <pc:sldMk cId="166863714" sldId="383"/>
            <ac:cxnSpMk id="13" creationId="{116185EC-8DB3-402B-B077-8F4AFD319BE8}"/>
          </ac:cxnSpMkLst>
        </pc:cxnChg>
        <pc:cxnChg chg="mod ord">
          <ac:chgData name="LIN, Zhiqiang" userId="d4683ff3-f281-4b56-a745-6a46db3b5018" providerId="ADAL" clId="{5B1B89B3-4E96-49D5-8176-67500AA7B227}" dt="2021-03-11T12:12:40.463" v="12501"/>
          <ac:cxnSpMkLst>
            <pc:docMk/>
            <pc:sldMk cId="166863714" sldId="383"/>
            <ac:cxnSpMk id="17" creationId="{312B5751-A075-4C3C-8AF0-A64A8ABC21B9}"/>
          </ac:cxnSpMkLst>
        </pc:cxnChg>
        <pc:cxnChg chg="mod ord">
          <ac:chgData name="LIN, Zhiqiang" userId="d4683ff3-f281-4b56-a745-6a46db3b5018" providerId="ADAL" clId="{5B1B89B3-4E96-49D5-8176-67500AA7B227}" dt="2021-03-11T12:12:40.463" v="12505"/>
          <ac:cxnSpMkLst>
            <pc:docMk/>
            <pc:sldMk cId="166863714" sldId="383"/>
            <ac:cxnSpMk id="22" creationId="{60E8E05F-2DC6-43C5-A885-351D9875A5ED}"/>
          </ac:cxnSpMkLst>
        </pc:cxnChg>
        <pc:cxnChg chg="mod ord">
          <ac:chgData name="LIN, Zhiqiang" userId="d4683ff3-f281-4b56-a745-6a46db3b5018" providerId="ADAL" clId="{5B1B89B3-4E96-49D5-8176-67500AA7B227}" dt="2021-03-11T12:12:40.463" v="12519"/>
          <ac:cxnSpMkLst>
            <pc:docMk/>
            <pc:sldMk cId="166863714" sldId="383"/>
            <ac:cxnSpMk id="26" creationId="{E902DC65-1758-4247-926B-4EC5E2DB79FB}"/>
          </ac:cxnSpMkLst>
        </pc:cxnChg>
        <pc:cxnChg chg="mod ord">
          <ac:chgData name="LIN, Zhiqiang" userId="d4683ff3-f281-4b56-a745-6a46db3b5018" providerId="ADAL" clId="{5B1B89B3-4E96-49D5-8176-67500AA7B227}" dt="2021-03-11T12:12:40.463" v="12525"/>
          <ac:cxnSpMkLst>
            <pc:docMk/>
            <pc:sldMk cId="166863714" sldId="383"/>
            <ac:cxnSpMk id="32" creationId="{1F5E7B6C-4F12-4A37-BEF7-16751D3724A9}"/>
          </ac:cxnSpMkLst>
        </pc:cxnChg>
        <pc:cxnChg chg="mod ord">
          <ac:chgData name="LIN, Zhiqiang" userId="d4683ff3-f281-4b56-a745-6a46db3b5018" providerId="ADAL" clId="{5B1B89B3-4E96-49D5-8176-67500AA7B227}" dt="2021-03-11T12:12:40.473" v="12535"/>
          <ac:cxnSpMkLst>
            <pc:docMk/>
            <pc:sldMk cId="166863714" sldId="383"/>
            <ac:cxnSpMk id="37" creationId="{375C5662-3296-41C5-9559-9A87B4A1E86F}"/>
          </ac:cxnSpMkLst>
        </pc:cxnChg>
        <pc:cxnChg chg="mod ord">
          <ac:chgData name="LIN, Zhiqiang" userId="d4683ff3-f281-4b56-a745-6a46db3b5018" providerId="ADAL" clId="{5B1B89B3-4E96-49D5-8176-67500AA7B227}" dt="2021-03-11T12:12:40.463" v="12493"/>
          <ac:cxnSpMkLst>
            <pc:docMk/>
            <pc:sldMk cId="166863714" sldId="383"/>
            <ac:cxnSpMk id="519" creationId="{00000000-0000-0000-0000-000000000000}"/>
          </ac:cxnSpMkLst>
        </pc:cxnChg>
      </pc:sldChg>
      <pc:sldChg chg="addSp delSp modSp add del modTransition addAnim delAnim modAnim">
        <pc:chgData name="LIN, Zhiqiang" userId="d4683ff3-f281-4b56-a745-6a46db3b5018" providerId="ADAL" clId="{5B1B89B3-4E96-49D5-8176-67500AA7B227}" dt="2021-03-11T12:10:34.427" v="10658"/>
        <pc:sldMkLst>
          <pc:docMk/>
          <pc:sldMk cId="1052256144" sldId="383"/>
        </pc:sldMkLst>
        <pc:spChg chg="mod ord">
          <ac:chgData name="LIN, Zhiqiang" userId="d4683ff3-f281-4b56-a745-6a46db3b5018" providerId="ADAL" clId="{5B1B89B3-4E96-49D5-8176-67500AA7B227}" dt="2021-03-11T12:10:34.427" v="10658"/>
          <ac:spMkLst>
            <pc:docMk/>
            <pc:sldMk cId="1052256144" sldId="383"/>
            <ac:spMk id="5" creationId="{4369BF7F-1785-4FF7-A5EC-A31F9AC8EBF3}"/>
          </ac:spMkLst>
        </pc:spChg>
        <pc:spChg chg="mod ord">
          <ac:chgData name="LIN, Zhiqiang" userId="d4683ff3-f281-4b56-a745-6a46db3b5018" providerId="ADAL" clId="{5B1B89B3-4E96-49D5-8176-67500AA7B227}" dt="2021-03-11T12:10:34.427" v="10658"/>
          <ac:spMkLst>
            <pc:docMk/>
            <pc:sldMk cId="1052256144" sldId="383"/>
            <ac:spMk id="7" creationId="{372C03E2-C06F-45E8-8899-6430B05EAF0A}"/>
          </ac:spMkLst>
        </pc:spChg>
        <pc:spChg chg="mod ord">
          <ac:chgData name="LIN, Zhiqiang" userId="d4683ff3-f281-4b56-a745-6a46db3b5018" providerId="ADAL" clId="{5B1B89B3-4E96-49D5-8176-67500AA7B227}" dt="2021-03-11T12:10:34.427" v="10658"/>
          <ac:spMkLst>
            <pc:docMk/>
            <pc:sldMk cId="1052256144" sldId="383"/>
            <ac:spMk id="8" creationId="{0EB7314A-FC3F-4EC4-878A-65F30095CBAA}"/>
          </ac:spMkLst>
        </pc:spChg>
        <pc:spChg chg="mod ord">
          <ac:chgData name="LIN, Zhiqiang" userId="d4683ff3-f281-4b56-a745-6a46db3b5018" providerId="ADAL" clId="{5B1B89B3-4E96-49D5-8176-67500AA7B227}" dt="2021-03-11T12:10:34.427" v="10658"/>
          <ac:spMkLst>
            <pc:docMk/>
            <pc:sldMk cId="1052256144" sldId="383"/>
            <ac:spMk id="9" creationId="{0E868CE5-B5A6-4B37-9351-E9AF82954A20}"/>
          </ac:spMkLst>
        </pc:spChg>
        <pc:spChg chg="mod ord">
          <ac:chgData name="LIN, Zhiqiang" userId="d4683ff3-f281-4b56-a745-6a46db3b5018" providerId="ADAL" clId="{5B1B89B3-4E96-49D5-8176-67500AA7B227}" dt="2021-03-11T12:10:34.427" v="10658"/>
          <ac:spMkLst>
            <pc:docMk/>
            <pc:sldMk cId="1052256144" sldId="383"/>
            <ac:spMk id="10" creationId="{61A4C298-7F0F-49D3-8D3C-9C501B7CD4C2}"/>
          </ac:spMkLst>
        </pc:spChg>
        <pc:spChg chg="mod ord">
          <ac:chgData name="LIN, Zhiqiang" userId="d4683ff3-f281-4b56-a745-6a46db3b5018" providerId="ADAL" clId="{5B1B89B3-4E96-49D5-8176-67500AA7B227}" dt="2021-03-11T12:10:34.427" v="10658"/>
          <ac:spMkLst>
            <pc:docMk/>
            <pc:sldMk cId="1052256144" sldId="383"/>
            <ac:spMk id="11" creationId="{FB74EB84-48D2-4B70-A280-02C62A1055A0}"/>
          </ac:spMkLst>
        </pc:spChg>
        <pc:spChg chg="mod ord">
          <ac:chgData name="LIN, Zhiqiang" userId="d4683ff3-f281-4b56-a745-6a46db3b5018" providerId="ADAL" clId="{5B1B89B3-4E96-49D5-8176-67500AA7B227}" dt="2021-03-11T12:10:34.427" v="10658"/>
          <ac:spMkLst>
            <pc:docMk/>
            <pc:sldMk cId="1052256144" sldId="383"/>
            <ac:spMk id="12" creationId="{D91F5CE9-4976-4FB5-A742-5903F8B44F49}"/>
          </ac:spMkLst>
        </pc:spChg>
        <pc:spChg chg="mod ord">
          <ac:chgData name="LIN, Zhiqiang" userId="d4683ff3-f281-4b56-a745-6a46db3b5018" providerId="ADAL" clId="{5B1B89B3-4E96-49D5-8176-67500AA7B227}" dt="2021-03-11T12:10:34.427" v="10658"/>
          <ac:spMkLst>
            <pc:docMk/>
            <pc:sldMk cId="1052256144" sldId="383"/>
            <ac:spMk id="14" creationId="{32BF16FC-1A9E-466D-8CBD-75B5EB8781CF}"/>
          </ac:spMkLst>
        </pc:spChg>
        <pc:spChg chg="mod ord">
          <ac:chgData name="LIN, Zhiqiang" userId="d4683ff3-f281-4b56-a745-6a46db3b5018" providerId="ADAL" clId="{5B1B89B3-4E96-49D5-8176-67500AA7B227}" dt="2021-03-11T12:10:34.427" v="10658"/>
          <ac:spMkLst>
            <pc:docMk/>
            <pc:sldMk cId="1052256144" sldId="383"/>
            <ac:spMk id="15" creationId="{490EAE1B-CFE7-40FB-9746-888D90B0700D}"/>
          </ac:spMkLst>
        </pc:spChg>
        <pc:spChg chg="mod ord">
          <ac:chgData name="LIN, Zhiqiang" userId="d4683ff3-f281-4b56-a745-6a46db3b5018" providerId="ADAL" clId="{5B1B89B3-4E96-49D5-8176-67500AA7B227}" dt="2021-03-11T12:10:34.427" v="10658"/>
          <ac:spMkLst>
            <pc:docMk/>
            <pc:sldMk cId="1052256144" sldId="383"/>
            <ac:spMk id="16" creationId="{0DA651A6-98DB-482F-A44A-5D21C3CE484B}"/>
          </ac:spMkLst>
        </pc:spChg>
        <pc:spChg chg="mod ord">
          <ac:chgData name="LIN, Zhiqiang" userId="d4683ff3-f281-4b56-a745-6a46db3b5018" providerId="ADAL" clId="{5B1B89B3-4E96-49D5-8176-67500AA7B227}" dt="2021-03-11T12:10:34.427" v="10658"/>
          <ac:spMkLst>
            <pc:docMk/>
            <pc:sldMk cId="1052256144" sldId="383"/>
            <ac:spMk id="18" creationId="{09F3CC5C-28A8-4E81-9374-1566DA55FE5E}"/>
          </ac:spMkLst>
        </pc:spChg>
        <pc:spChg chg="mod ord">
          <ac:chgData name="LIN, Zhiqiang" userId="d4683ff3-f281-4b56-a745-6a46db3b5018" providerId="ADAL" clId="{5B1B89B3-4E96-49D5-8176-67500AA7B227}" dt="2021-03-11T12:10:34.427" v="10658"/>
          <ac:spMkLst>
            <pc:docMk/>
            <pc:sldMk cId="1052256144" sldId="383"/>
            <ac:spMk id="19" creationId="{86C9E389-1850-4D92-BCB8-B3C54FE438D9}"/>
          </ac:spMkLst>
        </pc:spChg>
        <pc:spChg chg="mod ord">
          <ac:chgData name="LIN, Zhiqiang" userId="d4683ff3-f281-4b56-a745-6a46db3b5018" providerId="ADAL" clId="{5B1B89B3-4E96-49D5-8176-67500AA7B227}" dt="2021-03-11T12:10:34.427" v="10658"/>
          <ac:spMkLst>
            <pc:docMk/>
            <pc:sldMk cId="1052256144" sldId="383"/>
            <ac:spMk id="20" creationId="{1811924D-9E87-4CA3-927F-C01ABDADE414}"/>
          </ac:spMkLst>
        </pc:spChg>
        <pc:spChg chg="mod ord">
          <ac:chgData name="LIN, Zhiqiang" userId="d4683ff3-f281-4b56-a745-6a46db3b5018" providerId="ADAL" clId="{5B1B89B3-4E96-49D5-8176-67500AA7B227}" dt="2021-03-11T12:10:34.427" v="10658"/>
          <ac:spMkLst>
            <pc:docMk/>
            <pc:sldMk cId="1052256144" sldId="383"/>
            <ac:spMk id="21" creationId="{DFFEEBFB-2A6F-4AC2-A600-EDF1AC401A49}"/>
          </ac:spMkLst>
        </pc:spChg>
        <pc:spChg chg="mod ord">
          <ac:chgData name="LIN, Zhiqiang" userId="d4683ff3-f281-4b56-a745-6a46db3b5018" providerId="ADAL" clId="{5B1B89B3-4E96-49D5-8176-67500AA7B227}" dt="2021-03-11T12:10:34.427" v="10658"/>
          <ac:spMkLst>
            <pc:docMk/>
            <pc:sldMk cId="1052256144" sldId="383"/>
            <ac:spMk id="23" creationId="{F64FB2B1-8EB2-40E2-A96C-8FDEFE70040F}"/>
          </ac:spMkLst>
        </pc:spChg>
        <pc:spChg chg="mod ord">
          <ac:chgData name="LIN, Zhiqiang" userId="d4683ff3-f281-4b56-a745-6a46db3b5018" providerId="ADAL" clId="{5B1B89B3-4E96-49D5-8176-67500AA7B227}" dt="2021-03-11T12:10:34.427" v="10658"/>
          <ac:spMkLst>
            <pc:docMk/>
            <pc:sldMk cId="1052256144" sldId="383"/>
            <ac:spMk id="24" creationId="{77E2D615-C7A0-44D0-965D-3BA8F2A57BDA}"/>
          </ac:spMkLst>
        </pc:spChg>
        <pc:spChg chg="mod ord">
          <ac:chgData name="LIN, Zhiqiang" userId="d4683ff3-f281-4b56-a745-6a46db3b5018" providerId="ADAL" clId="{5B1B89B3-4E96-49D5-8176-67500AA7B227}" dt="2021-03-11T12:10:34.427" v="10658"/>
          <ac:spMkLst>
            <pc:docMk/>
            <pc:sldMk cId="1052256144" sldId="383"/>
            <ac:spMk id="25" creationId="{02B58B95-0748-421E-AD92-FD6A0435C5AC}"/>
          </ac:spMkLst>
        </pc:spChg>
        <pc:spChg chg="mod ord">
          <ac:chgData name="LIN, Zhiqiang" userId="d4683ff3-f281-4b56-a745-6a46db3b5018" providerId="ADAL" clId="{5B1B89B3-4E96-49D5-8176-67500AA7B227}" dt="2021-03-11T12:10:34.427" v="10658"/>
          <ac:spMkLst>
            <pc:docMk/>
            <pc:sldMk cId="1052256144" sldId="383"/>
            <ac:spMk id="27" creationId="{4F3A1E36-CDD0-4ACD-9741-79FC97E8693F}"/>
          </ac:spMkLst>
        </pc:spChg>
        <pc:spChg chg="mod ord">
          <ac:chgData name="LIN, Zhiqiang" userId="d4683ff3-f281-4b56-a745-6a46db3b5018" providerId="ADAL" clId="{5B1B89B3-4E96-49D5-8176-67500AA7B227}" dt="2021-03-11T12:10:34.427" v="10658"/>
          <ac:spMkLst>
            <pc:docMk/>
            <pc:sldMk cId="1052256144" sldId="383"/>
            <ac:spMk id="28" creationId="{A5CA9A32-F6A5-4366-92CA-B8457D257D97}"/>
          </ac:spMkLst>
        </pc:spChg>
        <pc:spChg chg="mod ord">
          <ac:chgData name="LIN, Zhiqiang" userId="d4683ff3-f281-4b56-a745-6a46db3b5018" providerId="ADAL" clId="{5B1B89B3-4E96-49D5-8176-67500AA7B227}" dt="2021-03-11T12:10:34.427" v="10658"/>
          <ac:spMkLst>
            <pc:docMk/>
            <pc:sldMk cId="1052256144" sldId="383"/>
            <ac:spMk id="29" creationId="{F752E399-13E2-430B-A4D3-05167B5848E4}"/>
          </ac:spMkLst>
        </pc:spChg>
        <pc:spChg chg="mod ord">
          <ac:chgData name="LIN, Zhiqiang" userId="d4683ff3-f281-4b56-a745-6a46db3b5018" providerId="ADAL" clId="{5B1B89B3-4E96-49D5-8176-67500AA7B227}" dt="2021-03-11T12:10:34.427" v="10658"/>
          <ac:spMkLst>
            <pc:docMk/>
            <pc:sldMk cId="1052256144" sldId="383"/>
            <ac:spMk id="30" creationId="{EA91AF0D-68FC-4B18-A0C6-3AF43D562859}"/>
          </ac:spMkLst>
        </pc:spChg>
        <pc:spChg chg="mod ord">
          <ac:chgData name="LIN, Zhiqiang" userId="d4683ff3-f281-4b56-a745-6a46db3b5018" providerId="ADAL" clId="{5B1B89B3-4E96-49D5-8176-67500AA7B227}" dt="2021-03-11T12:10:34.427" v="10658"/>
          <ac:spMkLst>
            <pc:docMk/>
            <pc:sldMk cId="1052256144" sldId="383"/>
            <ac:spMk id="31" creationId="{A063001B-C9B3-42B6-A362-1C23C4CFBA95}"/>
          </ac:spMkLst>
        </pc:spChg>
        <pc:spChg chg="mod ord">
          <ac:chgData name="LIN, Zhiqiang" userId="d4683ff3-f281-4b56-a745-6a46db3b5018" providerId="ADAL" clId="{5B1B89B3-4E96-49D5-8176-67500AA7B227}" dt="2021-03-11T12:10:34.427" v="10658"/>
          <ac:spMkLst>
            <pc:docMk/>
            <pc:sldMk cId="1052256144" sldId="383"/>
            <ac:spMk id="33" creationId="{9CB16F18-7BE6-434D-BAFD-9EEEFBC0D874}"/>
          </ac:spMkLst>
        </pc:spChg>
        <pc:spChg chg="mod ord">
          <ac:chgData name="LIN, Zhiqiang" userId="d4683ff3-f281-4b56-a745-6a46db3b5018" providerId="ADAL" clId="{5B1B89B3-4E96-49D5-8176-67500AA7B227}" dt="2021-03-11T12:10:34.427" v="10658"/>
          <ac:spMkLst>
            <pc:docMk/>
            <pc:sldMk cId="1052256144" sldId="383"/>
            <ac:spMk id="34" creationId="{C0B7D670-3D34-40B8-8557-D43F160BB603}"/>
          </ac:spMkLst>
        </pc:spChg>
        <pc:spChg chg="mod ord">
          <ac:chgData name="LIN, Zhiqiang" userId="d4683ff3-f281-4b56-a745-6a46db3b5018" providerId="ADAL" clId="{5B1B89B3-4E96-49D5-8176-67500AA7B227}" dt="2021-03-11T12:10:34.427" v="10658"/>
          <ac:spMkLst>
            <pc:docMk/>
            <pc:sldMk cId="1052256144" sldId="383"/>
            <ac:spMk id="35" creationId="{D5A02B51-AE49-49F9-9AB2-D8D715A5C5EC}"/>
          </ac:spMkLst>
        </pc:spChg>
        <pc:spChg chg="mod ord">
          <ac:chgData name="LIN, Zhiqiang" userId="d4683ff3-f281-4b56-a745-6a46db3b5018" providerId="ADAL" clId="{5B1B89B3-4E96-49D5-8176-67500AA7B227}" dt="2021-03-11T12:10:34.427" v="10658"/>
          <ac:spMkLst>
            <pc:docMk/>
            <pc:sldMk cId="1052256144" sldId="383"/>
            <ac:spMk id="36" creationId="{5560D6D2-0C76-4FE5-8F9C-49D86BF166BE}"/>
          </ac:spMkLst>
        </pc:spChg>
        <pc:spChg chg="mod ord">
          <ac:chgData name="LIN, Zhiqiang" userId="d4683ff3-f281-4b56-a745-6a46db3b5018" providerId="ADAL" clId="{5B1B89B3-4E96-49D5-8176-67500AA7B227}" dt="2021-03-11T12:10:34.427" v="10658"/>
          <ac:spMkLst>
            <pc:docMk/>
            <pc:sldMk cId="1052256144" sldId="383"/>
            <ac:spMk id="38" creationId="{ABE425D5-4DD9-4DC8-9702-7EE447EB16FD}"/>
          </ac:spMkLst>
        </pc:spChg>
        <pc:spChg chg="mod ord">
          <ac:chgData name="LIN, Zhiqiang" userId="d4683ff3-f281-4b56-a745-6a46db3b5018" providerId="ADAL" clId="{5B1B89B3-4E96-49D5-8176-67500AA7B227}" dt="2021-03-11T12:10:34.427" v="10658"/>
          <ac:spMkLst>
            <pc:docMk/>
            <pc:sldMk cId="1052256144" sldId="383"/>
            <ac:spMk id="39" creationId="{51625BBB-A4EE-4CD4-9ECF-EE428B03A167}"/>
          </ac:spMkLst>
        </pc:spChg>
        <pc:spChg chg="add del">
          <ac:chgData name="LIN, Zhiqiang" userId="d4683ff3-f281-4b56-a745-6a46db3b5018" providerId="ADAL" clId="{5B1B89B3-4E96-49D5-8176-67500AA7B227}" dt="2021-03-11T12:10:34.427" v="10658"/>
          <ac:spMkLst>
            <pc:docMk/>
            <pc:sldMk cId="1052256144" sldId="383"/>
            <ac:spMk id="40" creationId="{8660A64B-0C3B-4F80-8A87-B6DCD341C384}"/>
          </ac:spMkLst>
        </pc:spChg>
        <pc:spChg chg="add del">
          <ac:chgData name="LIN, Zhiqiang" userId="d4683ff3-f281-4b56-a745-6a46db3b5018" providerId="ADAL" clId="{5B1B89B3-4E96-49D5-8176-67500AA7B227}" dt="2021-03-11T12:10:34.427" v="10658"/>
          <ac:spMkLst>
            <pc:docMk/>
            <pc:sldMk cId="1052256144" sldId="383"/>
            <ac:spMk id="41" creationId="{E658F705-7017-4E08-AAB5-4B46C88A84FF}"/>
          </ac:spMkLst>
        </pc:spChg>
        <pc:spChg chg="mod ord">
          <ac:chgData name="LIN, Zhiqiang" userId="d4683ff3-f281-4b56-a745-6a46db3b5018" providerId="ADAL" clId="{5B1B89B3-4E96-49D5-8176-67500AA7B227}" dt="2021-03-11T12:10:34.427" v="10658"/>
          <ac:spMkLst>
            <pc:docMk/>
            <pc:sldMk cId="1052256144" sldId="383"/>
            <ac:spMk id="518" creationId="{00000000-0000-0000-0000-000000000000}"/>
          </ac:spMkLst>
        </pc:spChg>
        <pc:spChg chg="mod ord">
          <ac:chgData name="LIN, Zhiqiang" userId="d4683ff3-f281-4b56-a745-6a46db3b5018" providerId="ADAL" clId="{5B1B89B3-4E96-49D5-8176-67500AA7B227}" dt="2021-03-11T12:10:34.427" v="10658"/>
          <ac:spMkLst>
            <pc:docMk/>
            <pc:sldMk cId="1052256144" sldId="383"/>
            <ac:spMk id="563" creationId="{00000000-0000-0000-0000-000000000000}"/>
          </ac:spMkLst>
        </pc:spChg>
        <pc:picChg chg="add del">
          <ac:chgData name="LIN, Zhiqiang" userId="d4683ff3-f281-4b56-a745-6a46db3b5018" providerId="ADAL" clId="{5B1B89B3-4E96-49D5-8176-67500AA7B227}" dt="2021-03-11T12:10:34.427" v="10658"/>
          <ac:picMkLst>
            <pc:docMk/>
            <pc:sldMk cId="1052256144" sldId="383"/>
            <ac:picMk id="42" creationId="{32EAF850-F9B3-4F3C-9817-B079C1FE46E2}"/>
          </ac:picMkLst>
        </pc:picChg>
        <pc:cxnChg chg="mod ord">
          <ac:chgData name="LIN, Zhiqiang" userId="d4683ff3-f281-4b56-a745-6a46db3b5018" providerId="ADAL" clId="{5B1B89B3-4E96-49D5-8176-67500AA7B227}" dt="2021-03-11T12:10:34.427" v="10658"/>
          <ac:cxnSpMkLst>
            <pc:docMk/>
            <pc:sldMk cId="1052256144" sldId="383"/>
            <ac:cxnSpMk id="6" creationId="{C13C28E8-8672-4A52-9D14-D9D89514A621}"/>
          </ac:cxnSpMkLst>
        </pc:cxnChg>
        <pc:cxnChg chg="mod ord">
          <ac:chgData name="LIN, Zhiqiang" userId="d4683ff3-f281-4b56-a745-6a46db3b5018" providerId="ADAL" clId="{5B1B89B3-4E96-49D5-8176-67500AA7B227}" dt="2021-03-11T12:10:34.427" v="10658"/>
          <ac:cxnSpMkLst>
            <pc:docMk/>
            <pc:sldMk cId="1052256144" sldId="383"/>
            <ac:cxnSpMk id="13" creationId="{F7E35773-6496-4D58-B5F4-B3ECA3DC753D}"/>
          </ac:cxnSpMkLst>
        </pc:cxnChg>
        <pc:cxnChg chg="mod ord">
          <ac:chgData name="LIN, Zhiqiang" userId="d4683ff3-f281-4b56-a745-6a46db3b5018" providerId="ADAL" clId="{5B1B89B3-4E96-49D5-8176-67500AA7B227}" dt="2021-03-11T12:10:34.427" v="10658"/>
          <ac:cxnSpMkLst>
            <pc:docMk/>
            <pc:sldMk cId="1052256144" sldId="383"/>
            <ac:cxnSpMk id="17" creationId="{976A7CCA-5D6E-4036-AC3B-E8594ACCE643}"/>
          </ac:cxnSpMkLst>
        </pc:cxnChg>
        <pc:cxnChg chg="mod ord">
          <ac:chgData name="LIN, Zhiqiang" userId="d4683ff3-f281-4b56-a745-6a46db3b5018" providerId="ADAL" clId="{5B1B89B3-4E96-49D5-8176-67500AA7B227}" dt="2021-03-11T12:10:34.427" v="10658"/>
          <ac:cxnSpMkLst>
            <pc:docMk/>
            <pc:sldMk cId="1052256144" sldId="383"/>
            <ac:cxnSpMk id="22" creationId="{F6E665B3-9B15-42F9-BA3D-4826015D1782}"/>
          </ac:cxnSpMkLst>
        </pc:cxnChg>
        <pc:cxnChg chg="mod ord">
          <ac:chgData name="LIN, Zhiqiang" userId="d4683ff3-f281-4b56-a745-6a46db3b5018" providerId="ADAL" clId="{5B1B89B3-4E96-49D5-8176-67500AA7B227}" dt="2021-03-11T12:10:34.427" v="10658"/>
          <ac:cxnSpMkLst>
            <pc:docMk/>
            <pc:sldMk cId="1052256144" sldId="383"/>
            <ac:cxnSpMk id="26" creationId="{2B3F03C0-A351-4C17-89E3-9741B0017E31}"/>
          </ac:cxnSpMkLst>
        </pc:cxnChg>
        <pc:cxnChg chg="mod ord">
          <ac:chgData name="LIN, Zhiqiang" userId="d4683ff3-f281-4b56-a745-6a46db3b5018" providerId="ADAL" clId="{5B1B89B3-4E96-49D5-8176-67500AA7B227}" dt="2021-03-11T12:10:34.427" v="10658"/>
          <ac:cxnSpMkLst>
            <pc:docMk/>
            <pc:sldMk cId="1052256144" sldId="383"/>
            <ac:cxnSpMk id="32" creationId="{A6AEE5CD-CC72-475C-80FF-01EA8C6A3D9E}"/>
          </ac:cxnSpMkLst>
        </pc:cxnChg>
        <pc:cxnChg chg="mod ord">
          <ac:chgData name="LIN, Zhiqiang" userId="d4683ff3-f281-4b56-a745-6a46db3b5018" providerId="ADAL" clId="{5B1B89B3-4E96-49D5-8176-67500AA7B227}" dt="2021-03-11T12:10:34.427" v="10658"/>
          <ac:cxnSpMkLst>
            <pc:docMk/>
            <pc:sldMk cId="1052256144" sldId="383"/>
            <ac:cxnSpMk id="37" creationId="{9F4B5E91-2F5B-4869-98BF-534A098DA78F}"/>
          </ac:cxnSpMkLst>
        </pc:cxnChg>
        <pc:cxnChg chg="mod ord">
          <ac:chgData name="LIN, Zhiqiang" userId="d4683ff3-f281-4b56-a745-6a46db3b5018" providerId="ADAL" clId="{5B1B89B3-4E96-49D5-8176-67500AA7B227}" dt="2021-03-11T12:10:34.427" v="10658"/>
          <ac:cxnSpMkLst>
            <pc:docMk/>
            <pc:sldMk cId="1052256144" sldId="383"/>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3365297849" sldId="384"/>
        </pc:sldMkLst>
        <pc:spChg chg="mod ord">
          <ac:chgData name="LIN, Zhiqiang" userId="d4683ff3-f281-4b56-a745-6a46db3b5018" providerId="ADAL" clId="{5B1B89B3-4E96-49D5-8176-67500AA7B227}" dt="2021-03-11T12:10:34.427" v="10658"/>
          <ac:spMkLst>
            <pc:docMk/>
            <pc:sldMk cId="3365297849" sldId="384"/>
            <ac:spMk id="5" creationId="{4369BF7F-1785-4FF7-A5EC-A31F9AC8EBF3}"/>
          </ac:spMkLst>
        </pc:spChg>
        <pc:spChg chg="mod ord">
          <ac:chgData name="LIN, Zhiqiang" userId="d4683ff3-f281-4b56-a745-6a46db3b5018" providerId="ADAL" clId="{5B1B89B3-4E96-49D5-8176-67500AA7B227}" dt="2021-03-11T12:10:34.427" v="10658"/>
          <ac:spMkLst>
            <pc:docMk/>
            <pc:sldMk cId="3365297849" sldId="384"/>
            <ac:spMk id="7" creationId="{372C03E2-C06F-45E8-8899-6430B05EAF0A}"/>
          </ac:spMkLst>
        </pc:spChg>
        <pc:spChg chg="mod ord">
          <ac:chgData name="LIN, Zhiqiang" userId="d4683ff3-f281-4b56-a745-6a46db3b5018" providerId="ADAL" clId="{5B1B89B3-4E96-49D5-8176-67500AA7B227}" dt="2021-03-11T12:10:34.427" v="10658"/>
          <ac:spMkLst>
            <pc:docMk/>
            <pc:sldMk cId="3365297849" sldId="384"/>
            <ac:spMk id="8" creationId="{0EB7314A-FC3F-4EC4-878A-65F30095CBAA}"/>
          </ac:spMkLst>
        </pc:spChg>
        <pc:spChg chg="mod ord">
          <ac:chgData name="LIN, Zhiqiang" userId="d4683ff3-f281-4b56-a745-6a46db3b5018" providerId="ADAL" clId="{5B1B89B3-4E96-49D5-8176-67500AA7B227}" dt="2021-03-11T12:10:34.427" v="10658"/>
          <ac:spMkLst>
            <pc:docMk/>
            <pc:sldMk cId="3365297849" sldId="384"/>
            <ac:spMk id="9" creationId="{0E868CE5-B5A6-4B37-9351-E9AF82954A20}"/>
          </ac:spMkLst>
        </pc:spChg>
        <pc:spChg chg="mod ord">
          <ac:chgData name="LIN, Zhiqiang" userId="d4683ff3-f281-4b56-a745-6a46db3b5018" providerId="ADAL" clId="{5B1B89B3-4E96-49D5-8176-67500AA7B227}" dt="2021-03-11T12:10:34.427" v="10658"/>
          <ac:spMkLst>
            <pc:docMk/>
            <pc:sldMk cId="3365297849" sldId="384"/>
            <ac:spMk id="10" creationId="{61A4C298-7F0F-49D3-8D3C-9C501B7CD4C2}"/>
          </ac:spMkLst>
        </pc:spChg>
        <pc:spChg chg="mod ord">
          <ac:chgData name="LIN, Zhiqiang" userId="d4683ff3-f281-4b56-a745-6a46db3b5018" providerId="ADAL" clId="{5B1B89B3-4E96-49D5-8176-67500AA7B227}" dt="2021-03-11T12:10:34.427" v="10658"/>
          <ac:spMkLst>
            <pc:docMk/>
            <pc:sldMk cId="3365297849" sldId="384"/>
            <ac:spMk id="11" creationId="{FB74EB84-48D2-4B70-A280-02C62A1055A0}"/>
          </ac:spMkLst>
        </pc:spChg>
        <pc:spChg chg="mod ord">
          <ac:chgData name="LIN, Zhiqiang" userId="d4683ff3-f281-4b56-a745-6a46db3b5018" providerId="ADAL" clId="{5B1B89B3-4E96-49D5-8176-67500AA7B227}" dt="2021-03-11T12:10:34.427" v="10658"/>
          <ac:spMkLst>
            <pc:docMk/>
            <pc:sldMk cId="3365297849" sldId="384"/>
            <ac:spMk id="12" creationId="{D91F5CE9-4976-4FB5-A742-5903F8B44F49}"/>
          </ac:spMkLst>
        </pc:spChg>
        <pc:spChg chg="mod ord">
          <ac:chgData name="LIN, Zhiqiang" userId="d4683ff3-f281-4b56-a745-6a46db3b5018" providerId="ADAL" clId="{5B1B89B3-4E96-49D5-8176-67500AA7B227}" dt="2021-03-11T12:10:34.427" v="10658"/>
          <ac:spMkLst>
            <pc:docMk/>
            <pc:sldMk cId="3365297849" sldId="384"/>
            <ac:spMk id="14" creationId="{32BF16FC-1A9E-466D-8CBD-75B5EB8781CF}"/>
          </ac:spMkLst>
        </pc:spChg>
        <pc:spChg chg="mod ord">
          <ac:chgData name="LIN, Zhiqiang" userId="d4683ff3-f281-4b56-a745-6a46db3b5018" providerId="ADAL" clId="{5B1B89B3-4E96-49D5-8176-67500AA7B227}" dt="2021-03-11T12:10:34.427" v="10658"/>
          <ac:spMkLst>
            <pc:docMk/>
            <pc:sldMk cId="3365297849" sldId="384"/>
            <ac:spMk id="15" creationId="{490EAE1B-CFE7-40FB-9746-888D90B0700D}"/>
          </ac:spMkLst>
        </pc:spChg>
        <pc:spChg chg="mod ord">
          <ac:chgData name="LIN, Zhiqiang" userId="d4683ff3-f281-4b56-a745-6a46db3b5018" providerId="ADAL" clId="{5B1B89B3-4E96-49D5-8176-67500AA7B227}" dt="2021-03-11T12:10:34.427" v="10658"/>
          <ac:spMkLst>
            <pc:docMk/>
            <pc:sldMk cId="3365297849" sldId="384"/>
            <ac:spMk id="16" creationId="{0DA651A6-98DB-482F-A44A-5D21C3CE484B}"/>
          </ac:spMkLst>
        </pc:spChg>
        <pc:spChg chg="mod ord">
          <ac:chgData name="LIN, Zhiqiang" userId="d4683ff3-f281-4b56-a745-6a46db3b5018" providerId="ADAL" clId="{5B1B89B3-4E96-49D5-8176-67500AA7B227}" dt="2021-03-11T12:10:34.427" v="10658"/>
          <ac:spMkLst>
            <pc:docMk/>
            <pc:sldMk cId="3365297849" sldId="384"/>
            <ac:spMk id="18" creationId="{09F3CC5C-28A8-4E81-9374-1566DA55FE5E}"/>
          </ac:spMkLst>
        </pc:spChg>
        <pc:spChg chg="mod ord">
          <ac:chgData name="LIN, Zhiqiang" userId="d4683ff3-f281-4b56-a745-6a46db3b5018" providerId="ADAL" clId="{5B1B89B3-4E96-49D5-8176-67500AA7B227}" dt="2021-03-11T12:10:34.427" v="10658"/>
          <ac:spMkLst>
            <pc:docMk/>
            <pc:sldMk cId="3365297849" sldId="384"/>
            <ac:spMk id="19" creationId="{86C9E389-1850-4D92-BCB8-B3C54FE438D9}"/>
          </ac:spMkLst>
        </pc:spChg>
        <pc:spChg chg="mod ord">
          <ac:chgData name="LIN, Zhiqiang" userId="d4683ff3-f281-4b56-a745-6a46db3b5018" providerId="ADAL" clId="{5B1B89B3-4E96-49D5-8176-67500AA7B227}" dt="2021-03-11T12:10:34.427" v="10658"/>
          <ac:spMkLst>
            <pc:docMk/>
            <pc:sldMk cId="3365297849" sldId="384"/>
            <ac:spMk id="20" creationId="{1811924D-9E87-4CA3-927F-C01ABDADE414}"/>
          </ac:spMkLst>
        </pc:spChg>
        <pc:spChg chg="mod ord">
          <ac:chgData name="LIN, Zhiqiang" userId="d4683ff3-f281-4b56-a745-6a46db3b5018" providerId="ADAL" clId="{5B1B89B3-4E96-49D5-8176-67500AA7B227}" dt="2021-03-11T12:10:34.427" v="10658"/>
          <ac:spMkLst>
            <pc:docMk/>
            <pc:sldMk cId="3365297849" sldId="384"/>
            <ac:spMk id="21" creationId="{DFFEEBFB-2A6F-4AC2-A600-EDF1AC401A49}"/>
          </ac:spMkLst>
        </pc:spChg>
        <pc:spChg chg="mod ord">
          <ac:chgData name="LIN, Zhiqiang" userId="d4683ff3-f281-4b56-a745-6a46db3b5018" providerId="ADAL" clId="{5B1B89B3-4E96-49D5-8176-67500AA7B227}" dt="2021-03-11T12:10:34.427" v="10658"/>
          <ac:spMkLst>
            <pc:docMk/>
            <pc:sldMk cId="3365297849" sldId="384"/>
            <ac:spMk id="23" creationId="{F64FB2B1-8EB2-40E2-A96C-8FDEFE70040F}"/>
          </ac:spMkLst>
        </pc:spChg>
        <pc:spChg chg="mod ord">
          <ac:chgData name="LIN, Zhiqiang" userId="d4683ff3-f281-4b56-a745-6a46db3b5018" providerId="ADAL" clId="{5B1B89B3-4E96-49D5-8176-67500AA7B227}" dt="2021-03-11T12:10:34.427" v="10658"/>
          <ac:spMkLst>
            <pc:docMk/>
            <pc:sldMk cId="3365297849" sldId="384"/>
            <ac:spMk id="24" creationId="{77E2D615-C7A0-44D0-965D-3BA8F2A57BDA}"/>
          </ac:spMkLst>
        </pc:spChg>
        <pc:spChg chg="mod ord">
          <ac:chgData name="LIN, Zhiqiang" userId="d4683ff3-f281-4b56-a745-6a46db3b5018" providerId="ADAL" clId="{5B1B89B3-4E96-49D5-8176-67500AA7B227}" dt="2021-03-11T12:10:34.427" v="10658"/>
          <ac:spMkLst>
            <pc:docMk/>
            <pc:sldMk cId="3365297849" sldId="384"/>
            <ac:spMk id="25" creationId="{02B58B95-0748-421E-AD92-FD6A0435C5AC}"/>
          </ac:spMkLst>
        </pc:spChg>
        <pc:spChg chg="mod ord">
          <ac:chgData name="LIN, Zhiqiang" userId="d4683ff3-f281-4b56-a745-6a46db3b5018" providerId="ADAL" clId="{5B1B89B3-4E96-49D5-8176-67500AA7B227}" dt="2021-03-11T12:10:34.427" v="10658"/>
          <ac:spMkLst>
            <pc:docMk/>
            <pc:sldMk cId="3365297849" sldId="384"/>
            <ac:spMk id="27" creationId="{4F3A1E36-CDD0-4ACD-9741-79FC97E8693F}"/>
          </ac:spMkLst>
        </pc:spChg>
        <pc:spChg chg="mod ord">
          <ac:chgData name="LIN, Zhiqiang" userId="d4683ff3-f281-4b56-a745-6a46db3b5018" providerId="ADAL" clId="{5B1B89B3-4E96-49D5-8176-67500AA7B227}" dt="2021-03-11T12:10:34.427" v="10658"/>
          <ac:spMkLst>
            <pc:docMk/>
            <pc:sldMk cId="3365297849" sldId="384"/>
            <ac:spMk id="28" creationId="{A5CA9A32-F6A5-4366-92CA-B8457D257D97}"/>
          </ac:spMkLst>
        </pc:spChg>
        <pc:spChg chg="mod ord">
          <ac:chgData name="LIN, Zhiqiang" userId="d4683ff3-f281-4b56-a745-6a46db3b5018" providerId="ADAL" clId="{5B1B89B3-4E96-49D5-8176-67500AA7B227}" dt="2021-03-11T12:10:34.427" v="10658"/>
          <ac:spMkLst>
            <pc:docMk/>
            <pc:sldMk cId="3365297849" sldId="384"/>
            <ac:spMk id="29" creationId="{F752E399-13E2-430B-A4D3-05167B5848E4}"/>
          </ac:spMkLst>
        </pc:spChg>
        <pc:spChg chg="mod ord">
          <ac:chgData name="LIN, Zhiqiang" userId="d4683ff3-f281-4b56-a745-6a46db3b5018" providerId="ADAL" clId="{5B1B89B3-4E96-49D5-8176-67500AA7B227}" dt="2021-03-11T12:10:34.427" v="10658"/>
          <ac:spMkLst>
            <pc:docMk/>
            <pc:sldMk cId="3365297849" sldId="384"/>
            <ac:spMk id="30" creationId="{EA91AF0D-68FC-4B18-A0C6-3AF43D562859}"/>
          </ac:spMkLst>
        </pc:spChg>
        <pc:spChg chg="mod ord">
          <ac:chgData name="LIN, Zhiqiang" userId="d4683ff3-f281-4b56-a745-6a46db3b5018" providerId="ADAL" clId="{5B1B89B3-4E96-49D5-8176-67500AA7B227}" dt="2021-03-11T12:10:34.427" v="10658"/>
          <ac:spMkLst>
            <pc:docMk/>
            <pc:sldMk cId="3365297849" sldId="384"/>
            <ac:spMk id="31" creationId="{A063001B-C9B3-42B6-A362-1C23C4CFBA95}"/>
          </ac:spMkLst>
        </pc:spChg>
        <pc:spChg chg="mod ord">
          <ac:chgData name="LIN, Zhiqiang" userId="d4683ff3-f281-4b56-a745-6a46db3b5018" providerId="ADAL" clId="{5B1B89B3-4E96-49D5-8176-67500AA7B227}" dt="2021-03-11T12:10:34.427" v="10658"/>
          <ac:spMkLst>
            <pc:docMk/>
            <pc:sldMk cId="3365297849" sldId="384"/>
            <ac:spMk id="33" creationId="{9CB16F18-7BE6-434D-BAFD-9EEEFBC0D874}"/>
          </ac:spMkLst>
        </pc:spChg>
        <pc:spChg chg="mod ord">
          <ac:chgData name="LIN, Zhiqiang" userId="d4683ff3-f281-4b56-a745-6a46db3b5018" providerId="ADAL" clId="{5B1B89B3-4E96-49D5-8176-67500AA7B227}" dt="2021-03-11T12:10:34.427" v="10658"/>
          <ac:spMkLst>
            <pc:docMk/>
            <pc:sldMk cId="3365297849" sldId="384"/>
            <ac:spMk id="34" creationId="{C0B7D670-3D34-40B8-8557-D43F160BB603}"/>
          </ac:spMkLst>
        </pc:spChg>
        <pc:spChg chg="mod ord">
          <ac:chgData name="LIN, Zhiqiang" userId="d4683ff3-f281-4b56-a745-6a46db3b5018" providerId="ADAL" clId="{5B1B89B3-4E96-49D5-8176-67500AA7B227}" dt="2021-03-11T12:10:34.427" v="10658"/>
          <ac:spMkLst>
            <pc:docMk/>
            <pc:sldMk cId="3365297849" sldId="384"/>
            <ac:spMk id="35" creationId="{D5A02B51-AE49-49F9-9AB2-D8D715A5C5EC}"/>
          </ac:spMkLst>
        </pc:spChg>
        <pc:spChg chg="mod ord">
          <ac:chgData name="LIN, Zhiqiang" userId="d4683ff3-f281-4b56-a745-6a46db3b5018" providerId="ADAL" clId="{5B1B89B3-4E96-49D5-8176-67500AA7B227}" dt="2021-03-11T12:10:34.427" v="10658"/>
          <ac:spMkLst>
            <pc:docMk/>
            <pc:sldMk cId="3365297849" sldId="384"/>
            <ac:spMk id="36" creationId="{5560D6D2-0C76-4FE5-8F9C-49D86BF166BE}"/>
          </ac:spMkLst>
        </pc:spChg>
        <pc:spChg chg="mod ord">
          <ac:chgData name="LIN, Zhiqiang" userId="d4683ff3-f281-4b56-a745-6a46db3b5018" providerId="ADAL" clId="{5B1B89B3-4E96-49D5-8176-67500AA7B227}" dt="2021-03-11T12:10:34.427" v="10658"/>
          <ac:spMkLst>
            <pc:docMk/>
            <pc:sldMk cId="3365297849" sldId="384"/>
            <ac:spMk id="38" creationId="{ABE425D5-4DD9-4DC8-9702-7EE447EB16FD}"/>
          </ac:spMkLst>
        </pc:spChg>
        <pc:spChg chg="mod ord">
          <ac:chgData name="LIN, Zhiqiang" userId="d4683ff3-f281-4b56-a745-6a46db3b5018" providerId="ADAL" clId="{5B1B89B3-4E96-49D5-8176-67500AA7B227}" dt="2021-03-11T12:10:34.427" v="10658"/>
          <ac:spMkLst>
            <pc:docMk/>
            <pc:sldMk cId="3365297849" sldId="384"/>
            <ac:spMk id="39" creationId="{51625BBB-A4EE-4CD4-9ECF-EE428B03A167}"/>
          </ac:spMkLst>
        </pc:spChg>
        <pc:spChg chg="add del mod ord">
          <ac:chgData name="LIN, Zhiqiang" userId="d4683ff3-f281-4b56-a745-6a46db3b5018" providerId="ADAL" clId="{5B1B89B3-4E96-49D5-8176-67500AA7B227}" dt="2021-03-11T12:10:34.427" v="10658"/>
          <ac:spMkLst>
            <pc:docMk/>
            <pc:sldMk cId="3365297849" sldId="384"/>
            <ac:spMk id="40" creationId="{C02FDF9E-A2FC-4051-A570-6459ACCD2C97}"/>
          </ac:spMkLst>
        </pc:spChg>
        <pc:spChg chg="add del mod ord">
          <ac:chgData name="LIN, Zhiqiang" userId="d4683ff3-f281-4b56-a745-6a46db3b5018" providerId="ADAL" clId="{5B1B89B3-4E96-49D5-8176-67500AA7B227}" dt="2021-03-11T12:10:34.427" v="10658"/>
          <ac:spMkLst>
            <pc:docMk/>
            <pc:sldMk cId="3365297849" sldId="384"/>
            <ac:spMk id="41" creationId="{A60E700C-5FA8-430B-931E-FC3017CBB2F7}"/>
          </ac:spMkLst>
        </pc:spChg>
        <pc:spChg chg="add del mod ord">
          <ac:chgData name="LIN, Zhiqiang" userId="d4683ff3-f281-4b56-a745-6a46db3b5018" providerId="ADAL" clId="{5B1B89B3-4E96-49D5-8176-67500AA7B227}" dt="2021-03-11T12:10:34.427" v="10658"/>
          <ac:spMkLst>
            <pc:docMk/>
            <pc:sldMk cId="3365297849" sldId="384"/>
            <ac:spMk id="43" creationId="{4F20F04D-4C86-4FE3-86BB-45334A58F4B6}"/>
          </ac:spMkLst>
        </pc:spChg>
        <pc:spChg chg="add del mod ord">
          <ac:chgData name="LIN, Zhiqiang" userId="d4683ff3-f281-4b56-a745-6a46db3b5018" providerId="ADAL" clId="{5B1B89B3-4E96-49D5-8176-67500AA7B227}" dt="2021-03-11T12:10:34.427" v="10658"/>
          <ac:spMkLst>
            <pc:docMk/>
            <pc:sldMk cId="3365297849" sldId="384"/>
            <ac:spMk id="44" creationId="{EEDD1B80-97CF-4303-994F-0BFA61841FAD}"/>
          </ac:spMkLst>
        </pc:spChg>
        <pc:spChg chg="mod ord">
          <ac:chgData name="LIN, Zhiqiang" userId="d4683ff3-f281-4b56-a745-6a46db3b5018" providerId="ADAL" clId="{5B1B89B3-4E96-49D5-8176-67500AA7B227}" dt="2021-03-11T12:10:34.427" v="10658"/>
          <ac:spMkLst>
            <pc:docMk/>
            <pc:sldMk cId="3365297849" sldId="384"/>
            <ac:spMk id="518" creationId="{00000000-0000-0000-0000-000000000000}"/>
          </ac:spMkLst>
        </pc:spChg>
        <pc:spChg chg="mod ord">
          <ac:chgData name="LIN, Zhiqiang" userId="d4683ff3-f281-4b56-a745-6a46db3b5018" providerId="ADAL" clId="{5B1B89B3-4E96-49D5-8176-67500AA7B227}" dt="2021-03-11T12:10:34.427" v="10658"/>
          <ac:spMkLst>
            <pc:docMk/>
            <pc:sldMk cId="3365297849" sldId="384"/>
            <ac:spMk id="563" creationId="{00000000-0000-0000-0000-000000000000}"/>
          </ac:spMkLst>
        </pc:spChg>
        <pc:cxnChg chg="mod ord">
          <ac:chgData name="LIN, Zhiqiang" userId="d4683ff3-f281-4b56-a745-6a46db3b5018" providerId="ADAL" clId="{5B1B89B3-4E96-49D5-8176-67500AA7B227}" dt="2021-03-11T12:10:34.427" v="10658"/>
          <ac:cxnSpMkLst>
            <pc:docMk/>
            <pc:sldMk cId="3365297849" sldId="384"/>
            <ac:cxnSpMk id="6" creationId="{C13C28E8-8672-4A52-9D14-D9D89514A621}"/>
          </ac:cxnSpMkLst>
        </pc:cxnChg>
        <pc:cxnChg chg="mod ord">
          <ac:chgData name="LIN, Zhiqiang" userId="d4683ff3-f281-4b56-a745-6a46db3b5018" providerId="ADAL" clId="{5B1B89B3-4E96-49D5-8176-67500AA7B227}" dt="2021-03-11T12:10:34.427" v="10658"/>
          <ac:cxnSpMkLst>
            <pc:docMk/>
            <pc:sldMk cId="3365297849" sldId="384"/>
            <ac:cxnSpMk id="13" creationId="{F7E35773-6496-4D58-B5F4-B3ECA3DC753D}"/>
          </ac:cxnSpMkLst>
        </pc:cxnChg>
        <pc:cxnChg chg="mod ord">
          <ac:chgData name="LIN, Zhiqiang" userId="d4683ff3-f281-4b56-a745-6a46db3b5018" providerId="ADAL" clId="{5B1B89B3-4E96-49D5-8176-67500AA7B227}" dt="2021-03-11T12:10:34.427" v="10658"/>
          <ac:cxnSpMkLst>
            <pc:docMk/>
            <pc:sldMk cId="3365297849" sldId="384"/>
            <ac:cxnSpMk id="17" creationId="{976A7CCA-5D6E-4036-AC3B-E8594ACCE643}"/>
          </ac:cxnSpMkLst>
        </pc:cxnChg>
        <pc:cxnChg chg="mod ord">
          <ac:chgData name="LIN, Zhiqiang" userId="d4683ff3-f281-4b56-a745-6a46db3b5018" providerId="ADAL" clId="{5B1B89B3-4E96-49D5-8176-67500AA7B227}" dt="2021-03-11T12:10:34.427" v="10658"/>
          <ac:cxnSpMkLst>
            <pc:docMk/>
            <pc:sldMk cId="3365297849" sldId="384"/>
            <ac:cxnSpMk id="22" creationId="{F6E665B3-9B15-42F9-BA3D-4826015D1782}"/>
          </ac:cxnSpMkLst>
        </pc:cxnChg>
        <pc:cxnChg chg="mod ord">
          <ac:chgData name="LIN, Zhiqiang" userId="d4683ff3-f281-4b56-a745-6a46db3b5018" providerId="ADAL" clId="{5B1B89B3-4E96-49D5-8176-67500AA7B227}" dt="2021-03-11T12:10:34.427" v="10658"/>
          <ac:cxnSpMkLst>
            <pc:docMk/>
            <pc:sldMk cId="3365297849" sldId="384"/>
            <ac:cxnSpMk id="26" creationId="{2B3F03C0-A351-4C17-89E3-9741B0017E31}"/>
          </ac:cxnSpMkLst>
        </pc:cxnChg>
        <pc:cxnChg chg="mod ord">
          <ac:chgData name="LIN, Zhiqiang" userId="d4683ff3-f281-4b56-a745-6a46db3b5018" providerId="ADAL" clId="{5B1B89B3-4E96-49D5-8176-67500AA7B227}" dt="2021-03-11T12:10:34.427" v="10658"/>
          <ac:cxnSpMkLst>
            <pc:docMk/>
            <pc:sldMk cId="3365297849" sldId="384"/>
            <ac:cxnSpMk id="32" creationId="{A6AEE5CD-CC72-475C-80FF-01EA8C6A3D9E}"/>
          </ac:cxnSpMkLst>
        </pc:cxnChg>
        <pc:cxnChg chg="mod ord">
          <ac:chgData name="LIN, Zhiqiang" userId="d4683ff3-f281-4b56-a745-6a46db3b5018" providerId="ADAL" clId="{5B1B89B3-4E96-49D5-8176-67500AA7B227}" dt="2021-03-11T12:10:34.427" v="10658"/>
          <ac:cxnSpMkLst>
            <pc:docMk/>
            <pc:sldMk cId="3365297849" sldId="384"/>
            <ac:cxnSpMk id="37" creationId="{9F4B5E91-2F5B-4869-98BF-534A098DA78F}"/>
          </ac:cxnSpMkLst>
        </pc:cxnChg>
        <pc:cxnChg chg="add del mod ord">
          <ac:chgData name="LIN, Zhiqiang" userId="d4683ff3-f281-4b56-a745-6a46db3b5018" providerId="ADAL" clId="{5B1B89B3-4E96-49D5-8176-67500AA7B227}" dt="2021-03-11T12:10:34.427" v="10658"/>
          <ac:cxnSpMkLst>
            <pc:docMk/>
            <pc:sldMk cId="3365297849" sldId="384"/>
            <ac:cxnSpMk id="42" creationId="{17421C45-0251-4E88-BF36-C91F1CF9DFDC}"/>
          </ac:cxnSpMkLst>
        </pc:cxnChg>
        <pc:cxnChg chg="mod ord">
          <ac:chgData name="LIN, Zhiqiang" userId="d4683ff3-f281-4b56-a745-6a46db3b5018" providerId="ADAL" clId="{5B1B89B3-4E96-49D5-8176-67500AA7B227}" dt="2021-03-11T12:10:34.427" v="10658"/>
          <ac:cxnSpMkLst>
            <pc:docMk/>
            <pc:sldMk cId="3365297849" sldId="384"/>
            <ac:cxnSpMk id="519" creationId="{00000000-0000-0000-0000-000000000000}"/>
          </ac:cxnSpMkLst>
        </pc:cxnChg>
      </pc:sldChg>
      <pc:sldChg chg="delSp modSp add modTransition delAnim modAnim">
        <pc:chgData name="LIN, Zhiqiang" userId="d4683ff3-f281-4b56-a745-6a46db3b5018" providerId="ADAL" clId="{5B1B89B3-4E96-49D5-8176-67500AA7B227}" dt="2021-03-11T12:12:40.665" v="12661"/>
        <pc:sldMkLst>
          <pc:docMk/>
          <pc:sldMk cId="3770727769" sldId="384"/>
        </pc:sldMkLst>
        <pc:spChg chg="mod ord">
          <ac:chgData name="LIN, Zhiqiang" userId="d4683ff3-f281-4b56-a745-6a46db3b5018" providerId="ADAL" clId="{5B1B89B3-4E96-49D5-8176-67500AA7B227}" dt="2021-03-11T12:12:40.655" v="12637"/>
          <ac:spMkLst>
            <pc:docMk/>
            <pc:sldMk cId="3770727769" sldId="384"/>
            <ac:spMk id="5" creationId="{93751050-E692-4C9A-978F-7B1E01D62B12}"/>
          </ac:spMkLst>
        </pc:spChg>
        <pc:spChg chg="mod ord">
          <ac:chgData name="LIN, Zhiqiang" userId="d4683ff3-f281-4b56-a745-6a46db3b5018" providerId="ADAL" clId="{5B1B89B3-4E96-49D5-8176-67500AA7B227}" dt="2021-03-11T12:12:40.655" v="12641"/>
          <ac:spMkLst>
            <pc:docMk/>
            <pc:sldMk cId="3770727769" sldId="384"/>
            <ac:spMk id="7" creationId="{E8315A5C-B4DA-4DE4-A27A-9ECA69910723}"/>
          </ac:spMkLst>
        </pc:spChg>
        <pc:spChg chg="mod ord">
          <ac:chgData name="LIN, Zhiqiang" userId="d4683ff3-f281-4b56-a745-6a46db3b5018" providerId="ADAL" clId="{5B1B89B3-4E96-49D5-8176-67500AA7B227}" dt="2021-03-11T12:12:40.655" v="12645"/>
          <ac:spMkLst>
            <pc:docMk/>
            <pc:sldMk cId="3770727769" sldId="384"/>
            <ac:spMk id="8" creationId="{97FB6EBF-0DF5-47EB-92D3-CBE7A62C83B4}"/>
          </ac:spMkLst>
        </pc:spChg>
        <pc:spChg chg="mod ord">
          <ac:chgData name="LIN, Zhiqiang" userId="d4683ff3-f281-4b56-a745-6a46db3b5018" providerId="ADAL" clId="{5B1B89B3-4E96-49D5-8176-67500AA7B227}" dt="2021-03-11T12:12:40.655" v="12643"/>
          <ac:spMkLst>
            <pc:docMk/>
            <pc:sldMk cId="3770727769" sldId="384"/>
            <ac:spMk id="9" creationId="{655C3ED4-1A1B-423F-BB88-48F6442D37A1}"/>
          </ac:spMkLst>
        </pc:spChg>
        <pc:spChg chg="mod ord">
          <ac:chgData name="LIN, Zhiqiang" userId="d4683ff3-f281-4b56-a745-6a46db3b5018" providerId="ADAL" clId="{5B1B89B3-4E96-49D5-8176-67500AA7B227}" dt="2021-03-11T12:12:40.655" v="12649"/>
          <ac:spMkLst>
            <pc:docMk/>
            <pc:sldMk cId="3770727769" sldId="384"/>
            <ac:spMk id="10" creationId="{0E3ED966-6DFF-44E0-B17B-A4129490B341}"/>
          </ac:spMkLst>
        </pc:spChg>
        <pc:spChg chg="mod ord">
          <ac:chgData name="LIN, Zhiqiang" userId="d4683ff3-f281-4b56-a745-6a46db3b5018" providerId="ADAL" clId="{5B1B89B3-4E96-49D5-8176-67500AA7B227}" dt="2021-03-11T12:12:40.655" v="12651"/>
          <ac:spMkLst>
            <pc:docMk/>
            <pc:sldMk cId="3770727769" sldId="384"/>
            <ac:spMk id="11" creationId="{3FAE2692-2C7E-4CFC-979F-66B7BA1E77A9}"/>
          </ac:spMkLst>
        </pc:spChg>
        <pc:spChg chg="mod ord">
          <ac:chgData name="LIN, Zhiqiang" userId="d4683ff3-f281-4b56-a745-6a46db3b5018" providerId="ADAL" clId="{5B1B89B3-4E96-49D5-8176-67500AA7B227}" dt="2021-03-11T12:12:40.655" v="12653"/>
          <ac:spMkLst>
            <pc:docMk/>
            <pc:sldMk cId="3770727769" sldId="384"/>
            <ac:spMk id="12" creationId="{CB869D91-2FF2-4BED-9F28-B0942271BFDB}"/>
          </ac:spMkLst>
        </pc:spChg>
        <pc:spChg chg="mod ord">
          <ac:chgData name="LIN, Zhiqiang" userId="d4683ff3-f281-4b56-a745-6a46db3b5018" providerId="ADAL" clId="{5B1B89B3-4E96-49D5-8176-67500AA7B227}" dt="2021-03-11T12:12:40.655" v="12657"/>
          <ac:spMkLst>
            <pc:docMk/>
            <pc:sldMk cId="3770727769" sldId="384"/>
            <ac:spMk id="14" creationId="{F73CED85-EAF1-47C7-933C-320E04594202}"/>
          </ac:spMkLst>
        </pc:spChg>
        <pc:spChg chg="mod ord">
          <ac:chgData name="LIN, Zhiqiang" userId="d4683ff3-f281-4b56-a745-6a46db3b5018" providerId="ADAL" clId="{5B1B89B3-4E96-49D5-8176-67500AA7B227}" dt="2021-03-11T12:12:40.645" v="12603"/>
          <ac:spMkLst>
            <pc:docMk/>
            <pc:sldMk cId="3770727769" sldId="384"/>
            <ac:spMk id="15" creationId="{083AE7CF-9811-4B8E-A641-39DE3EB8ECB6}"/>
          </ac:spMkLst>
        </pc:spChg>
        <pc:spChg chg="mod ord">
          <ac:chgData name="LIN, Zhiqiang" userId="d4683ff3-f281-4b56-a745-6a46db3b5018" providerId="ADAL" clId="{5B1B89B3-4E96-49D5-8176-67500AA7B227}" dt="2021-03-11T12:12:40.645" v="12593"/>
          <ac:spMkLst>
            <pc:docMk/>
            <pc:sldMk cId="3770727769" sldId="384"/>
            <ac:spMk id="16" creationId="{042F8926-E684-42F7-9FF1-84E787B22C2A}"/>
          </ac:spMkLst>
        </pc:spChg>
        <pc:spChg chg="mod ord">
          <ac:chgData name="LIN, Zhiqiang" userId="d4683ff3-f281-4b56-a745-6a46db3b5018" providerId="ADAL" clId="{5B1B89B3-4E96-49D5-8176-67500AA7B227}" dt="2021-03-11T12:12:40.645" v="12589"/>
          <ac:spMkLst>
            <pc:docMk/>
            <pc:sldMk cId="3770727769" sldId="384"/>
            <ac:spMk id="18" creationId="{DD6233ED-C746-4A6F-B59D-7A19656E4147}"/>
          </ac:spMkLst>
        </pc:spChg>
        <pc:spChg chg="mod ord">
          <ac:chgData name="LIN, Zhiqiang" userId="d4683ff3-f281-4b56-a745-6a46db3b5018" providerId="ADAL" clId="{5B1B89B3-4E96-49D5-8176-67500AA7B227}" dt="2021-03-11T12:12:40.645" v="12591"/>
          <ac:spMkLst>
            <pc:docMk/>
            <pc:sldMk cId="3770727769" sldId="384"/>
            <ac:spMk id="19" creationId="{F7776D36-D807-4D5D-ADB2-F163ED550E02}"/>
          </ac:spMkLst>
        </pc:spChg>
        <pc:spChg chg="mod ord">
          <ac:chgData name="LIN, Zhiqiang" userId="d4683ff3-f281-4b56-a745-6a46db3b5018" providerId="ADAL" clId="{5B1B89B3-4E96-49D5-8176-67500AA7B227}" dt="2021-03-11T12:12:40.645" v="12605"/>
          <ac:spMkLst>
            <pc:docMk/>
            <pc:sldMk cId="3770727769" sldId="384"/>
            <ac:spMk id="20" creationId="{99B641D3-CF53-405D-8D89-934D901CFCED}"/>
          </ac:spMkLst>
        </pc:spChg>
        <pc:spChg chg="mod ord">
          <ac:chgData name="LIN, Zhiqiang" userId="d4683ff3-f281-4b56-a745-6a46db3b5018" providerId="ADAL" clId="{5B1B89B3-4E96-49D5-8176-67500AA7B227}" dt="2021-03-11T12:12:40.645" v="12597"/>
          <ac:spMkLst>
            <pc:docMk/>
            <pc:sldMk cId="3770727769" sldId="384"/>
            <ac:spMk id="21" creationId="{0BBEA8E4-CD59-4AA0-8ED0-9A6B0152EF45}"/>
          </ac:spMkLst>
        </pc:spChg>
        <pc:spChg chg="mod ord">
          <ac:chgData name="LIN, Zhiqiang" userId="d4683ff3-f281-4b56-a745-6a46db3b5018" providerId="ADAL" clId="{5B1B89B3-4E96-49D5-8176-67500AA7B227}" dt="2021-03-11T12:12:40.645" v="12601"/>
          <ac:spMkLst>
            <pc:docMk/>
            <pc:sldMk cId="3770727769" sldId="384"/>
            <ac:spMk id="23" creationId="{2075FAB4-E127-41D8-AB75-CAE982FC931E}"/>
          </ac:spMkLst>
        </pc:spChg>
        <pc:spChg chg="mod ord">
          <ac:chgData name="LIN, Zhiqiang" userId="d4683ff3-f281-4b56-a745-6a46db3b5018" providerId="ADAL" clId="{5B1B89B3-4E96-49D5-8176-67500AA7B227}" dt="2021-03-11T12:12:40.645" v="12607"/>
          <ac:spMkLst>
            <pc:docMk/>
            <pc:sldMk cId="3770727769" sldId="384"/>
            <ac:spMk id="24" creationId="{4AA620B8-1E02-4D0D-BF4D-A8A45D129A28}"/>
          </ac:spMkLst>
        </pc:spChg>
        <pc:spChg chg="mod ord">
          <ac:chgData name="LIN, Zhiqiang" userId="d4683ff3-f281-4b56-a745-6a46db3b5018" providerId="ADAL" clId="{5B1B89B3-4E96-49D5-8176-67500AA7B227}" dt="2021-03-11T12:12:40.645" v="12617"/>
          <ac:spMkLst>
            <pc:docMk/>
            <pc:sldMk cId="3770727769" sldId="384"/>
            <ac:spMk id="25" creationId="{D06B6163-9156-4931-8166-B825412D409A}"/>
          </ac:spMkLst>
        </pc:spChg>
        <pc:spChg chg="mod ord">
          <ac:chgData name="LIN, Zhiqiang" userId="d4683ff3-f281-4b56-a745-6a46db3b5018" providerId="ADAL" clId="{5B1B89B3-4E96-49D5-8176-67500AA7B227}" dt="2021-03-11T12:12:40.645" v="12609"/>
          <ac:spMkLst>
            <pc:docMk/>
            <pc:sldMk cId="3770727769" sldId="384"/>
            <ac:spMk id="27" creationId="{0111B152-0CC2-4136-B0D0-FD65FD91A499}"/>
          </ac:spMkLst>
        </pc:spChg>
        <pc:spChg chg="mod ord">
          <ac:chgData name="LIN, Zhiqiang" userId="d4683ff3-f281-4b56-a745-6a46db3b5018" providerId="ADAL" clId="{5B1B89B3-4E96-49D5-8176-67500AA7B227}" dt="2021-03-11T12:12:40.645" v="12615"/>
          <ac:spMkLst>
            <pc:docMk/>
            <pc:sldMk cId="3770727769" sldId="384"/>
            <ac:spMk id="28" creationId="{17318369-A170-444E-BF7C-A2F1D96753FC}"/>
          </ac:spMkLst>
        </pc:spChg>
        <pc:spChg chg="mod ord">
          <ac:chgData name="LIN, Zhiqiang" userId="d4683ff3-f281-4b56-a745-6a46db3b5018" providerId="ADAL" clId="{5B1B89B3-4E96-49D5-8176-67500AA7B227}" dt="2021-03-11T12:12:40.655" v="12659"/>
          <ac:spMkLst>
            <pc:docMk/>
            <pc:sldMk cId="3770727769" sldId="384"/>
            <ac:spMk id="29" creationId="{4D3328EF-0606-4020-9F70-EA1DAA44DE39}"/>
          </ac:spMkLst>
        </pc:spChg>
        <pc:spChg chg="mod ord">
          <ac:chgData name="LIN, Zhiqiang" userId="d4683ff3-f281-4b56-a745-6a46db3b5018" providerId="ADAL" clId="{5B1B89B3-4E96-49D5-8176-67500AA7B227}" dt="2021-03-11T12:12:40.645" v="12623"/>
          <ac:spMkLst>
            <pc:docMk/>
            <pc:sldMk cId="3770727769" sldId="384"/>
            <ac:spMk id="30" creationId="{D346DFB8-94E9-43C7-97F1-B31E7B226540}"/>
          </ac:spMkLst>
        </pc:spChg>
        <pc:spChg chg="mod ord">
          <ac:chgData name="LIN, Zhiqiang" userId="d4683ff3-f281-4b56-a745-6a46db3b5018" providerId="ADAL" clId="{5B1B89B3-4E96-49D5-8176-67500AA7B227}" dt="2021-03-11T12:12:40.645" v="12611"/>
          <ac:spMkLst>
            <pc:docMk/>
            <pc:sldMk cId="3770727769" sldId="384"/>
            <ac:spMk id="31" creationId="{07436DD6-7A8B-4ABE-8BB2-EED39691EF77}"/>
          </ac:spMkLst>
        </pc:spChg>
        <pc:spChg chg="mod ord">
          <ac:chgData name="LIN, Zhiqiang" userId="d4683ff3-f281-4b56-a745-6a46db3b5018" providerId="ADAL" clId="{5B1B89B3-4E96-49D5-8176-67500AA7B227}" dt="2021-03-11T12:12:40.645" v="12621"/>
          <ac:spMkLst>
            <pc:docMk/>
            <pc:sldMk cId="3770727769" sldId="384"/>
            <ac:spMk id="33" creationId="{A3288E28-2526-4EBD-816A-3FB7670B4B0F}"/>
          </ac:spMkLst>
        </pc:spChg>
        <pc:spChg chg="mod ord">
          <ac:chgData name="LIN, Zhiqiang" userId="d4683ff3-f281-4b56-a745-6a46db3b5018" providerId="ADAL" clId="{5B1B89B3-4E96-49D5-8176-67500AA7B227}" dt="2021-03-11T12:12:40.653" v="12625"/>
          <ac:spMkLst>
            <pc:docMk/>
            <pc:sldMk cId="3770727769" sldId="384"/>
            <ac:spMk id="34" creationId="{97145F26-BA5B-4096-B073-901E372A4AD3}"/>
          </ac:spMkLst>
        </pc:spChg>
        <pc:spChg chg="mod ord">
          <ac:chgData name="LIN, Zhiqiang" userId="d4683ff3-f281-4b56-a745-6a46db3b5018" providerId="ADAL" clId="{5B1B89B3-4E96-49D5-8176-67500AA7B227}" dt="2021-03-11T12:12:40.653" v="12627"/>
          <ac:spMkLst>
            <pc:docMk/>
            <pc:sldMk cId="3770727769" sldId="384"/>
            <ac:spMk id="35" creationId="{B9A7BEC7-9AD3-4CD4-B0E2-9EA87A0978C4}"/>
          </ac:spMkLst>
        </pc:spChg>
        <pc:spChg chg="mod ord">
          <ac:chgData name="LIN, Zhiqiang" userId="d4683ff3-f281-4b56-a745-6a46db3b5018" providerId="ADAL" clId="{5B1B89B3-4E96-49D5-8176-67500AA7B227}" dt="2021-03-11T12:12:40.653" v="12633"/>
          <ac:spMkLst>
            <pc:docMk/>
            <pc:sldMk cId="3770727769" sldId="384"/>
            <ac:spMk id="36" creationId="{966C4E24-29F4-461E-B9A6-3A14CDC626ED}"/>
          </ac:spMkLst>
        </pc:spChg>
        <pc:spChg chg="mod ord">
          <ac:chgData name="LIN, Zhiqiang" userId="d4683ff3-f281-4b56-a745-6a46db3b5018" providerId="ADAL" clId="{5B1B89B3-4E96-49D5-8176-67500AA7B227}" dt="2021-03-11T12:12:40.653" v="12631"/>
          <ac:spMkLst>
            <pc:docMk/>
            <pc:sldMk cId="3770727769" sldId="384"/>
            <ac:spMk id="38" creationId="{CFD7F010-44C9-4320-A1AE-DA1E219AF436}"/>
          </ac:spMkLst>
        </pc:spChg>
        <pc:spChg chg="mod ord">
          <ac:chgData name="LIN, Zhiqiang" userId="d4683ff3-f281-4b56-a745-6a46db3b5018" providerId="ADAL" clId="{5B1B89B3-4E96-49D5-8176-67500AA7B227}" dt="2021-03-11T12:12:40.655" v="12635"/>
          <ac:spMkLst>
            <pc:docMk/>
            <pc:sldMk cId="3770727769" sldId="384"/>
            <ac:spMk id="39" creationId="{47E7B1B2-47EB-4316-B8CC-48CE30706B28}"/>
          </ac:spMkLst>
        </pc:spChg>
        <pc:spChg chg="del">
          <ac:chgData name="LIN, Zhiqiang" userId="d4683ff3-f281-4b56-a745-6a46db3b5018" providerId="ADAL" clId="{5B1B89B3-4E96-49D5-8176-67500AA7B227}" dt="2021-03-11T12:12:40.483" v="12576"/>
          <ac:spMkLst>
            <pc:docMk/>
            <pc:sldMk cId="3770727769" sldId="384"/>
            <ac:spMk id="40" creationId="{1280E5C7-AE28-4ED9-8AAE-139A400FED05}"/>
          </ac:spMkLst>
        </pc:spChg>
        <pc:spChg chg="del">
          <ac:chgData name="LIN, Zhiqiang" userId="d4683ff3-f281-4b56-a745-6a46db3b5018" providerId="ADAL" clId="{5B1B89B3-4E96-49D5-8176-67500AA7B227}" dt="2021-03-11T12:12:40.494" v="12579"/>
          <ac:spMkLst>
            <pc:docMk/>
            <pc:sldMk cId="3770727769" sldId="384"/>
            <ac:spMk id="41" creationId="{B5D74474-20AF-4CD5-A854-AE2BB8C2B3F2}"/>
          </ac:spMkLst>
        </pc:spChg>
        <pc:spChg chg="mod ord">
          <ac:chgData name="LIN, Zhiqiang" userId="d4683ff3-f281-4b56-a745-6a46db3b5018" providerId="ADAL" clId="{5B1B89B3-4E96-49D5-8176-67500AA7B227}" dt="2021-03-11T12:12:40.643" v="12585"/>
          <ac:spMkLst>
            <pc:docMk/>
            <pc:sldMk cId="3770727769" sldId="384"/>
            <ac:spMk id="518" creationId="{00000000-0000-0000-0000-000000000000}"/>
          </ac:spMkLst>
        </pc:spChg>
        <pc:spChg chg="mod ord">
          <ac:chgData name="LIN, Zhiqiang" userId="d4683ff3-f281-4b56-a745-6a46db3b5018" providerId="ADAL" clId="{5B1B89B3-4E96-49D5-8176-67500AA7B227}" dt="2021-03-11T12:12:40.655" v="12647"/>
          <ac:spMkLst>
            <pc:docMk/>
            <pc:sldMk cId="3770727769" sldId="384"/>
            <ac:spMk id="563" creationId="{00000000-0000-0000-0000-000000000000}"/>
          </ac:spMkLst>
        </pc:spChg>
        <pc:picChg chg="del">
          <ac:chgData name="LIN, Zhiqiang" userId="d4683ff3-f281-4b56-a745-6a46db3b5018" providerId="ADAL" clId="{5B1B89B3-4E96-49D5-8176-67500AA7B227}" dt="2021-03-11T12:12:40.494" v="12582"/>
          <ac:picMkLst>
            <pc:docMk/>
            <pc:sldMk cId="3770727769" sldId="384"/>
            <ac:picMk id="42" creationId="{8C320F46-B949-400D-97F9-77BEFCDD6B47}"/>
          </ac:picMkLst>
        </pc:picChg>
        <pc:cxnChg chg="mod ord">
          <ac:chgData name="LIN, Zhiqiang" userId="d4683ff3-f281-4b56-a745-6a46db3b5018" providerId="ADAL" clId="{5B1B89B3-4E96-49D5-8176-67500AA7B227}" dt="2021-03-11T12:12:40.655" v="12639"/>
          <ac:cxnSpMkLst>
            <pc:docMk/>
            <pc:sldMk cId="3770727769" sldId="384"/>
            <ac:cxnSpMk id="6" creationId="{0E8F756E-DDB6-4FD3-90BA-9DAA7DCE0382}"/>
          </ac:cxnSpMkLst>
        </pc:cxnChg>
        <pc:cxnChg chg="mod ord">
          <ac:chgData name="LIN, Zhiqiang" userId="d4683ff3-f281-4b56-a745-6a46db3b5018" providerId="ADAL" clId="{5B1B89B3-4E96-49D5-8176-67500AA7B227}" dt="2021-03-11T12:12:40.655" v="12655"/>
          <ac:cxnSpMkLst>
            <pc:docMk/>
            <pc:sldMk cId="3770727769" sldId="384"/>
            <ac:cxnSpMk id="13" creationId="{116185EC-8DB3-402B-B077-8F4AFD319BE8}"/>
          </ac:cxnSpMkLst>
        </pc:cxnChg>
        <pc:cxnChg chg="mod ord">
          <ac:chgData name="LIN, Zhiqiang" userId="d4683ff3-f281-4b56-a745-6a46db3b5018" providerId="ADAL" clId="{5B1B89B3-4E96-49D5-8176-67500AA7B227}" dt="2021-03-11T12:12:40.645" v="12595"/>
          <ac:cxnSpMkLst>
            <pc:docMk/>
            <pc:sldMk cId="3770727769" sldId="384"/>
            <ac:cxnSpMk id="17" creationId="{312B5751-A075-4C3C-8AF0-A64A8ABC21B9}"/>
          </ac:cxnSpMkLst>
        </pc:cxnChg>
        <pc:cxnChg chg="mod ord">
          <ac:chgData name="LIN, Zhiqiang" userId="d4683ff3-f281-4b56-a745-6a46db3b5018" providerId="ADAL" clId="{5B1B89B3-4E96-49D5-8176-67500AA7B227}" dt="2021-03-11T12:12:40.645" v="12599"/>
          <ac:cxnSpMkLst>
            <pc:docMk/>
            <pc:sldMk cId="3770727769" sldId="384"/>
            <ac:cxnSpMk id="22" creationId="{60E8E05F-2DC6-43C5-A885-351D9875A5ED}"/>
          </ac:cxnSpMkLst>
        </pc:cxnChg>
        <pc:cxnChg chg="mod ord">
          <ac:chgData name="LIN, Zhiqiang" userId="d4683ff3-f281-4b56-a745-6a46db3b5018" providerId="ADAL" clId="{5B1B89B3-4E96-49D5-8176-67500AA7B227}" dt="2021-03-11T12:12:40.645" v="12613"/>
          <ac:cxnSpMkLst>
            <pc:docMk/>
            <pc:sldMk cId="3770727769" sldId="384"/>
            <ac:cxnSpMk id="26" creationId="{E902DC65-1758-4247-926B-4EC5E2DB79FB}"/>
          </ac:cxnSpMkLst>
        </pc:cxnChg>
        <pc:cxnChg chg="mod ord">
          <ac:chgData name="LIN, Zhiqiang" userId="d4683ff3-f281-4b56-a745-6a46db3b5018" providerId="ADAL" clId="{5B1B89B3-4E96-49D5-8176-67500AA7B227}" dt="2021-03-11T12:12:40.645" v="12619"/>
          <ac:cxnSpMkLst>
            <pc:docMk/>
            <pc:sldMk cId="3770727769" sldId="384"/>
            <ac:cxnSpMk id="32" creationId="{1F5E7B6C-4F12-4A37-BEF7-16751D3724A9}"/>
          </ac:cxnSpMkLst>
        </pc:cxnChg>
        <pc:cxnChg chg="mod ord">
          <ac:chgData name="LIN, Zhiqiang" userId="d4683ff3-f281-4b56-a745-6a46db3b5018" providerId="ADAL" clId="{5B1B89B3-4E96-49D5-8176-67500AA7B227}" dt="2021-03-11T12:12:40.653" v="12629"/>
          <ac:cxnSpMkLst>
            <pc:docMk/>
            <pc:sldMk cId="3770727769" sldId="384"/>
            <ac:cxnSpMk id="37" creationId="{375C5662-3296-41C5-9559-9A87B4A1E86F}"/>
          </ac:cxnSpMkLst>
        </pc:cxnChg>
        <pc:cxnChg chg="mod ord">
          <ac:chgData name="LIN, Zhiqiang" userId="d4683ff3-f281-4b56-a745-6a46db3b5018" providerId="ADAL" clId="{5B1B89B3-4E96-49D5-8176-67500AA7B227}" dt="2021-03-11T12:12:40.645" v="12587"/>
          <ac:cxnSpMkLst>
            <pc:docMk/>
            <pc:sldMk cId="3770727769" sldId="384"/>
            <ac:cxnSpMk id="519" creationId="{00000000-0000-0000-0000-000000000000}"/>
          </ac:cxnSpMkLst>
        </pc:cxnChg>
      </pc:sldChg>
      <pc:sldChg chg="addSp modSp add modTransition modAnim">
        <pc:chgData name="LIN, Zhiqiang" userId="d4683ff3-f281-4b56-a745-6a46db3b5018" providerId="ADAL" clId="{5B1B89B3-4E96-49D5-8176-67500AA7B227}" dt="2021-03-11T12:12:41.213" v="12809"/>
        <pc:sldMkLst>
          <pc:docMk/>
          <pc:sldMk cId="3822468278" sldId="385"/>
        </pc:sldMkLst>
        <pc:spChg chg="mod ord">
          <ac:chgData name="LIN, Zhiqiang" userId="d4683ff3-f281-4b56-a745-6a46db3b5018" providerId="ADAL" clId="{5B1B89B3-4E96-49D5-8176-67500AA7B227}" dt="2021-03-11T12:12:41.213" v="12785"/>
          <ac:spMkLst>
            <pc:docMk/>
            <pc:sldMk cId="3822468278" sldId="385"/>
            <ac:spMk id="5" creationId="{93751050-E692-4C9A-978F-7B1E01D62B12}"/>
          </ac:spMkLst>
        </pc:spChg>
        <pc:spChg chg="mod ord">
          <ac:chgData name="LIN, Zhiqiang" userId="d4683ff3-f281-4b56-a745-6a46db3b5018" providerId="ADAL" clId="{5B1B89B3-4E96-49D5-8176-67500AA7B227}" dt="2021-03-11T12:12:41.213" v="12789"/>
          <ac:spMkLst>
            <pc:docMk/>
            <pc:sldMk cId="3822468278" sldId="385"/>
            <ac:spMk id="7" creationId="{E8315A5C-B4DA-4DE4-A27A-9ECA69910723}"/>
          </ac:spMkLst>
        </pc:spChg>
        <pc:spChg chg="mod ord">
          <ac:chgData name="LIN, Zhiqiang" userId="d4683ff3-f281-4b56-a745-6a46db3b5018" providerId="ADAL" clId="{5B1B89B3-4E96-49D5-8176-67500AA7B227}" dt="2021-03-11T12:12:41.213" v="12793"/>
          <ac:spMkLst>
            <pc:docMk/>
            <pc:sldMk cId="3822468278" sldId="385"/>
            <ac:spMk id="8" creationId="{97FB6EBF-0DF5-47EB-92D3-CBE7A62C83B4}"/>
          </ac:spMkLst>
        </pc:spChg>
        <pc:spChg chg="mod ord">
          <ac:chgData name="LIN, Zhiqiang" userId="d4683ff3-f281-4b56-a745-6a46db3b5018" providerId="ADAL" clId="{5B1B89B3-4E96-49D5-8176-67500AA7B227}" dt="2021-03-11T12:12:41.213" v="12791"/>
          <ac:spMkLst>
            <pc:docMk/>
            <pc:sldMk cId="3822468278" sldId="385"/>
            <ac:spMk id="9" creationId="{655C3ED4-1A1B-423F-BB88-48F6442D37A1}"/>
          </ac:spMkLst>
        </pc:spChg>
        <pc:spChg chg="mod ord">
          <ac:chgData name="LIN, Zhiqiang" userId="d4683ff3-f281-4b56-a745-6a46db3b5018" providerId="ADAL" clId="{5B1B89B3-4E96-49D5-8176-67500AA7B227}" dt="2021-03-11T12:12:41.213" v="12797"/>
          <ac:spMkLst>
            <pc:docMk/>
            <pc:sldMk cId="3822468278" sldId="385"/>
            <ac:spMk id="10" creationId="{0E3ED966-6DFF-44E0-B17B-A4129490B341}"/>
          </ac:spMkLst>
        </pc:spChg>
        <pc:spChg chg="mod ord">
          <ac:chgData name="LIN, Zhiqiang" userId="d4683ff3-f281-4b56-a745-6a46db3b5018" providerId="ADAL" clId="{5B1B89B3-4E96-49D5-8176-67500AA7B227}" dt="2021-03-11T12:12:41.213" v="12799"/>
          <ac:spMkLst>
            <pc:docMk/>
            <pc:sldMk cId="3822468278" sldId="385"/>
            <ac:spMk id="11" creationId="{3FAE2692-2C7E-4CFC-979F-66B7BA1E77A9}"/>
          </ac:spMkLst>
        </pc:spChg>
        <pc:spChg chg="mod ord">
          <ac:chgData name="LIN, Zhiqiang" userId="d4683ff3-f281-4b56-a745-6a46db3b5018" providerId="ADAL" clId="{5B1B89B3-4E96-49D5-8176-67500AA7B227}" dt="2021-03-11T12:12:41.213" v="12801"/>
          <ac:spMkLst>
            <pc:docMk/>
            <pc:sldMk cId="3822468278" sldId="385"/>
            <ac:spMk id="12" creationId="{CB869D91-2FF2-4BED-9F28-B0942271BFDB}"/>
          </ac:spMkLst>
        </pc:spChg>
        <pc:spChg chg="mod ord">
          <ac:chgData name="LIN, Zhiqiang" userId="d4683ff3-f281-4b56-a745-6a46db3b5018" providerId="ADAL" clId="{5B1B89B3-4E96-49D5-8176-67500AA7B227}" dt="2021-03-11T12:12:41.213" v="12805"/>
          <ac:spMkLst>
            <pc:docMk/>
            <pc:sldMk cId="3822468278" sldId="385"/>
            <ac:spMk id="14" creationId="{F73CED85-EAF1-47C7-933C-320E04594202}"/>
          </ac:spMkLst>
        </pc:spChg>
        <pc:spChg chg="mod ord">
          <ac:chgData name="LIN, Zhiqiang" userId="d4683ff3-f281-4b56-a745-6a46db3b5018" providerId="ADAL" clId="{5B1B89B3-4E96-49D5-8176-67500AA7B227}" dt="2021-03-11T12:12:41.197" v="12741"/>
          <ac:spMkLst>
            <pc:docMk/>
            <pc:sldMk cId="3822468278" sldId="385"/>
            <ac:spMk id="15" creationId="{083AE7CF-9811-4B8E-A641-39DE3EB8ECB6}"/>
          </ac:spMkLst>
        </pc:spChg>
        <pc:spChg chg="mod ord">
          <ac:chgData name="LIN, Zhiqiang" userId="d4683ff3-f281-4b56-a745-6a46db3b5018" providerId="ADAL" clId="{5B1B89B3-4E96-49D5-8176-67500AA7B227}" dt="2021-03-11T12:12:41.197" v="12731"/>
          <ac:spMkLst>
            <pc:docMk/>
            <pc:sldMk cId="3822468278" sldId="385"/>
            <ac:spMk id="16" creationId="{042F8926-E684-42F7-9FF1-84E787B22C2A}"/>
          </ac:spMkLst>
        </pc:spChg>
        <pc:spChg chg="mod ord">
          <ac:chgData name="LIN, Zhiqiang" userId="d4683ff3-f281-4b56-a745-6a46db3b5018" providerId="ADAL" clId="{5B1B89B3-4E96-49D5-8176-67500AA7B227}" dt="2021-03-11T12:12:41.197" v="12727"/>
          <ac:spMkLst>
            <pc:docMk/>
            <pc:sldMk cId="3822468278" sldId="385"/>
            <ac:spMk id="18" creationId="{DD6233ED-C746-4A6F-B59D-7A19656E4147}"/>
          </ac:spMkLst>
        </pc:spChg>
        <pc:spChg chg="mod ord">
          <ac:chgData name="LIN, Zhiqiang" userId="d4683ff3-f281-4b56-a745-6a46db3b5018" providerId="ADAL" clId="{5B1B89B3-4E96-49D5-8176-67500AA7B227}" dt="2021-03-11T12:12:41.197" v="12729"/>
          <ac:spMkLst>
            <pc:docMk/>
            <pc:sldMk cId="3822468278" sldId="385"/>
            <ac:spMk id="19" creationId="{F7776D36-D807-4D5D-ADB2-F163ED550E02}"/>
          </ac:spMkLst>
        </pc:spChg>
        <pc:spChg chg="mod ord">
          <ac:chgData name="LIN, Zhiqiang" userId="d4683ff3-f281-4b56-a745-6a46db3b5018" providerId="ADAL" clId="{5B1B89B3-4E96-49D5-8176-67500AA7B227}" dt="2021-03-11T12:12:41.197" v="12743"/>
          <ac:spMkLst>
            <pc:docMk/>
            <pc:sldMk cId="3822468278" sldId="385"/>
            <ac:spMk id="20" creationId="{99B641D3-CF53-405D-8D89-934D901CFCED}"/>
          </ac:spMkLst>
        </pc:spChg>
        <pc:spChg chg="mod ord">
          <ac:chgData name="LIN, Zhiqiang" userId="d4683ff3-f281-4b56-a745-6a46db3b5018" providerId="ADAL" clId="{5B1B89B3-4E96-49D5-8176-67500AA7B227}" dt="2021-03-11T12:12:41.197" v="12735"/>
          <ac:spMkLst>
            <pc:docMk/>
            <pc:sldMk cId="3822468278" sldId="385"/>
            <ac:spMk id="21" creationId="{0BBEA8E4-CD59-4AA0-8ED0-9A6B0152EF45}"/>
          </ac:spMkLst>
        </pc:spChg>
        <pc:spChg chg="mod ord">
          <ac:chgData name="LIN, Zhiqiang" userId="d4683ff3-f281-4b56-a745-6a46db3b5018" providerId="ADAL" clId="{5B1B89B3-4E96-49D5-8176-67500AA7B227}" dt="2021-03-11T12:12:41.197" v="12739"/>
          <ac:spMkLst>
            <pc:docMk/>
            <pc:sldMk cId="3822468278" sldId="385"/>
            <ac:spMk id="23" creationId="{2075FAB4-E127-41D8-AB75-CAE982FC931E}"/>
          </ac:spMkLst>
        </pc:spChg>
        <pc:spChg chg="mod ord">
          <ac:chgData name="LIN, Zhiqiang" userId="d4683ff3-f281-4b56-a745-6a46db3b5018" providerId="ADAL" clId="{5B1B89B3-4E96-49D5-8176-67500AA7B227}" dt="2021-03-11T12:12:41.197" v="12745"/>
          <ac:spMkLst>
            <pc:docMk/>
            <pc:sldMk cId="3822468278" sldId="385"/>
            <ac:spMk id="24" creationId="{4AA620B8-1E02-4D0D-BF4D-A8A45D129A28}"/>
          </ac:spMkLst>
        </pc:spChg>
        <pc:spChg chg="mod ord">
          <ac:chgData name="LIN, Zhiqiang" userId="d4683ff3-f281-4b56-a745-6a46db3b5018" providerId="ADAL" clId="{5B1B89B3-4E96-49D5-8176-67500AA7B227}" dt="2021-03-11T12:12:41.197" v="12755"/>
          <ac:spMkLst>
            <pc:docMk/>
            <pc:sldMk cId="3822468278" sldId="385"/>
            <ac:spMk id="25" creationId="{D06B6163-9156-4931-8166-B825412D409A}"/>
          </ac:spMkLst>
        </pc:spChg>
        <pc:spChg chg="mod ord">
          <ac:chgData name="LIN, Zhiqiang" userId="d4683ff3-f281-4b56-a745-6a46db3b5018" providerId="ADAL" clId="{5B1B89B3-4E96-49D5-8176-67500AA7B227}" dt="2021-03-11T12:12:41.197" v="12747"/>
          <ac:spMkLst>
            <pc:docMk/>
            <pc:sldMk cId="3822468278" sldId="385"/>
            <ac:spMk id="27" creationId="{0111B152-0CC2-4136-B0D0-FD65FD91A499}"/>
          </ac:spMkLst>
        </pc:spChg>
        <pc:spChg chg="mod ord">
          <ac:chgData name="LIN, Zhiqiang" userId="d4683ff3-f281-4b56-a745-6a46db3b5018" providerId="ADAL" clId="{5B1B89B3-4E96-49D5-8176-67500AA7B227}" dt="2021-03-11T12:12:41.197" v="12753"/>
          <ac:spMkLst>
            <pc:docMk/>
            <pc:sldMk cId="3822468278" sldId="385"/>
            <ac:spMk id="28" creationId="{17318369-A170-444E-BF7C-A2F1D96753FC}"/>
          </ac:spMkLst>
        </pc:spChg>
        <pc:spChg chg="mod ord">
          <ac:chgData name="LIN, Zhiqiang" userId="d4683ff3-f281-4b56-a745-6a46db3b5018" providerId="ADAL" clId="{5B1B89B3-4E96-49D5-8176-67500AA7B227}" dt="2021-03-11T12:12:41.213" v="12807"/>
          <ac:spMkLst>
            <pc:docMk/>
            <pc:sldMk cId="3822468278" sldId="385"/>
            <ac:spMk id="29" creationId="{4D3328EF-0606-4020-9F70-EA1DAA44DE39}"/>
          </ac:spMkLst>
        </pc:spChg>
        <pc:spChg chg="mod ord">
          <ac:chgData name="LIN, Zhiqiang" userId="d4683ff3-f281-4b56-a745-6a46db3b5018" providerId="ADAL" clId="{5B1B89B3-4E96-49D5-8176-67500AA7B227}" dt="2021-03-11T12:12:41.197" v="12761"/>
          <ac:spMkLst>
            <pc:docMk/>
            <pc:sldMk cId="3822468278" sldId="385"/>
            <ac:spMk id="30" creationId="{D346DFB8-94E9-43C7-97F1-B31E7B226540}"/>
          </ac:spMkLst>
        </pc:spChg>
        <pc:spChg chg="mod ord">
          <ac:chgData name="LIN, Zhiqiang" userId="d4683ff3-f281-4b56-a745-6a46db3b5018" providerId="ADAL" clId="{5B1B89B3-4E96-49D5-8176-67500AA7B227}" dt="2021-03-11T12:12:41.197" v="12749"/>
          <ac:spMkLst>
            <pc:docMk/>
            <pc:sldMk cId="3822468278" sldId="385"/>
            <ac:spMk id="31" creationId="{07436DD6-7A8B-4ABE-8BB2-EED39691EF77}"/>
          </ac:spMkLst>
        </pc:spChg>
        <pc:spChg chg="mod ord">
          <ac:chgData name="LIN, Zhiqiang" userId="d4683ff3-f281-4b56-a745-6a46db3b5018" providerId="ADAL" clId="{5B1B89B3-4E96-49D5-8176-67500AA7B227}" dt="2021-03-11T12:12:41.197" v="12759"/>
          <ac:spMkLst>
            <pc:docMk/>
            <pc:sldMk cId="3822468278" sldId="385"/>
            <ac:spMk id="33" creationId="{A3288E28-2526-4EBD-816A-3FB7670B4B0F}"/>
          </ac:spMkLst>
        </pc:spChg>
        <pc:spChg chg="mod ord">
          <ac:chgData name="LIN, Zhiqiang" userId="d4683ff3-f281-4b56-a745-6a46db3b5018" providerId="ADAL" clId="{5B1B89B3-4E96-49D5-8176-67500AA7B227}" dt="2021-03-11T12:12:41.197" v="12763"/>
          <ac:spMkLst>
            <pc:docMk/>
            <pc:sldMk cId="3822468278" sldId="385"/>
            <ac:spMk id="34" creationId="{97145F26-BA5B-4096-B073-901E372A4AD3}"/>
          </ac:spMkLst>
        </pc:spChg>
        <pc:spChg chg="mod ord">
          <ac:chgData name="LIN, Zhiqiang" userId="d4683ff3-f281-4b56-a745-6a46db3b5018" providerId="ADAL" clId="{5B1B89B3-4E96-49D5-8176-67500AA7B227}" dt="2021-03-11T12:12:41.197" v="12765"/>
          <ac:spMkLst>
            <pc:docMk/>
            <pc:sldMk cId="3822468278" sldId="385"/>
            <ac:spMk id="35" creationId="{B9A7BEC7-9AD3-4CD4-B0E2-9EA87A0978C4}"/>
          </ac:spMkLst>
        </pc:spChg>
        <pc:spChg chg="mod ord">
          <ac:chgData name="LIN, Zhiqiang" userId="d4683ff3-f281-4b56-a745-6a46db3b5018" providerId="ADAL" clId="{5B1B89B3-4E96-49D5-8176-67500AA7B227}" dt="2021-03-11T12:12:41.197" v="12771"/>
          <ac:spMkLst>
            <pc:docMk/>
            <pc:sldMk cId="3822468278" sldId="385"/>
            <ac:spMk id="36" creationId="{966C4E24-29F4-461E-B9A6-3A14CDC626ED}"/>
          </ac:spMkLst>
        </pc:spChg>
        <pc:spChg chg="mod ord">
          <ac:chgData name="LIN, Zhiqiang" userId="d4683ff3-f281-4b56-a745-6a46db3b5018" providerId="ADAL" clId="{5B1B89B3-4E96-49D5-8176-67500AA7B227}" dt="2021-03-11T12:12:41.197" v="12769"/>
          <ac:spMkLst>
            <pc:docMk/>
            <pc:sldMk cId="3822468278" sldId="385"/>
            <ac:spMk id="38" creationId="{CFD7F010-44C9-4320-A1AE-DA1E219AF436}"/>
          </ac:spMkLst>
        </pc:spChg>
        <pc:spChg chg="mod ord">
          <ac:chgData name="LIN, Zhiqiang" userId="d4683ff3-f281-4b56-a745-6a46db3b5018" providerId="ADAL" clId="{5B1B89B3-4E96-49D5-8176-67500AA7B227}" dt="2021-03-11T12:12:41.197" v="12779"/>
          <ac:spMkLst>
            <pc:docMk/>
            <pc:sldMk cId="3822468278" sldId="385"/>
            <ac:spMk id="39" creationId="{47E7B1B2-47EB-4316-B8CC-48CE30706B28}"/>
          </ac:spMkLst>
        </pc:spChg>
        <pc:spChg chg="add mod ord">
          <ac:chgData name="LIN, Zhiqiang" userId="d4683ff3-f281-4b56-a745-6a46db3b5018" providerId="ADAL" clId="{5B1B89B3-4E96-49D5-8176-67500AA7B227}" dt="2021-03-11T12:12:41.197" v="12775"/>
          <ac:spMkLst>
            <pc:docMk/>
            <pc:sldMk cId="3822468278" sldId="385"/>
            <ac:spMk id="40" creationId="{0EF7E3EE-E722-4959-955B-4E3AF4D46DC4}"/>
          </ac:spMkLst>
        </pc:spChg>
        <pc:spChg chg="add mod ord">
          <ac:chgData name="LIN, Zhiqiang" userId="d4683ff3-f281-4b56-a745-6a46db3b5018" providerId="ADAL" clId="{5B1B89B3-4E96-49D5-8176-67500AA7B227}" dt="2021-03-11T12:12:41.197" v="12773"/>
          <ac:spMkLst>
            <pc:docMk/>
            <pc:sldMk cId="3822468278" sldId="385"/>
            <ac:spMk id="41" creationId="{DF57CCEE-2C09-46C7-AF9F-36B3BD631F6B}"/>
          </ac:spMkLst>
        </pc:spChg>
        <pc:spChg chg="add mod ord">
          <ac:chgData name="LIN, Zhiqiang" userId="d4683ff3-f281-4b56-a745-6a46db3b5018" providerId="ADAL" clId="{5B1B89B3-4E96-49D5-8176-67500AA7B227}" dt="2021-03-11T12:12:41.197" v="12781"/>
          <ac:spMkLst>
            <pc:docMk/>
            <pc:sldMk cId="3822468278" sldId="385"/>
            <ac:spMk id="43" creationId="{48FC36C8-8145-4FC0-864A-8B0B0A19B39E}"/>
          </ac:spMkLst>
        </pc:spChg>
        <pc:spChg chg="add mod ord">
          <ac:chgData name="LIN, Zhiqiang" userId="d4683ff3-f281-4b56-a745-6a46db3b5018" providerId="ADAL" clId="{5B1B89B3-4E96-49D5-8176-67500AA7B227}" dt="2021-03-11T12:12:41.213" v="12783"/>
          <ac:spMkLst>
            <pc:docMk/>
            <pc:sldMk cId="3822468278" sldId="385"/>
            <ac:spMk id="44" creationId="{6DCC7D6F-712D-4486-A67A-48B0B5EC75FB}"/>
          </ac:spMkLst>
        </pc:spChg>
        <pc:spChg chg="mod ord">
          <ac:chgData name="LIN, Zhiqiang" userId="d4683ff3-f281-4b56-a745-6a46db3b5018" providerId="ADAL" clId="{5B1B89B3-4E96-49D5-8176-67500AA7B227}" dt="2021-03-11T12:12:41.197" v="12723"/>
          <ac:spMkLst>
            <pc:docMk/>
            <pc:sldMk cId="3822468278" sldId="385"/>
            <ac:spMk id="518" creationId="{00000000-0000-0000-0000-000000000000}"/>
          </ac:spMkLst>
        </pc:spChg>
        <pc:spChg chg="mod ord">
          <ac:chgData name="LIN, Zhiqiang" userId="d4683ff3-f281-4b56-a745-6a46db3b5018" providerId="ADAL" clId="{5B1B89B3-4E96-49D5-8176-67500AA7B227}" dt="2021-03-11T12:12:41.213" v="12795"/>
          <ac:spMkLst>
            <pc:docMk/>
            <pc:sldMk cId="3822468278" sldId="385"/>
            <ac:spMk id="563" creationId="{00000000-0000-0000-0000-000000000000}"/>
          </ac:spMkLst>
        </pc:spChg>
        <pc:cxnChg chg="mod ord">
          <ac:chgData name="LIN, Zhiqiang" userId="d4683ff3-f281-4b56-a745-6a46db3b5018" providerId="ADAL" clId="{5B1B89B3-4E96-49D5-8176-67500AA7B227}" dt="2021-03-11T12:12:41.213" v="12787"/>
          <ac:cxnSpMkLst>
            <pc:docMk/>
            <pc:sldMk cId="3822468278" sldId="385"/>
            <ac:cxnSpMk id="6" creationId="{0E8F756E-DDB6-4FD3-90BA-9DAA7DCE0382}"/>
          </ac:cxnSpMkLst>
        </pc:cxnChg>
        <pc:cxnChg chg="mod ord">
          <ac:chgData name="LIN, Zhiqiang" userId="d4683ff3-f281-4b56-a745-6a46db3b5018" providerId="ADAL" clId="{5B1B89B3-4E96-49D5-8176-67500AA7B227}" dt="2021-03-11T12:12:41.213" v="12803"/>
          <ac:cxnSpMkLst>
            <pc:docMk/>
            <pc:sldMk cId="3822468278" sldId="385"/>
            <ac:cxnSpMk id="13" creationId="{116185EC-8DB3-402B-B077-8F4AFD319BE8}"/>
          </ac:cxnSpMkLst>
        </pc:cxnChg>
        <pc:cxnChg chg="mod ord">
          <ac:chgData name="LIN, Zhiqiang" userId="d4683ff3-f281-4b56-a745-6a46db3b5018" providerId="ADAL" clId="{5B1B89B3-4E96-49D5-8176-67500AA7B227}" dt="2021-03-11T12:12:41.197" v="12733"/>
          <ac:cxnSpMkLst>
            <pc:docMk/>
            <pc:sldMk cId="3822468278" sldId="385"/>
            <ac:cxnSpMk id="17" creationId="{312B5751-A075-4C3C-8AF0-A64A8ABC21B9}"/>
          </ac:cxnSpMkLst>
        </pc:cxnChg>
        <pc:cxnChg chg="mod ord">
          <ac:chgData name="LIN, Zhiqiang" userId="d4683ff3-f281-4b56-a745-6a46db3b5018" providerId="ADAL" clId="{5B1B89B3-4E96-49D5-8176-67500AA7B227}" dt="2021-03-11T12:12:41.197" v="12737"/>
          <ac:cxnSpMkLst>
            <pc:docMk/>
            <pc:sldMk cId="3822468278" sldId="385"/>
            <ac:cxnSpMk id="22" creationId="{60E8E05F-2DC6-43C5-A885-351D9875A5ED}"/>
          </ac:cxnSpMkLst>
        </pc:cxnChg>
        <pc:cxnChg chg="mod ord">
          <ac:chgData name="LIN, Zhiqiang" userId="d4683ff3-f281-4b56-a745-6a46db3b5018" providerId="ADAL" clId="{5B1B89B3-4E96-49D5-8176-67500AA7B227}" dt="2021-03-11T12:12:41.197" v="12751"/>
          <ac:cxnSpMkLst>
            <pc:docMk/>
            <pc:sldMk cId="3822468278" sldId="385"/>
            <ac:cxnSpMk id="26" creationId="{E902DC65-1758-4247-926B-4EC5E2DB79FB}"/>
          </ac:cxnSpMkLst>
        </pc:cxnChg>
        <pc:cxnChg chg="mod ord">
          <ac:chgData name="LIN, Zhiqiang" userId="d4683ff3-f281-4b56-a745-6a46db3b5018" providerId="ADAL" clId="{5B1B89B3-4E96-49D5-8176-67500AA7B227}" dt="2021-03-11T12:12:41.197" v="12757"/>
          <ac:cxnSpMkLst>
            <pc:docMk/>
            <pc:sldMk cId="3822468278" sldId="385"/>
            <ac:cxnSpMk id="32" creationId="{1F5E7B6C-4F12-4A37-BEF7-16751D3724A9}"/>
          </ac:cxnSpMkLst>
        </pc:cxnChg>
        <pc:cxnChg chg="mod ord">
          <ac:chgData name="LIN, Zhiqiang" userId="d4683ff3-f281-4b56-a745-6a46db3b5018" providerId="ADAL" clId="{5B1B89B3-4E96-49D5-8176-67500AA7B227}" dt="2021-03-11T12:12:41.197" v="12767"/>
          <ac:cxnSpMkLst>
            <pc:docMk/>
            <pc:sldMk cId="3822468278" sldId="385"/>
            <ac:cxnSpMk id="37" creationId="{375C5662-3296-41C5-9559-9A87B4A1E86F}"/>
          </ac:cxnSpMkLst>
        </pc:cxnChg>
        <pc:cxnChg chg="add mod ord">
          <ac:chgData name="LIN, Zhiqiang" userId="d4683ff3-f281-4b56-a745-6a46db3b5018" providerId="ADAL" clId="{5B1B89B3-4E96-49D5-8176-67500AA7B227}" dt="2021-03-11T12:12:41.197" v="12777"/>
          <ac:cxnSpMkLst>
            <pc:docMk/>
            <pc:sldMk cId="3822468278" sldId="385"/>
            <ac:cxnSpMk id="42" creationId="{14CE2916-FD93-4E24-A993-77254A8C3887}"/>
          </ac:cxnSpMkLst>
        </pc:cxnChg>
        <pc:cxnChg chg="mod ord">
          <ac:chgData name="LIN, Zhiqiang" userId="d4683ff3-f281-4b56-a745-6a46db3b5018" providerId="ADAL" clId="{5B1B89B3-4E96-49D5-8176-67500AA7B227}" dt="2021-03-11T12:12:41.197" v="12725"/>
          <ac:cxnSpMkLst>
            <pc:docMk/>
            <pc:sldMk cId="3822468278" sldId="385"/>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4183400354" sldId="385"/>
        </pc:sldMkLst>
        <pc:spChg chg="mod ord">
          <ac:chgData name="LIN, Zhiqiang" userId="d4683ff3-f281-4b56-a745-6a46db3b5018" providerId="ADAL" clId="{5B1B89B3-4E96-49D5-8176-67500AA7B227}" dt="2021-03-11T12:10:34.427" v="10658"/>
          <ac:spMkLst>
            <pc:docMk/>
            <pc:sldMk cId="4183400354" sldId="385"/>
            <ac:spMk id="5" creationId="{4369BF7F-1785-4FF7-A5EC-A31F9AC8EBF3}"/>
          </ac:spMkLst>
        </pc:spChg>
        <pc:spChg chg="mod ord">
          <ac:chgData name="LIN, Zhiqiang" userId="d4683ff3-f281-4b56-a745-6a46db3b5018" providerId="ADAL" clId="{5B1B89B3-4E96-49D5-8176-67500AA7B227}" dt="2021-03-11T12:10:34.427" v="10658"/>
          <ac:spMkLst>
            <pc:docMk/>
            <pc:sldMk cId="4183400354" sldId="385"/>
            <ac:spMk id="7" creationId="{372C03E2-C06F-45E8-8899-6430B05EAF0A}"/>
          </ac:spMkLst>
        </pc:spChg>
        <pc:spChg chg="mod ord">
          <ac:chgData name="LIN, Zhiqiang" userId="d4683ff3-f281-4b56-a745-6a46db3b5018" providerId="ADAL" clId="{5B1B89B3-4E96-49D5-8176-67500AA7B227}" dt="2021-03-11T12:10:34.427" v="10658"/>
          <ac:spMkLst>
            <pc:docMk/>
            <pc:sldMk cId="4183400354" sldId="385"/>
            <ac:spMk id="8" creationId="{0EB7314A-FC3F-4EC4-878A-65F30095CBAA}"/>
          </ac:spMkLst>
        </pc:spChg>
        <pc:spChg chg="mod ord">
          <ac:chgData name="LIN, Zhiqiang" userId="d4683ff3-f281-4b56-a745-6a46db3b5018" providerId="ADAL" clId="{5B1B89B3-4E96-49D5-8176-67500AA7B227}" dt="2021-03-11T12:10:34.427" v="10658"/>
          <ac:spMkLst>
            <pc:docMk/>
            <pc:sldMk cId="4183400354" sldId="385"/>
            <ac:spMk id="9" creationId="{0E868CE5-B5A6-4B37-9351-E9AF82954A20}"/>
          </ac:spMkLst>
        </pc:spChg>
        <pc:spChg chg="mod ord">
          <ac:chgData name="LIN, Zhiqiang" userId="d4683ff3-f281-4b56-a745-6a46db3b5018" providerId="ADAL" clId="{5B1B89B3-4E96-49D5-8176-67500AA7B227}" dt="2021-03-11T12:10:34.427" v="10658"/>
          <ac:spMkLst>
            <pc:docMk/>
            <pc:sldMk cId="4183400354" sldId="385"/>
            <ac:spMk id="10" creationId="{61A4C298-7F0F-49D3-8D3C-9C501B7CD4C2}"/>
          </ac:spMkLst>
        </pc:spChg>
        <pc:spChg chg="mod ord">
          <ac:chgData name="LIN, Zhiqiang" userId="d4683ff3-f281-4b56-a745-6a46db3b5018" providerId="ADAL" clId="{5B1B89B3-4E96-49D5-8176-67500AA7B227}" dt="2021-03-11T12:10:34.427" v="10658"/>
          <ac:spMkLst>
            <pc:docMk/>
            <pc:sldMk cId="4183400354" sldId="385"/>
            <ac:spMk id="11" creationId="{FB74EB84-48D2-4B70-A280-02C62A1055A0}"/>
          </ac:spMkLst>
        </pc:spChg>
        <pc:spChg chg="mod ord">
          <ac:chgData name="LIN, Zhiqiang" userId="d4683ff3-f281-4b56-a745-6a46db3b5018" providerId="ADAL" clId="{5B1B89B3-4E96-49D5-8176-67500AA7B227}" dt="2021-03-11T12:10:34.427" v="10658"/>
          <ac:spMkLst>
            <pc:docMk/>
            <pc:sldMk cId="4183400354" sldId="385"/>
            <ac:spMk id="12" creationId="{D91F5CE9-4976-4FB5-A742-5903F8B44F49}"/>
          </ac:spMkLst>
        </pc:spChg>
        <pc:spChg chg="mod ord">
          <ac:chgData name="LIN, Zhiqiang" userId="d4683ff3-f281-4b56-a745-6a46db3b5018" providerId="ADAL" clId="{5B1B89B3-4E96-49D5-8176-67500AA7B227}" dt="2021-03-11T12:10:34.427" v="10658"/>
          <ac:spMkLst>
            <pc:docMk/>
            <pc:sldMk cId="4183400354" sldId="385"/>
            <ac:spMk id="14" creationId="{32BF16FC-1A9E-466D-8CBD-75B5EB8781CF}"/>
          </ac:spMkLst>
        </pc:spChg>
        <pc:spChg chg="mod ord">
          <ac:chgData name="LIN, Zhiqiang" userId="d4683ff3-f281-4b56-a745-6a46db3b5018" providerId="ADAL" clId="{5B1B89B3-4E96-49D5-8176-67500AA7B227}" dt="2021-03-11T12:10:34.427" v="10658"/>
          <ac:spMkLst>
            <pc:docMk/>
            <pc:sldMk cId="4183400354" sldId="385"/>
            <ac:spMk id="15" creationId="{490EAE1B-CFE7-40FB-9746-888D90B0700D}"/>
          </ac:spMkLst>
        </pc:spChg>
        <pc:spChg chg="mod ord">
          <ac:chgData name="LIN, Zhiqiang" userId="d4683ff3-f281-4b56-a745-6a46db3b5018" providerId="ADAL" clId="{5B1B89B3-4E96-49D5-8176-67500AA7B227}" dt="2021-03-11T12:10:34.427" v="10658"/>
          <ac:spMkLst>
            <pc:docMk/>
            <pc:sldMk cId="4183400354" sldId="385"/>
            <ac:spMk id="16" creationId="{0DA651A6-98DB-482F-A44A-5D21C3CE484B}"/>
          </ac:spMkLst>
        </pc:spChg>
        <pc:spChg chg="mod ord">
          <ac:chgData name="LIN, Zhiqiang" userId="d4683ff3-f281-4b56-a745-6a46db3b5018" providerId="ADAL" clId="{5B1B89B3-4E96-49D5-8176-67500AA7B227}" dt="2021-03-11T12:10:34.427" v="10658"/>
          <ac:spMkLst>
            <pc:docMk/>
            <pc:sldMk cId="4183400354" sldId="385"/>
            <ac:spMk id="18" creationId="{09F3CC5C-28A8-4E81-9374-1566DA55FE5E}"/>
          </ac:spMkLst>
        </pc:spChg>
        <pc:spChg chg="mod ord">
          <ac:chgData name="LIN, Zhiqiang" userId="d4683ff3-f281-4b56-a745-6a46db3b5018" providerId="ADAL" clId="{5B1B89B3-4E96-49D5-8176-67500AA7B227}" dt="2021-03-11T12:10:34.427" v="10658"/>
          <ac:spMkLst>
            <pc:docMk/>
            <pc:sldMk cId="4183400354" sldId="385"/>
            <ac:spMk id="19" creationId="{86C9E389-1850-4D92-BCB8-B3C54FE438D9}"/>
          </ac:spMkLst>
        </pc:spChg>
        <pc:spChg chg="mod ord">
          <ac:chgData name="LIN, Zhiqiang" userId="d4683ff3-f281-4b56-a745-6a46db3b5018" providerId="ADAL" clId="{5B1B89B3-4E96-49D5-8176-67500AA7B227}" dt="2021-03-11T12:10:34.427" v="10658"/>
          <ac:spMkLst>
            <pc:docMk/>
            <pc:sldMk cId="4183400354" sldId="385"/>
            <ac:spMk id="20" creationId="{1811924D-9E87-4CA3-927F-C01ABDADE414}"/>
          </ac:spMkLst>
        </pc:spChg>
        <pc:spChg chg="mod ord">
          <ac:chgData name="LIN, Zhiqiang" userId="d4683ff3-f281-4b56-a745-6a46db3b5018" providerId="ADAL" clId="{5B1B89B3-4E96-49D5-8176-67500AA7B227}" dt="2021-03-11T12:10:34.427" v="10658"/>
          <ac:spMkLst>
            <pc:docMk/>
            <pc:sldMk cId="4183400354" sldId="385"/>
            <ac:spMk id="21" creationId="{DFFEEBFB-2A6F-4AC2-A600-EDF1AC401A49}"/>
          </ac:spMkLst>
        </pc:spChg>
        <pc:spChg chg="mod ord">
          <ac:chgData name="LIN, Zhiqiang" userId="d4683ff3-f281-4b56-a745-6a46db3b5018" providerId="ADAL" clId="{5B1B89B3-4E96-49D5-8176-67500AA7B227}" dt="2021-03-11T12:10:34.427" v="10658"/>
          <ac:spMkLst>
            <pc:docMk/>
            <pc:sldMk cId="4183400354" sldId="385"/>
            <ac:spMk id="23" creationId="{F64FB2B1-8EB2-40E2-A96C-8FDEFE70040F}"/>
          </ac:spMkLst>
        </pc:spChg>
        <pc:spChg chg="mod ord">
          <ac:chgData name="LIN, Zhiqiang" userId="d4683ff3-f281-4b56-a745-6a46db3b5018" providerId="ADAL" clId="{5B1B89B3-4E96-49D5-8176-67500AA7B227}" dt="2021-03-11T12:10:34.427" v="10658"/>
          <ac:spMkLst>
            <pc:docMk/>
            <pc:sldMk cId="4183400354" sldId="385"/>
            <ac:spMk id="24" creationId="{77E2D615-C7A0-44D0-965D-3BA8F2A57BDA}"/>
          </ac:spMkLst>
        </pc:spChg>
        <pc:spChg chg="mod ord">
          <ac:chgData name="LIN, Zhiqiang" userId="d4683ff3-f281-4b56-a745-6a46db3b5018" providerId="ADAL" clId="{5B1B89B3-4E96-49D5-8176-67500AA7B227}" dt="2021-03-11T12:10:34.427" v="10658"/>
          <ac:spMkLst>
            <pc:docMk/>
            <pc:sldMk cId="4183400354" sldId="385"/>
            <ac:spMk id="25" creationId="{02B58B95-0748-421E-AD92-FD6A0435C5AC}"/>
          </ac:spMkLst>
        </pc:spChg>
        <pc:spChg chg="mod ord">
          <ac:chgData name="LIN, Zhiqiang" userId="d4683ff3-f281-4b56-a745-6a46db3b5018" providerId="ADAL" clId="{5B1B89B3-4E96-49D5-8176-67500AA7B227}" dt="2021-03-11T12:10:34.427" v="10658"/>
          <ac:spMkLst>
            <pc:docMk/>
            <pc:sldMk cId="4183400354" sldId="385"/>
            <ac:spMk id="27" creationId="{4F3A1E36-CDD0-4ACD-9741-79FC97E8693F}"/>
          </ac:spMkLst>
        </pc:spChg>
        <pc:spChg chg="mod ord">
          <ac:chgData name="LIN, Zhiqiang" userId="d4683ff3-f281-4b56-a745-6a46db3b5018" providerId="ADAL" clId="{5B1B89B3-4E96-49D5-8176-67500AA7B227}" dt="2021-03-11T12:10:34.427" v="10658"/>
          <ac:spMkLst>
            <pc:docMk/>
            <pc:sldMk cId="4183400354" sldId="385"/>
            <ac:spMk id="28" creationId="{A5CA9A32-F6A5-4366-92CA-B8457D257D97}"/>
          </ac:spMkLst>
        </pc:spChg>
        <pc:spChg chg="mod ord">
          <ac:chgData name="LIN, Zhiqiang" userId="d4683ff3-f281-4b56-a745-6a46db3b5018" providerId="ADAL" clId="{5B1B89B3-4E96-49D5-8176-67500AA7B227}" dt="2021-03-11T12:10:34.427" v="10658"/>
          <ac:spMkLst>
            <pc:docMk/>
            <pc:sldMk cId="4183400354" sldId="385"/>
            <ac:spMk id="29" creationId="{F752E399-13E2-430B-A4D3-05167B5848E4}"/>
          </ac:spMkLst>
        </pc:spChg>
        <pc:spChg chg="mod ord">
          <ac:chgData name="LIN, Zhiqiang" userId="d4683ff3-f281-4b56-a745-6a46db3b5018" providerId="ADAL" clId="{5B1B89B3-4E96-49D5-8176-67500AA7B227}" dt="2021-03-11T12:10:34.427" v="10658"/>
          <ac:spMkLst>
            <pc:docMk/>
            <pc:sldMk cId="4183400354" sldId="385"/>
            <ac:spMk id="30" creationId="{EA91AF0D-68FC-4B18-A0C6-3AF43D562859}"/>
          </ac:spMkLst>
        </pc:spChg>
        <pc:spChg chg="mod ord">
          <ac:chgData name="LIN, Zhiqiang" userId="d4683ff3-f281-4b56-a745-6a46db3b5018" providerId="ADAL" clId="{5B1B89B3-4E96-49D5-8176-67500AA7B227}" dt="2021-03-11T12:10:34.427" v="10658"/>
          <ac:spMkLst>
            <pc:docMk/>
            <pc:sldMk cId="4183400354" sldId="385"/>
            <ac:spMk id="31" creationId="{A063001B-C9B3-42B6-A362-1C23C4CFBA95}"/>
          </ac:spMkLst>
        </pc:spChg>
        <pc:spChg chg="mod ord">
          <ac:chgData name="LIN, Zhiqiang" userId="d4683ff3-f281-4b56-a745-6a46db3b5018" providerId="ADAL" clId="{5B1B89B3-4E96-49D5-8176-67500AA7B227}" dt="2021-03-11T12:10:34.427" v="10658"/>
          <ac:spMkLst>
            <pc:docMk/>
            <pc:sldMk cId="4183400354" sldId="385"/>
            <ac:spMk id="33" creationId="{9CB16F18-7BE6-434D-BAFD-9EEEFBC0D874}"/>
          </ac:spMkLst>
        </pc:spChg>
        <pc:spChg chg="mod ord">
          <ac:chgData name="LIN, Zhiqiang" userId="d4683ff3-f281-4b56-a745-6a46db3b5018" providerId="ADAL" clId="{5B1B89B3-4E96-49D5-8176-67500AA7B227}" dt="2021-03-11T12:10:34.427" v="10658"/>
          <ac:spMkLst>
            <pc:docMk/>
            <pc:sldMk cId="4183400354" sldId="385"/>
            <ac:spMk id="34" creationId="{C0B7D670-3D34-40B8-8557-D43F160BB603}"/>
          </ac:spMkLst>
        </pc:spChg>
        <pc:spChg chg="mod ord">
          <ac:chgData name="LIN, Zhiqiang" userId="d4683ff3-f281-4b56-a745-6a46db3b5018" providerId="ADAL" clId="{5B1B89B3-4E96-49D5-8176-67500AA7B227}" dt="2021-03-11T12:10:34.427" v="10658"/>
          <ac:spMkLst>
            <pc:docMk/>
            <pc:sldMk cId="4183400354" sldId="385"/>
            <ac:spMk id="35" creationId="{D5A02B51-AE49-49F9-9AB2-D8D715A5C5EC}"/>
          </ac:spMkLst>
        </pc:spChg>
        <pc:spChg chg="mod ord">
          <ac:chgData name="LIN, Zhiqiang" userId="d4683ff3-f281-4b56-a745-6a46db3b5018" providerId="ADAL" clId="{5B1B89B3-4E96-49D5-8176-67500AA7B227}" dt="2021-03-11T12:10:34.427" v="10658"/>
          <ac:spMkLst>
            <pc:docMk/>
            <pc:sldMk cId="4183400354" sldId="385"/>
            <ac:spMk id="36" creationId="{5560D6D2-0C76-4FE5-8F9C-49D86BF166BE}"/>
          </ac:spMkLst>
        </pc:spChg>
        <pc:spChg chg="mod ord">
          <ac:chgData name="LIN, Zhiqiang" userId="d4683ff3-f281-4b56-a745-6a46db3b5018" providerId="ADAL" clId="{5B1B89B3-4E96-49D5-8176-67500AA7B227}" dt="2021-03-11T12:10:34.427" v="10658"/>
          <ac:spMkLst>
            <pc:docMk/>
            <pc:sldMk cId="4183400354" sldId="385"/>
            <ac:spMk id="38" creationId="{ABE425D5-4DD9-4DC8-9702-7EE447EB16FD}"/>
          </ac:spMkLst>
        </pc:spChg>
        <pc:spChg chg="mod ord">
          <ac:chgData name="LIN, Zhiqiang" userId="d4683ff3-f281-4b56-a745-6a46db3b5018" providerId="ADAL" clId="{5B1B89B3-4E96-49D5-8176-67500AA7B227}" dt="2021-03-11T12:10:34.427" v="10658"/>
          <ac:spMkLst>
            <pc:docMk/>
            <pc:sldMk cId="4183400354" sldId="385"/>
            <ac:spMk id="39" creationId="{51625BBB-A4EE-4CD4-9ECF-EE428B03A167}"/>
          </ac:spMkLst>
        </pc:spChg>
        <pc:spChg chg="mod ord">
          <ac:chgData name="LIN, Zhiqiang" userId="d4683ff3-f281-4b56-a745-6a46db3b5018" providerId="ADAL" clId="{5B1B89B3-4E96-49D5-8176-67500AA7B227}" dt="2021-03-11T12:10:34.427" v="10658"/>
          <ac:spMkLst>
            <pc:docMk/>
            <pc:sldMk cId="4183400354" sldId="385"/>
            <ac:spMk id="40" creationId="{C02FDF9E-A2FC-4051-A570-6459ACCD2C97}"/>
          </ac:spMkLst>
        </pc:spChg>
        <pc:spChg chg="mod ord">
          <ac:chgData name="LIN, Zhiqiang" userId="d4683ff3-f281-4b56-a745-6a46db3b5018" providerId="ADAL" clId="{5B1B89B3-4E96-49D5-8176-67500AA7B227}" dt="2021-03-11T12:10:34.427" v="10658"/>
          <ac:spMkLst>
            <pc:docMk/>
            <pc:sldMk cId="4183400354" sldId="385"/>
            <ac:spMk id="41" creationId="{A60E700C-5FA8-430B-931E-FC3017CBB2F7}"/>
          </ac:spMkLst>
        </pc:spChg>
        <pc:spChg chg="mod ord">
          <ac:chgData name="LIN, Zhiqiang" userId="d4683ff3-f281-4b56-a745-6a46db3b5018" providerId="ADAL" clId="{5B1B89B3-4E96-49D5-8176-67500AA7B227}" dt="2021-03-11T12:10:34.427" v="10658"/>
          <ac:spMkLst>
            <pc:docMk/>
            <pc:sldMk cId="4183400354" sldId="385"/>
            <ac:spMk id="43" creationId="{4F20F04D-4C86-4FE3-86BB-45334A58F4B6}"/>
          </ac:spMkLst>
        </pc:spChg>
        <pc:spChg chg="mod ord">
          <ac:chgData name="LIN, Zhiqiang" userId="d4683ff3-f281-4b56-a745-6a46db3b5018" providerId="ADAL" clId="{5B1B89B3-4E96-49D5-8176-67500AA7B227}" dt="2021-03-11T12:10:34.427" v="10658"/>
          <ac:spMkLst>
            <pc:docMk/>
            <pc:sldMk cId="4183400354" sldId="385"/>
            <ac:spMk id="44" creationId="{EEDD1B80-97CF-4303-994F-0BFA61841FAD}"/>
          </ac:spMkLst>
        </pc:spChg>
        <pc:spChg chg="add del mod ord">
          <ac:chgData name="LIN, Zhiqiang" userId="d4683ff3-f281-4b56-a745-6a46db3b5018" providerId="ADAL" clId="{5B1B89B3-4E96-49D5-8176-67500AA7B227}" dt="2021-03-11T12:10:34.427" v="10658"/>
          <ac:spMkLst>
            <pc:docMk/>
            <pc:sldMk cId="4183400354" sldId="385"/>
            <ac:spMk id="45" creationId="{575D073E-F596-4259-9314-076D54116AC2}"/>
          </ac:spMkLst>
        </pc:spChg>
        <pc:spChg chg="add del mod ord">
          <ac:chgData name="LIN, Zhiqiang" userId="d4683ff3-f281-4b56-a745-6a46db3b5018" providerId="ADAL" clId="{5B1B89B3-4E96-49D5-8176-67500AA7B227}" dt="2021-03-11T12:10:34.427" v="10658"/>
          <ac:spMkLst>
            <pc:docMk/>
            <pc:sldMk cId="4183400354" sldId="385"/>
            <ac:spMk id="46" creationId="{90BFD80C-1971-41B8-AC01-72E77BF4A7B6}"/>
          </ac:spMkLst>
        </pc:spChg>
        <pc:spChg chg="mod ord">
          <ac:chgData name="LIN, Zhiqiang" userId="d4683ff3-f281-4b56-a745-6a46db3b5018" providerId="ADAL" clId="{5B1B89B3-4E96-49D5-8176-67500AA7B227}" dt="2021-03-11T12:10:34.427" v="10658"/>
          <ac:spMkLst>
            <pc:docMk/>
            <pc:sldMk cId="4183400354" sldId="385"/>
            <ac:spMk id="518" creationId="{00000000-0000-0000-0000-000000000000}"/>
          </ac:spMkLst>
        </pc:spChg>
        <pc:spChg chg="mod ord">
          <ac:chgData name="LIN, Zhiqiang" userId="d4683ff3-f281-4b56-a745-6a46db3b5018" providerId="ADAL" clId="{5B1B89B3-4E96-49D5-8176-67500AA7B227}" dt="2021-03-11T12:10:34.427" v="10658"/>
          <ac:spMkLst>
            <pc:docMk/>
            <pc:sldMk cId="4183400354" sldId="385"/>
            <ac:spMk id="563" creationId="{00000000-0000-0000-0000-000000000000}"/>
          </ac:spMkLst>
        </pc:spChg>
        <pc:picChg chg="add del mod ord">
          <ac:chgData name="LIN, Zhiqiang" userId="d4683ff3-f281-4b56-a745-6a46db3b5018" providerId="ADAL" clId="{5B1B89B3-4E96-49D5-8176-67500AA7B227}" dt="2021-03-11T12:10:34.427" v="10658"/>
          <ac:picMkLst>
            <pc:docMk/>
            <pc:sldMk cId="4183400354" sldId="385"/>
            <ac:picMk id="47" creationId="{FBA69749-7C00-4364-B449-434E0CA4E37A}"/>
          </ac:picMkLst>
        </pc:picChg>
        <pc:cxnChg chg="mod ord">
          <ac:chgData name="LIN, Zhiqiang" userId="d4683ff3-f281-4b56-a745-6a46db3b5018" providerId="ADAL" clId="{5B1B89B3-4E96-49D5-8176-67500AA7B227}" dt="2021-03-11T12:10:34.427" v="10658"/>
          <ac:cxnSpMkLst>
            <pc:docMk/>
            <pc:sldMk cId="4183400354" sldId="385"/>
            <ac:cxnSpMk id="6" creationId="{C13C28E8-8672-4A52-9D14-D9D89514A621}"/>
          </ac:cxnSpMkLst>
        </pc:cxnChg>
        <pc:cxnChg chg="mod ord">
          <ac:chgData name="LIN, Zhiqiang" userId="d4683ff3-f281-4b56-a745-6a46db3b5018" providerId="ADAL" clId="{5B1B89B3-4E96-49D5-8176-67500AA7B227}" dt="2021-03-11T12:10:34.427" v="10658"/>
          <ac:cxnSpMkLst>
            <pc:docMk/>
            <pc:sldMk cId="4183400354" sldId="385"/>
            <ac:cxnSpMk id="13" creationId="{F7E35773-6496-4D58-B5F4-B3ECA3DC753D}"/>
          </ac:cxnSpMkLst>
        </pc:cxnChg>
        <pc:cxnChg chg="mod ord">
          <ac:chgData name="LIN, Zhiqiang" userId="d4683ff3-f281-4b56-a745-6a46db3b5018" providerId="ADAL" clId="{5B1B89B3-4E96-49D5-8176-67500AA7B227}" dt="2021-03-11T12:10:34.427" v="10658"/>
          <ac:cxnSpMkLst>
            <pc:docMk/>
            <pc:sldMk cId="4183400354" sldId="385"/>
            <ac:cxnSpMk id="17" creationId="{976A7CCA-5D6E-4036-AC3B-E8594ACCE643}"/>
          </ac:cxnSpMkLst>
        </pc:cxnChg>
        <pc:cxnChg chg="mod ord">
          <ac:chgData name="LIN, Zhiqiang" userId="d4683ff3-f281-4b56-a745-6a46db3b5018" providerId="ADAL" clId="{5B1B89B3-4E96-49D5-8176-67500AA7B227}" dt="2021-03-11T12:10:34.427" v="10658"/>
          <ac:cxnSpMkLst>
            <pc:docMk/>
            <pc:sldMk cId="4183400354" sldId="385"/>
            <ac:cxnSpMk id="22" creationId="{F6E665B3-9B15-42F9-BA3D-4826015D1782}"/>
          </ac:cxnSpMkLst>
        </pc:cxnChg>
        <pc:cxnChg chg="mod ord">
          <ac:chgData name="LIN, Zhiqiang" userId="d4683ff3-f281-4b56-a745-6a46db3b5018" providerId="ADAL" clId="{5B1B89B3-4E96-49D5-8176-67500AA7B227}" dt="2021-03-11T12:10:34.427" v="10658"/>
          <ac:cxnSpMkLst>
            <pc:docMk/>
            <pc:sldMk cId="4183400354" sldId="385"/>
            <ac:cxnSpMk id="26" creationId="{2B3F03C0-A351-4C17-89E3-9741B0017E31}"/>
          </ac:cxnSpMkLst>
        </pc:cxnChg>
        <pc:cxnChg chg="mod ord">
          <ac:chgData name="LIN, Zhiqiang" userId="d4683ff3-f281-4b56-a745-6a46db3b5018" providerId="ADAL" clId="{5B1B89B3-4E96-49D5-8176-67500AA7B227}" dt="2021-03-11T12:10:34.427" v="10658"/>
          <ac:cxnSpMkLst>
            <pc:docMk/>
            <pc:sldMk cId="4183400354" sldId="385"/>
            <ac:cxnSpMk id="32" creationId="{A6AEE5CD-CC72-475C-80FF-01EA8C6A3D9E}"/>
          </ac:cxnSpMkLst>
        </pc:cxnChg>
        <pc:cxnChg chg="mod ord">
          <ac:chgData name="LIN, Zhiqiang" userId="d4683ff3-f281-4b56-a745-6a46db3b5018" providerId="ADAL" clId="{5B1B89B3-4E96-49D5-8176-67500AA7B227}" dt="2021-03-11T12:10:34.427" v="10658"/>
          <ac:cxnSpMkLst>
            <pc:docMk/>
            <pc:sldMk cId="4183400354" sldId="385"/>
            <ac:cxnSpMk id="37" creationId="{9F4B5E91-2F5B-4869-98BF-534A098DA78F}"/>
          </ac:cxnSpMkLst>
        </pc:cxnChg>
        <pc:cxnChg chg="mod ord">
          <ac:chgData name="LIN, Zhiqiang" userId="d4683ff3-f281-4b56-a745-6a46db3b5018" providerId="ADAL" clId="{5B1B89B3-4E96-49D5-8176-67500AA7B227}" dt="2021-03-11T12:10:34.427" v="10658"/>
          <ac:cxnSpMkLst>
            <pc:docMk/>
            <pc:sldMk cId="4183400354" sldId="385"/>
            <ac:cxnSpMk id="42" creationId="{17421C45-0251-4E88-BF36-C91F1CF9DFDC}"/>
          </ac:cxnSpMkLst>
        </pc:cxnChg>
        <pc:cxnChg chg="mod ord">
          <ac:chgData name="LIN, Zhiqiang" userId="d4683ff3-f281-4b56-a745-6a46db3b5018" providerId="ADAL" clId="{5B1B89B3-4E96-49D5-8176-67500AA7B227}" dt="2021-03-11T12:10:34.427" v="10658"/>
          <ac:cxnSpMkLst>
            <pc:docMk/>
            <pc:sldMk cId="4183400354" sldId="385"/>
            <ac:cxnSpMk id="519" creationId="{00000000-0000-0000-0000-000000000000}"/>
          </ac:cxnSpMkLst>
        </pc:cxnChg>
      </pc:sldChg>
      <pc:sldChg chg="addSp modSp add modTransition modAnim">
        <pc:chgData name="LIN, Zhiqiang" userId="d4683ff3-f281-4b56-a745-6a46db3b5018" providerId="ADAL" clId="{5B1B89B3-4E96-49D5-8176-67500AA7B227}" dt="2021-03-11T12:12:41.599" v="12942"/>
        <pc:sldMkLst>
          <pc:docMk/>
          <pc:sldMk cId="2391350045" sldId="386"/>
        </pc:sldMkLst>
        <pc:spChg chg="mod ord">
          <ac:chgData name="LIN, Zhiqiang" userId="d4683ff3-f281-4b56-a745-6a46db3b5018" providerId="ADAL" clId="{5B1B89B3-4E96-49D5-8176-67500AA7B227}" dt="2021-03-11T12:12:41.589" v="12911"/>
          <ac:spMkLst>
            <pc:docMk/>
            <pc:sldMk cId="2391350045" sldId="386"/>
            <ac:spMk id="5" creationId="{93751050-E692-4C9A-978F-7B1E01D62B12}"/>
          </ac:spMkLst>
        </pc:spChg>
        <pc:spChg chg="mod ord">
          <ac:chgData name="LIN, Zhiqiang" userId="d4683ff3-f281-4b56-a745-6a46db3b5018" providerId="ADAL" clId="{5B1B89B3-4E96-49D5-8176-67500AA7B227}" dt="2021-03-11T12:12:41.589" v="12915"/>
          <ac:spMkLst>
            <pc:docMk/>
            <pc:sldMk cId="2391350045" sldId="386"/>
            <ac:spMk id="7" creationId="{E8315A5C-B4DA-4DE4-A27A-9ECA69910723}"/>
          </ac:spMkLst>
        </pc:spChg>
        <pc:spChg chg="mod ord">
          <ac:chgData name="LIN, Zhiqiang" userId="d4683ff3-f281-4b56-a745-6a46db3b5018" providerId="ADAL" clId="{5B1B89B3-4E96-49D5-8176-67500AA7B227}" dt="2021-03-11T12:12:41.589" v="12919"/>
          <ac:spMkLst>
            <pc:docMk/>
            <pc:sldMk cId="2391350045" sldId="386"/>
            <ac:spMk id="8" creationId="{97FB6EBF-0DF5-47EB-92D3-CBE7A62C83B4}"/>
          </ac:spMkLst>
        </pc:spChg>
        <pc:spChg chg="mod ord">
          <ac:chgData name="LIN, Zhiqiang" userId="d4683ff3-f281-4b56-a745-6a46db3b5018" providerId="ADAL" clId="{5B1B89B3-4E96-49D5-8176-67500AA7B227}" dt="2021-03-11T12:12:41.589" v="12917"/>
          <ac:spMkLst>
            <pc:docMk/>
            <pc:sldMk cId="2391350045" sldId="386"/>
            <ac:spMk id="9" creationId="{655C3ED4-1A1B-423F-BB88-48F6442D37A1}"/>
          </ac:spMkLst>
        </pc:spChg>
        <pc:spChg chg="mod ord">
          <ac:chgData name="LIN, Zhiqiang" userId="d4683ff3-f281-4b56-a745-6a46db3b5018" providerId="ADAL" clId="{5B1B89B3-4E96-49D5-8176-67500AA7B227}" dt="2021-03-11T12:12:41.589" v="12923"/>
          <ac:spMkLst>
            <pc:docMk/>
            <pc:sldMk cId="2391350045" sldId="386"/>
            <ac:spMk id="10" creationId="{0E3ED966-6DFF-44E0-B17B-A4129490B341}"/>
          </ac:spMkLst>
        </pc:spChg>
        <pc:spChg chg="mod ord">
          <ac:chgData name="LIN, Zhiqiang" userId="d4683ff3-f281-4b56-a745-6a46db3b5018" providerId="ADAL" clId="{5B1B89B3-4E96-49D5-8176-67500AA7B227}" dt="2021-03-11T12:12:41.589" v="12925"/>
          <ac:spMkLst>
            <pc:docMk/>
            <pc:sldMk cId="2391350045" sldId="386"/>
            <ac:spMk id="11" creationId="{3FAE2692-2C7E-4CFC-979F-66B7BA1E77A9}"/>
          </ac:spMkLst>
        </pc:spChg>
        <pc:spChg chg="mod ord">
          <ac:chgData name="LIN, Zhiqiang" userId="d4683ff3-f281-4b56-a745-6a46db3b5018" providerId="ADAL" clId="{5B1B89B3-4E96-49D5-8176-67500AA7B227}" dt="2021-03-11T12:12:41.589" v="12927"/>
          <ac:spMkLst>
            <pc:docMk/>
            <pc:sldMk cId="2391350045" sldId="386"/>
            <ac:spMk id="12" creationId="{CB869D91-2FF2-4BED-9F28-B0942271BFDB}"/>
          </ac:spMkLst>
        </pc:spChg>
        <pc:spChg chg="mod ord">
          <ac:chgData name="LIN, Zhiqiang" userId="d4683ff3-f281-4b56-a745-6a46db3b5018" providerId="ADAL" clId="{5B1B89B3-4E96-49D5-8176-67500AA7B227}" dt="2021-03-11T12:12:41.589" v="12931"/>
          <ac:spMkLst>
            <pc:docMk/>
            <pc:sldMk cId="2391350045" sldId="386"/>
            <ac:spMk id="14" creationId="{F73CED85-EAF1-47C7-933C-320E04594202}"/>
          </ac:spMkLst>
        </pc:spChg>
        <pc:spChg chg="mod ord">
          <ac:chgData name="LIN, Zhiqiang" userId="d4683ff3-f281-4b56-a745-6a46db3b5018" providerId="ADAL" clId="{5B1B89B3-4E96-49D5-8176-67500AA7B227}" dt="2021-03-11T12:12:41.579" v="12867"/>
          <ac:spMkLst>
            <pc:docMk/>
            <pc:sldMk cId="2391350045" sldId="386"/>
            <ac:spMk id="15" creationId="{083AE7CF-9811-4B8E-A641-39DE3EB8ECB6}"/>
          </ac:spMkLst>
        </pc:spChg>
        <pc:spChg chg="mod ord">
          <ac:chgData name="LIN, Zhiqiang" userId="d4683ff3-f281-4b56-a745-6a46db3b5018" providerId="ADAL" clId="{5B1B89B3-4E96-49D5-8176-67500AA7B227}" dt="2021-03-11T12:12:41.577" v="12857"/>
          <ac:spMkLst>
            <pc:docMk/>
            <pc:sldMk cId="2391350045" sldId="386"/>
            <ac:spMk id="16" creationId="{042F8926-E684-42F7-9FF1-84E787B22C2A}"/>
          </ac:spMkLst>
        </pc:spChg>
        <pc:spChg chg="mod ord">
          <ac:chgData name="LIN, Zhiqiang" userId="d4683ff3-f281-4b56-a745-6a46db3b5018" providerId="ADAL" clId="{5B1B89B3-4E96-49D5-8176-67500AA7B227}" dt="2021-03-11T12:12:41.569" v="12853"/>
          <ac:spMkLst>
            <pc:docMk/>
            <pc:sldMk cId="2391350045" sldId="386"/>
            <ac:spMk id="18" creationId="{DD6233ED-C746-4A6F-B59D-7A19656E4147}"/>
          </ac:spMkLst>
        </pc:spChg>
        <pc:spChg chg="mod ord">
          <ac:chgData name="LIN, Zhiqiang" userId="d4683ff3-f281-4b56-a745-6a46db3b5018" providerId="ADAL" clId="{5B1B89B3-4E96-49D5-8176-67500AA7B227}" dt="2021-03-11T12:12:41.569" v="12855"/>
          <ac:spMkLst>
            <pc:docMk/>
            <pc:sldMk cId="2391350045" sldId="386"/>
            <ac:spMk id="19" creationId="{F7776D36-D807-4D5D-ADB2-F163ED550E02}"/>
          </ac:spMkLst>
        </pc:spChg>
        <pc:spChg chg="mod ord">
          <ac:chgData name="LIN, Zhiqiang" userId="d4683ff3-f281-4b56-a745-6a46db3b5018" providerId="ADAL" clId="{5B1B89B3-4E96-49D5-8176-67500AA7B227}" dt="2021-03-11T12:12:41.579" v="12869"/>
          <ac:spMkLst>
            <pc:docMk/>
            <pc:sldMk cId="2391350045" sldId="386"/>
            <ac:spMk id="20" creationId="{99B641D3-CF53-405D-8D89-934D901CFCED}"/>
          </ac:spMkLst>
        </pc:spChg>
        <pc:spChg chg="mod ord">
          <ac:chgData name="LIN, Zhiqiang" userId="d4683ff3-f281-4b56-a745-6a46db3b5018" providerId="ADAL" clId="{5B1B89B3-4E96-49D5-8176-67500AA7B227}" dt="2021-03-11T12:12:41.577" v="12861"/>
          <ac:spMkLst>
            <pc:docMk/>
            <pc:sldMk cId="2391350045" sldId="386"/>
            <ac:spMk id="21" creationId="{0BBEA8E4-CD59-4AA0-8ED0-9A6B0152EF45}"/>
          </ac:spMkLst>
        </pc:spChg>
        <pc:spChg chg="mod ord">
          <ac:chgData name="LIN, Zhiqiang" userId="d4683ff3-f281-4b56-a745-6a46db3b5018" providerId="ADAL" clId="{5B1B89B3-4E96-49D5-8176-67500AA7B227}" dt="2021-03-11T12:12:41.579" v="12865"/>
          <ac:spMkLst>
            <pc:docMk/>
            <pc:sldMk cId="2391350045" sldId="386"/>
            <ac:spMk id="23" creationId="{2075FAB4-E127-41D8-AB75-CAE982FC931E}"/>
          </ac:spMkLst>
        </pc:spChg>
        <pc:spChg chg="mod ord">
          <ac:chgData name="LIN, Zhiqiang" userId="d4683ff3-f281-4b56-a745-6a46db3b5018" providerId="ADAL" clId="{5B1B89B3-4E96-49D5-8176-67500AA7B227}" dt="2021-03-11T12:12:41.579" v="12871"/>
          <ac:spMkLst>
            <pc:docMk/>
            <pc:sldMk cId="2391350045" sldId="386"/>
            <ac:spMk id="24" creationId="{4AA620B8-1E02-4D0D-BF4D-A8A45D129A28}"/>
          </ac:spMkLst>
        </pc:spChg>
        <pc:spChg chg="mod ord">
          <ac:chgData name="LIN, Zhiqiang" userId="d4683ff3-f281-4b56-a745-6a46db3b5018" providerId="ADAL" clId="{5B1B89B3-4E96-49D5-8176-67500AA7B227}" dt="2021-03-11T12:12:41.579" v="12881"/>
          <ac:spMkLst>
            <pc:docMk/>
            <pc:sldMk cId="2391350045" sldId="386"/>
            <ac:spMk id="25" creationId="{D06B6163-9156-4931-8166-B825412D409A}"/>
          </ac:spMkLst>
        </pc:spChg>
        <pc:spChg chg="mod ord">
          <ac:chgData name="LIN, Zhiqiang" userId="d4683ff3-f281-4b56-a745-6a46db3b5018" providerId="ADAL" clId="{5B1B89B3-4E96-49D5-8176-67500AA7B227}" dt="2021-03-11T12:12:41.579" v="12873"/>
          <ac:spMkLst>
            <pc:docMk/>
            <pc:sldMk cId="2391350045" sldId="386"/>
            <ac:spMk id="27" creationId="{0111B152-0CC2-4136-B0D0-FD65FD91A499}"/>
          </ac:spMkLst>
        </pc:spChg>
        <pc:spChg chg="mod ord">
          <ac:chgData name="LIN, Zhiqiang" userId="d4683ff3-f281-4b56-a745-6a46db3b5018" providerId="ADAL" clId="{5B1B89B3-4E96-49D5-8176-67500AA7B227}" dt="2021-03-11T12:12:41.579" v="12879"/>
          <ac:spMkLst>
            <pc:docMk/>
            <pc:sldMk cId="2391350045" sldId="386"/>
            <ac:spMk id="28" creationId="{17318369-A170-444E-BF7C-A2F1D96753FC}"/>
          </ac:spMkLst>
        </pc:spChg>
        <pc:spChg chg="mod ord">
          <ac:chgData name="LIN, Zhiqiang" userId="d4683ff3-f281-4b56-a745-6a46db3b5018" providerId="ADAL" clId="{5B1B89B3-4E96-49D5-8176-67500AA7B227}" dt="2021-03-11T12:12:41.589" v="12933"/>
          <ac:spMkLst>
            <pc:docMk/>
            <pc:sldMk cId="2391350045" sldId="386"/>
            <ac:spMk id="29" creationId="{4D3328EF-0606-4020-9F70-EA1DAA44DE39}"/>
          </ac:spMkLst>
        </pc:spChg>
        <pc:spChg chg="mod ord">
          <ac:chgData name="LIN, Zhiqiang" userId="d4683ff3-f281-4b56-a745-6a46db3b5018" providerId="ADAL" clId="{5B1B89B3-4E96-49D5-8176-67500AA7B227}" dt="2021-03-11T12:12:41.579" v="12887"/>
          <ac:spMkLst>
            <pc:docMk/>
            <pc:sldMk cId="2391350045" sldId="386"/>
            <ac:spMk id="30" creationId="{D346DFB8-94E9-43C7-97F1-B31E7B226540}"/>
          </ac:spMkLst>
        </pc:spChg>
        <pc:spChg chg="mod ord">
          <ac:chgData name="LIN, Zhiqiang" userId="d4683ff3-f281-4b56-a745-6a46db3b5018" providerId="ADAL" clId="{5B1B89B3-4E96-49D5-8176-67500AA7B227}" dt="2021-03-11T12:12:41.579" v="12875"/>
          <ac:spMkLst>
            <pc:docMk/>
            <pc:sldMk cId="2391350045" sldId="386"/>
            <ac:spMk id="31" creationId="{07436DD6-7A8B-4ABE-8BB2-EED39691EF77}"/>
          </ac:spMkLst>
        </pc:spChg>
        <pc:spChg chg="mod ord">
          <ac:chgData name="LIN, Zhiqiang" userId="d4683ff3-f281-4b56-a745-6a46db3b5018" providerId="ADAL" clId="{5B1B89B3-4E96-49D5-8176-67500AA7B227}" dt="2021-03-11T12:12:41.579" v="12885"/>
          <ac:spMkLst>
            <pc:docMk/>
            <pc:sldMk cId="2391350045" sldId="386"/>
            <ac:spMk id="33" creationId="{A3288E28-2526-4EBD-816A-3FB7670B4B0F}"/>
          </ac:spMkLst>
        </pc:spChg>
        <pc:spChg chg="mod ord">
          <ac:chgData name="LIN, Zhiqiang" userId="d4683ff3-f281-4b56-a745-6a46db3b5018" providerId="ADAL" clId="{5B1B89B3-4E96-49D5-8176-67500AA7B227}" dt="2021-03-11T12:12:41.579" v="12889"/>
          <ac:spMkLst>
            <pc:docMk/>
            <pc:sldMk cId="2391350045" sldId="386"/>
            <ac:spMk id="34" creationId="{97145F26-BA5B-4096-B073-901E372A4AD3}"/>
          </ac:spMkLst>
        </pc:spChg>
        <pc:spChg chg="mod ord">
          <ac:chgData name="LIN, Zhiqiang" userId="d4683ff3-f281-4b56-a745-6a46db3b5018" providerId="ADAL" clId="{5B1B89B3-4E96-49D5-8176-67500AA7B227}" dt="2021-03-11T12:12:41.579" v="12891"/>
          <ac:spMkLst>
            <pc:docMk/>
            <pc:sldMk cId="2391350045" sldId="386"/>
            <ac:spMk id="35" creationId="{B9A7BEC7-9AD3-4CD4-B0E2-9EA87A0978C4}"/>
          </ac:spMkLst>
        </pc:spChg>
        <pc:spChg chg="mod ord">
          <ac:chgData name="LIN, Zhiqiang" userId="d4683ff3-f281-4b56-a745-6a46db3b5018" providerId="ADAL" clId="{5B1B89B3-4E96-49D5-8176-67500AA7B227}" dt="2021-03-11T12:12:41.579" v="12897"/>
          <ac:spMkLst>
            <pc:docMk/>
            <pc:sldMk cId="2391350045" sldId="386"/>
            <ac:spMk id="36" creationId="{966C4E24-29F4-461E-B9A6-3A14CDC626ED}"/>
          </ac:spMkLst>
        </pc:spChg>
        <pc:spChg chg="mod ord">
          <ac:chgData name="LIN, Zhiqiang" userId="d4683ff3-f281-4b56-a745-6a46db3b5018" providerId="ADAL" clId="{5B1B89B3-4E96-49D5-8176-67500AA7B227}" dt="2021-03-11T12:12:41.579" v="12895"/>
          <ac:spMkLst>
            <pc:docMk/>
            <pc:sldMk cId="2391350045" sldId="386"/>
            <ac:spMk id="38" creationId="{CFD7F010-44C9-4320-A1AE-DA1E219AF436}"/>
          </ac:spMkLst>
        </pc:spChg>
        <pc:spChg chg="mod ord">
          <ac:chgData name="LIN, Zhiqiang" userId="d4683ff3-f281-4b56-a745-6a46db3b5018" providerId="ADAL" clId="{5B1B89B3-4E96-49D5-8176-67500AA7B227}" dt="2021-03-11T12:12:41.587" v="12905"/>
          <ac:spMkLst>
            <pc:docMk/>
            <pc:sldMk cId="2391350045" sldId="386"/>
            <ac:spMk id="39" creationId="{47E7B1B2-47EB-4316-B8CC-48CE30706B28}"/>
          </ac:spMkLst>
        </pc:spChg>
        <pc:spChg chg="mod ord">
          <ac:chgData name="LIN, Zhiqiang" userId="d4683ff3-f281-4b56-a745-6a46db3b5018" providerId="ADAL" clId="{5B1B89B3-4E96-49D5-8176-67500AA7B227}" dt="2021-03-11T12:12:41.579" v="12901"/>
          <ac:spMkLst>
            <pc:docMk/>
            <pc:sldMk cId="2391350045" sldId="386"/>
            <ac:spMk id="40" creationId="{0EF7E3EE-E722-4959-955B-4E3AF4D46DC4}"/>
          </ac:spMkLst>
        </pc:spChg>
        <pc:spChg chg="mod ord">
          <ac:chgData name="LIN, Zhiqiang" userId="d4683ff3-f281-4b56-a745-6a46db3b5018" providerId="ADAL" clId="{5B1B89B3-4E96-49D5-8176-67500AA7B227}" dt="2021-03-11T12:12:41.579" v="12899"/>
          <ac:spMkLst>
            <pc:docMk/>
            <pc:sldMk cId="2391350045" sldId="386"/>
            <ac:spMk id="41" creationId="{DF57CCEE-2C09-46C7-AF9F-36B3BD631F6B}"/>
          </ac:spMkLst>
        </pc:spChg>
        <pc:spChg chg="mod ord">
          <ac:chgData name="LIN, Zhiqiang" userId="d4683ff3-f281-4b56-a745-6a46db3b5018" providerId="ADAL" clId="{5B1B89B3-4E96-49D5-8176-67500AA7B227}" dt="2021-03-11T12:12:41.587" v="12907"/>
          <ac:spMkLst>
            <pc:docMk/>
            <pc:sldMk cId="2391350045" sldId="386"/>
            <ac:spMk id="43" creationId="{48FC36C8-8145-4FC0-864A-8B0B0A19B39E}"/>
          </ac:spMkLst>
        </pc:spChg>
        <pc:spChg chg="mod ord">
          <ac:chgData name="LIN, Zhiqiang" userId="d4683ff3-f281-4b56-a745-6a46db3b5018" providerId="ADAL" clId="{5B1B89B3-4E96-49D5-8176-67500AA7B227}" dt="2021-03-11T12:12:41.587" v="12909"/>
          <ac:spMkLst>
            <pc:docMk/>
            <pc:sldMk cId="2391350045" sldId="386"/>
            <ac:spMk id="44" creationId="{6DCC7D6F-712D-4486-A67A-48B0B5EC75FB}"/>
          </ac:spMkLst>
        </pc:spChg>
        <pc:spChg chg="add mod ord">
          <ac:chgData name="LIN, Zhiqiang" userId="d4683ff3-f281-4b56-a745-6a46db3b5018" providerId="ADAL" clId="{5B1B89B3-4E96-49D5-8176-67500AA7B227}" dt="2021-03-11T12:12:41.589" v="12935"/>
          <ac:spMkLst>
            <pc:docMk/>
            <pc:sldMk cId="2391350045" sldId="386"/>
            <ac:spMk id="45" creationId="{08F77E3E-A31A-4EE1-B986-04CDD90B4171}"/>
          </ac:spMkLst>
        </pc:spChg>
        <pc:spChg chg="add mod ord">
          <ac:chgData name="LIN, Zhiqiang" userId="d4683ff3-f281-4b56-a745-6a46db3b5018" providerId="ADAL" clId="{5B1B89B3-4E96-49D5-8176-67500AA7B227}" dt="2021-03-11T12:12:41.589" v="12937"/>
          <ac:spMkLst>
            <pc:docMk/>
            <pc:sldMk cId="2391350045" sldId="386"/>
            <ac:spMk id="46" creationId="{5BF931BA-30BE-4154-AE02-75B55A7F58EB}"/>
          </ac:spMkLst>
        </pc:spChg>
        <pc:spChg chg="mod ord">
          <ac:chgData name="LIN, Zhiqiang" userId="d4683ff3-f281-4b56-a745-6a46db3b5018" providerId="ADAL" clId="{5B1B89B3-4E96-49D5-8176-67500AA7B227}" dt="2021-03-11T12:12:41.569" v="12849"/>
          <ac:spMkLst>
            <pc:docMk/>
            <pc:sldMk cId="2391350045" sldId="386"/>
            <ac:spMk id="518" creationId="{00000000-0000-0000-0000-000000000000}"/>
          </ac:spMkLst>
        </pc:spChg>
        <pc:spChg chg="mod ord">
          <ac:chgData name="LIN, Zhiqiang" userId="d4683ff3-f281-4b56-a745-6a46db3b5018" providerId="ADAL" clId="{5B1B89B3-4E96-49D5-8176-67500AA7B227}" dt="2021-03-11T12:12:41.589" v="12921"/>
          <ac:spMkLst>
            <pc:docMk/>
            <pc:sldMk cId="2391350045" sldId="386"/>
            <ac:spMk id="563" creationId="{00000000-0000-0000-0000-000000000000}"/>
          </ac:spMkLst>
        </pc:spChg>
        <pc:picChg chg="add mod ord">
          <ac:chgData name="LIN, Zhiqiang" userId="d4683ff3-f281-4b56-a745-6a46db3b5018" providerId="ADAL" clId="{5B1B89B3-4E96-49D5-8176-67500AA7B227}" dt="2021-03-11T12:12:41.589" v="12939"/>
          <ac:picMkLst>
            <pc:docMk/>
            <pc:sldMk cId="2391350045" sldId="386"/>
            <ac:picMk id="47" creationId="{39BAE8FA-E4FA-4C01-99E1-05B4E61A1F2E}"/>
          </ac:picMkLst>
        </pc:picChg>
        <pc:cxnChg chg="mod ord">
          <ac:chgData name="LIN, Zhiqiang" userId="d4683ff3-f281-4b56-a745-6a46db3b5018" providerId="ADAL" clId="{5B1B89B3-4E96-49D5-8176-67500AA7B227}" dt="2021-03-11T12:12:41.589" v="12913"/>
          <ac:cxnSpMkLst>
            <pc:docMk/>
            <pc:sldMk cId="2391350045" sldId="386"/>
            <ac:cxnSpMk id="6" creationId="{0E8F756E-DDB6-4FD3-90BA-9DAA7DCE0382}"/>
          </ac:cxnSpMkLst>
        </pc:cxnChg>
        <pc:cxnChg chg="mod ord">
          <ac:chgData name="LIN, Zhiqiang" userId="d4683ff3-f281-4b56-a745-6a46db3b5018" providerId="ADAL" clId="{5B1B89B3-4E96-49D5-8176-67500AA7B227}" dt="2021-03-11T12:12:41.589" v="12929"/>
          <ac:cxnSpMkLst>
            <pc:docMk/>
            <pc:sldMk cId="2391350045" sldId="386"/>
            <ac:cxnSpMk id="13" creationId="{116185EC-8DB3-402B-B077-8F4AFD319BE8}"/>
          </ac:cxnSpMkLst>
        </pc:cxnChg>
        <pc:cxnChg chg="mod ord">
          <ac:chgData name="LIN, Zhiqiang" userId="d4683ff3-f281-4b56-a745-6a46db3b5018" providerId="ADAL" clId="{5B1B89B3-4E96-49D5-8176-67500AA7B227}" dt="2021-03-11T12:12:41.577" v="12859"/>
          <ac:cxnSpMkLst>
            <pc:docMk/>
            <pc:sldMk cId="2391350045" sldId="386"/>
            <ac:cxnSpMk id="17" creationId="{312B5751-A075-4C3C-8AF0-A64A8ABC21B9}"/>
          </ac:cxnSpMkLst>
        </pc:cxnChg>
        <pc:cxnChg chg="mod ord">
          <ac:chgData name="LIN, Zhiqiang" userId="d4683ff3-f281-4b56-a745-6a46db3b5018" providerId="ADAL" clId="{5B1B89B3-4E96-49D5-8176-67500AA7B227}" dt="2021-03-11T12:12:41.577" v="12863"/>
          <ac:cxnSpMkLst>
            <pc:docMk/>
            <pc:sldMk cId="2391350045" sldId="386"/>
            <ac:cxnSpMk id="22" creationId="{60E8E05F-2DC6-43C5-A885-351D9875A5ED}"/>
          </ac:cxnSpMkLst>
        </pc:cxnChg>
        <pc:cxnChg chg="mod ord">
          <ac:chgData name="LIN, Zhiqiang" userId="d4683ff3-f281-4b56-a745-6a46db3b5018" providerId="ADAL" clId="{5B1B89B3-4E96-49D5-8176-67500AA7B227}" dt="2021-03-11T12:12:41.579" v="12877"/>
          <ac:cxnSpMkLst>
            <pc:docMk/>
            <pc:sldMk cId="2391350045" sldId="386"/>
            <ac:cxnSpMk id="26" creationId="{E902DC65-1758-4247-926B-4EC5E2DB79FB}"/>
          </ac:cxnSpMkLst>
        </pc:cxnChg>
        <pc:cxnChg chg="mod ord">
          <ac:chgData name="LIN, Zhiqiang" userId="d4683ff3-f281-4b56-a745-6a46db3b5018" providerId="ADAL" clId="{5B1B89B3-4E96-49D5-8176-67500AA7B227}" dt="2021-03-11T12:12:41.579" v="12883"/>
          <ac:cxnSpMkLst>
            <pc:docMk/>
            <pc:sldMk cId="2391350045" sldId="386"/>
            <ac:cxnSpMk id="32" creationId="{1F5E7B6C-4F12-4A37-BEF7-16751D3724A9}"/>
          </ac:cxnSpMkLst>
        </pc:cxnChg>
        <pc:cxnChg chg="mod ord">
          <ac:chgData name="LIN, Zhiqiang" userId="d4683ff3-f281-4b56-a745-6a46db3b5018" providerId="ADAL" clId="{5B1B89B3-4E96-49D5-8176-67500AA7B227}" dt="2021-03-11T12:12:41.579" v="12893"/>
          <ac:cxnSpMkLst>
            <pc:docMk/>
            <pc:sldMk cId="2391350045" sldId="386"/>
            <ac:cxnSpMk id="37" creationId="{375C5662-3296-41C5-9559-9A87B4A1E86F}"/>
          </ac:cxnSpMkLst>
        </pc:cxnChg>
        <pc:cxnChg chg="mod ord">
          <ac:chgData name="LIN, Zhiqiang" userId="d4683ff3-f281-4b56-a745-6a46db3b5018" providerId="ADAL" clId="{5B1B89B3-4E96-49D5-8176-67500AA7B227}" dt="2021-03-11T12:12:41.587" v="12903"/>
          <ac:cxnSpMkLst>
            <pc:docMk/>
            <pc:sldMk cId="2391350045" sldId="386"/>
            <ac:cxnSpMk id="42" creationId="{14CE2916-FD93-4E24-A993-77254A8C3887}"/>
          </ac:cxnSpMkLst>
        </pc:cxnChg>
        <pc:cxnChg chg="mod ord">
          <ac:chgData name="LIN, Zhiqiang" userId="d4683ff3-f281-4b56-a745-6a46db3b5018" providerId="ADAL" clId="{5B1B89B3-4E96-49D5-8176-67500AA7B227}" dt="2021-03-11T12:12:41.569" v="12851"/>
          <ac:cxnSpMkLst>
            <pc:docMk/>
            <pc:sldMk cId="2391350045" sldId="386"/>
            <ac:cxnSpMk id="519" creationId="{00000000-0000-0000-0000-000000000000}"/>
          </ac:cxnSpMkLst>
        </pc:cxnChg>
      </pc:sldChg>
      <pc:sldChg chg="addSp delSp modSp add del modTransition addAnim delAnim modAnim">
        <pc:chgData name="LIN, Zhiqiang" userId="d4683ff3-f281-4b56-a745-6a46db3b5018" providerId="ADAL" clId="{5B1B89B3-4E96-49D5-8176-67500AA7B227}" dt="2021-03-11T12:10:34.427" v="10658"/>
        <pc:sldMkLst>
          <pc:docMk/>
          <pc:sldMk cId="3701038094" sldId="386"/>
        </pc:sldMkLst>
        <pc:spChg chg="mod ord">
          <ac:chgData name="LIN, Zhiqiang" userId="d4683ff3-f281-4b56-a745-6a46db3b5018" providerId="ADAL" clId="{5B1B89B3-4E96-49D5-8176-67500AA7B227}" dt="2021-03-11T12:10:34.427" v="10658"/>
          <ac:spMkLst>
            <pc:docMk/>
            <pc:sldMk cId="3701038094" sldId="386"/>
            <ac:spMk id="5" creationId="{4369BF7F-1785-4FF7-A5EC-A31F9AC8EBF3}"/>
          </ac:spMkLst>
        </pc:spChg>
        <pc:spChg chg="mod ord">
          <ac:chgData name="LIN, Zhiqiang" userId="d4683ff3-f281-4b56-a745-6a46db3b5018" providerId="ADAL" clId="{5B1B89B3-4E96-49D5-8176-67500AA7B227}" dt="2021-03-11T12:10:34.427" v="10658"/>
          <ac:spMkLst>
            <pc:docMk/>
            <pc:sldMk cId="3701038094" sldId="386"/>
            <ac:spMk id="7" creationId="{372C03E2-C06F-45E8-8899-6430B05EAF0A}"/>
          </ac:spMkLst>
        </pc:spChg>
        <pc:spChg chg="mod ord">
          <ac:chgData name="LIN, Zhiqiang" userId="d4683ff3-f281-4b56-a745-6a46db3b5018" providerId="ADAL" clId="{5B1B89B3-4E96-49D5-8176-67500AA7B227}" dt="2021-03-11T12:10:34.427" v="10658"/>
          <ac:spMkLst>
            <pc:docMk/>
            <pc:sldMk cId="3701038094" sldId="386"/>
            <ac:spMk id="8" creationId="{0EB7314A-FC3F-4EC4-878A-65F30095CBAA}"/>
          </ac:spMkLst>
        </pc:spChg>
        <pc:spChg chg="mod ord">
          <ac:chgData name="LIN, Zhiqiang" userId="d4683ff3-f281-4b56-a745-6a46db3b5018" providerId="ADAL" clId="{5B1B89B3-4E96-49D5-8176-67500AA7B227}" dt="2021-03-11T12:10:34.427" v="10658"/>
          <ac:spMkLst>
            <pc:docMk/>
            <pc:sldMk cId="3701038094" sldId="386"/>
            <ac:spMk id="9" creationId="{0E868CE5-B5A6-4B37-9351-E9AF82954A20}"/>
          </ac:spMkLst>
        </pc:spChg>
        <pc:spChg chg="mod ord">
          <ac:chgData name="LIN, Zhiqiang" userId="d4683ff3-f281-4b56-a745-6a46db3b5018" providerId="ADAL" clId="{5B1B89B3-4E96-49D5-8176-67500AA7B227}" dt="2021-03-11T12:10:34.427" v="10658"/>
          <ac:spMkLst>
            <pc:docMk/>
            <pc:sldMk cId="3701038094" sldId="386"/>
            <ac:spMk id="10" creationId="{61A4C298-7F0F-49D3-8D3C-9C501B7CD4C2}"/>
          </ac:spMkLst>
        </pc:spChg>
        <pc:spChg chg="mod ord">
          <ac:chgData name="LIN, Zhiqiang" userId="d4683ff3-f281-4b56-a745-6a46db3b5018" providerId="ADAL" clId="{5B1B89B3-4E96-49D5-8176-67500AA7B227}" dt="2021-03-11T12:10:34.427" v="10658"/>
          <ac:spMkLst>
            <pc:docMk/>
            <pc:sldMk cId="3701038094" sldId="386"/>
            <ac:spMk id="11" creationId="{FB74EB84-48D2-4B70-A280-02C62A1055A0}"/>
          </ac:spMkLst>
        </pc:spChg>
        <pc:spChg chg="mod ord">
          <ac:chgData name="LIN, Zhiqiang" userId="d4683ff3-f281-4b56-a745-6a46db3b5018" providerId="ADAL" clId="{5B1B89B3-4E96-49D5-8176-67500AA7B227}" dt="2021-03-11T12:10:34.427" v="10658"/>
          <ac:spMkLst>
            <pc:docMk/>
            <pc:sldMk cId="3701038094" sldId="386"/>
            <ac:spMk id="12" creationId="{D91F5CE9-4976-4FB5-A742-5903F8B44F49}"/>
          </ac:spMkLst>
        </pc:spChg>
        <pc:spChg chg="mod ord">
          <ac:chgData name="LIN, Zhiqiang" userId="d4683ff3-f281-4b56-a745-6a46db3b5018" providerId="ADAL" clId="{5B1B89B3-4E96-49D5-8176-67500AA7B227}" dt="2021-03-11T12:10:34.427" v="10658"/>
          <ac:spMkLst>
            <pc:docMk/>
            <pc:sldMk cId="3701038094" sldId="386"/>
            <ac:spMk id="14" creationId="{32BF16FC-1A9E-466D-8CBD-75B5EB8781CF}"/>
          </ac:spMkLst>
        </pc:spChg>
        <pc:spChg chg="mod ord">
          <ac:chgData name="LIN, Zhiqiang" userId="d4683ff3-f281-4b56-a745-6a46db3b5018" providerId="ADAL" clId="{5B1B89B3-4E96-49D5-8176-67500AA7B227}" dt="2021-03-11T12:10:34.427" v="10658"/>
          <ac:spMkLst>
            <pc:docMk/>
            <pc:sldMk cId="3701038094" sldId="386"/>
            <ac:spMk id="15" creationId="{490EAE1B-CFE7-40FB-9746-888D90B0700D}"/>
          </ac:spMkLst>
        </pc:spChg>
        <pc:spChg chg="mod ord">
          <ac:chgData name="LIN, Zhiqiang" userId="d4683ff3-f281-4b56-a745-6a46db3b5018" providerId="ADAL" clId="{5B1B89B3-4E96-49D5-8176-67500AA7B227}" dt="2021-03-11T12:10:34.427" v="10658"/>
          <ac:spMkLst>
            <pc:docMk/>
            <pc:sldMk cId="3701038094" sldId="386"/>
            <ac:spMk id="16" creationId="{0DA651A6-98DB-482F-A44A-5D21C3CE484B}"/>
          </ac:spMkLst>
        </pc:spChg>
        <pc:spChg chg="mod ord">
          <ac:chgData name="LIN, Zhiqiang" userId="d4683ff3-f281-4b56-a745-6a46db3b5018" providerId="ADAL" clId="{5B1B89B3-4E96-49D5-8176-67500AA7B227}" dt="2021-03-11T12:10:34.427" v="10658"/>
          <ac:spMkLst>
            <pc:docMk/>
            <pc:sldMk cId="3701038094" sldId="386"/>
            <ac:spMk id="18" creationId="{09F3CC5C-28A8-4E81-9374-1566DA55FE5E}"/>
          </ac:spMkLst>
        </pc:spChg>
        <pc:spChg chg="mod ord">
          <ac:chgData name="LIN, Zhiqiang" userId="d4683ff3-f281-4b56-a745-6a46db3b5018" providerId="ADAL" clId="{5B1B89B3-4E96-49D5-8176-67500AA7B227}" dt="2021-03-11T12:10:34.427" v="10658"/>
          <ac:spMkLst>
            <pc:docMk/>
            <pc:sldMk cId="3701038094" sldId="386"/>
            <ac:spMk id="19" creationId="{86C9E389-1850-4D92-BCB8-B3C54FE438D9}"/>
          </ac:spMkLst>
        </pc:spChg>
        <pc:spChg chg="mod ord">
          <ac:chgData name="LIN, Zhiqiang" userId="d4683ff3-f281-4b56-a745-6a46db3b5018" providerId="ADAL" clId="{5B1B89B3-4E96-49D5-8176-67500AA7B227}" dt="2021-03-11T12:10:34.427" v="10658"/>
          <ac:spMkLst>
            <pc:docMk/>
            <pc:sldMk cId="3701038094" sldId="386"/>
            <ac:spMk id="20" creationId="{1811924D-9E87-4CA3-927F-C01ABDADE414}"/>
          </ac:spMkLst>
        </pc:spChg>
        <pc:spChg chg="mod ord">
          <ac:chgData name="LIN, Zhiqiang" userId="d4683ff3-f281-4b56-a745-6a46db3b5018" providerId="ADAL" clId="{5B1B89B3-4E96-49D5-8176-67500AA7B227}" dt="2021-03-11T12:10:34.427" v="10658"/>
          <ac:spMkLst>
            <pc:docMk/>
            <pc:sldMk cId="3701038094" sldId="386"/>
            <ac:spMk id="21" creationId="{DFFEEBFB-2A6F-4AC2-A600-EDF1AC401A49}"/>
          </ac:spMkLst>
        </pc:spChg>
        <pc:spChg chg="mod ord">
          <ac:chgData name="LIN, Zhiqiang" userId="d4683ff3-f281-4b56-a745-6a46db3b5018" providerId="ADAL" clId="{5B1B89B3-4E96-49D5-8176-67500AA7B227}" dt="2021-03-11T12:10:34.427" v="10658"/>
          <ac:spMkLst>
            <pc:docMk/>
            <pc:sldMk cId="3701038094" sldId="386"/>
            <ac:spMk id="23" creationId="{F64FB2B1-8EB2-40E2-A96C-8FDEFE70040F}"/>
          </ac:spMkLst>
        </pc:spChg>
        <pc:spChg chg="mod ord">
          <ac:chgData name="LIN, Zhiqiang" userId="d4683ff3-f281-4b56-a745-6a46db3b5018" providerId="ADAL" clId="{5B1B89B3-4E96-49D5-8176-67500AA7B227}" dt="2021-03-11T12:10:34.427" v="10658"/>
          <ac:spMkLst>
            <pc:docMk/>
            <pc:sldMk cId="3701038094" sldId="386"/>
            <ac:spMk id="24" creationId="{77E2D615-C7A0-44D0-965D-3BA8F2A57BDA}"/>
          </ac:spMkLst>
        </pc:spChg>
        <pc:spChg chg="mod ord">
          <ac:chgData name="LIN, Zhiqiang" userId="d4683ff3-f281-4b56-a745-6a46db3b5018" providerId="ADAL" clId="{5B1B89B3-4E96-49D5-8176-67500AA7B227}" dt="2021-03-11T12:10:34.427" v="10658"/>
          <ac:spMkLst>
            <pc:docMk/>
            <pc:sldMk cId="3701038094" sldId="386"/>
            <ac:spMk id="25" creationId="{02B58B95-0748-421E-AD92-FD6A0435C5AC}"/>
          </ac:spMkLst>
        </pc:spChg>
        <pc:spChg chg="mod ord">
          <ac:chgData name="LIN, Zhiqiang" userId="d4683ff3-f281-4b56-a745-6a46db3b5018" providerId="ADAL" clId="{5B1B89B3-4E96-49D5-8176-67500AA7B227}" dt="2021-03-11T12:10:34.427" v="10658"/>
          <ac:spMkLst>
            <pc:docMk/>
            <pc:sldMk cId="3701038094" sldId="386"/>
            <ac:spMk id="27" creationId="{4F3A1E36-CDD0-4ACD-9741-79FC97E8693F}"/>
          </ac:spMkLst>
        </pc:spChg>
        <pc:spChg chg="mod ord">
          <ac:chgData name="LIN, Zhiqiang" userId="d4683ff3-f281-4b56-a745-6a46db3b5018" providerId="ADAL" clId="{5B1B89B3-4E96-49D5-8176-67500AA7B227}" dt="2021-03-11T12:10:34.427" v="10658"/>
          <ac:spMkLst>
            <pc:docMk/>
            <pc:sldMk cId="3701038094" sldId="386"/>
            <ac:spMk id="28" creationId="{A5CA9A32-F6A5-4366-92CA-B8457D257D97}"/>
          </ac:spMkLst>
        </pc:spChg>
        <pc:spChg chg="mod ord">
          <ac:chgData name="LIN, Zhiqiang" userId="d4683ff3-f281-4b56-a745-6a46db3b5018" providerId="ADAL" clId="{5B1B89B3-4E96-49D5-8176-67500AA7B227}" dt="2021-03-11T12:10:34.427" v="10658"/>
          <ac:spMkLst>
            <pc:docMk/>
            <pc:sldMk cId="3701038094" sldId="386"/>
            <ac:spMk id="29" creationId="{F752E399-13E2-430B-A4D3-05167B5848E4}"/>
          </ac:spMkLst>
        </pc:spChg>
        <pc:spChg chg="mod ord">
          <ac:chgData name="LIN, Zhiqiang" userId="d4683ff3-f281-4b56-a745-6a46db3b5018" providerId="ADAL" clId="{5B1B89B3-4E96-49D5-8176-67500AA7B227}" dt="2021-03-11T12:10:34.427" v="10658"/>
          <ac:spMkLst>
            <pc:docMk/>
            <pc:sldMk cId="3701038094" sldId="386"/>
            <ac:spMk id="30" creationId="{EA91AF0D-68FC-4B18-A0C6-3AF43D562859}"/>
          </ac:spMkLst>
        </pc:spChg>
        <pc:spChg chg="mod ord">
          <ac:chgData name="LIN, Zhiqiang" userId="d4683ff3-f281-4b56-a745-6a46db3b5018" providerId="ADAL" clId="{5B1B89B3-4E96-49D5-8176-67500AA7B227}" dt="2021-03-11T12:10:34.427" v="10658"/>
          <ac:spMkLst>
            <pc:docMk/>
            <pc:sldMk cId="3701038094" sldId="386"/>
            <ac:spMk id="31" creationId="{A063001B-C9B3-42B6-A362-1C23C4CFBA95}"/>
          </ac:spMkLst>
        </pc:spChg>
        <pc:spChg chg="mod ord">
          <ac:chgData name="LIN, Zhiqiang" userId="d4683ff3-f281-4b56-a745-6a46db3b5018" providerId="ADAL" clId="{5B1B89B3-4E96-49D5-8176-67500AA7B227}" dt="2021-03-11T12:10:34.427" v="10658"/>
          <ac:spMkLst>
            <pc:docMk/>
            <pc:sldMk cId="3701038094" sldId="386"/>
            <ac:spMk id="33" creationId="{9CB16F18-7BE6-434D-BAFD-9EEEFBC0D874}"/>
          </ac:spMkLst>
        </pc:spChg>
        <pc:spChg chg="mod ord">
          <ac:chgData name="LIN, Zhiqiang" userId="d4683ff3-f281-4b56-a745-6a46db3b5018" providerId="ADAL" clId="{5B1B89B3-4E96-49D5-8176-67500AA7B227}" dt="2021-03-11T12:10:34.427" v="10658"/>
          <ac:spMkLst>
            <pc:docMk/>
            <pc:sldMk cId="3701038094" sldId="386"/>
            <ac:spMk id="34" creationId="{C0B7D670-3D34-40B8-8557-D43F160BB603}"/>
          </ac:spMkLst>
        </pc:spChg>
        <pc:spChg chg="mod ord">
          <ac:chgData name="LIN, Zhiqiang" userId="d4683ff3-f281-4b56-a745-6a46db3b5018" providerId="ADAL" clId="{5B1B89B3-4E96-49D5-8176-67500AA7B227}" dt="2021-03-11T12:10:34.427" v="10658"/>
          <ac:spMkLst>
            <pc:docMk/>
            <pc:sldMk cId="3701038094" sldId="386"/>
            <ac:spMk id="35" creationId="{D5A02B51-AE49-49F9-9AB2-D8D715A5C5EC}"/>
          </ac:spMkLst>
        </pc:spChg>
        <pc:spChg chg="mod ord">
          <ac:chgData name="LIN, Zhiqiang" userId="d4683ff3-f281-4b56-a745-6a46db3b5018" providerId="ADAL" clId="{5B1B89B3-4E96-49D5-8176-67500AA7B227}" dt="2021-03-11T12:10:34.427" v="10658"/>
          <ac:spMkLst>
            <pc:docMk/>
            <pc:sldMk cId="3701038094" sldId="386"/>
            <ac:spMk id="36" creationId="{5560D6D2-0C76-4FE5-8F9C-49D86BF166BE}"/>
          </ac:spMkLst>
        </pc:spChg>
        <pc:spChg chg="mod ord">
          <ac:chgData name="LIN, Zhiqiang" userId="d4683ff3-f281-4b56-a745-6a46db3b5018" providerId="ADAL" clId="{5B1B89B3-4E96-49D5-8176-67500AA7B227}" dt="2021-03-11T12:10:34.427" v="10658"/>
          <ac:spMkLst>
            <pc:docMk/>
            <pc:sldMk cId="3701038094" sldId="386"/>
            <ac:spMk id="38" creationId="{ABE425D5-4DD9-4DC8-9702-7EE447EB16FD}"/>
          </ac:spMkLst>
        </pc:spChg>
        <pc:spChg chg="mod ord">
          <ac:chgData name="LIN, Zhiqiang" userId="d4683ff3-f281-4b56-a745-6a46db3b5018" providerId="ADAL" clId="{5B1B89B3-4E96-49D5-8176-67500AA7B227}" dt="2021-03-11T12:10:34.427" v="10658"/>
          <ac:spMkLst>
            <pc:docMk/>
            <pc:sldMk cId="3701038094" sldId="386"/>
            <ac:spMk id="39" creationId="{51625BBB-A4EE-4CD4-9ECF-EE428B03A167}"/>
          </ac:spMkLst>
        </pc:spChg>
        <pc:spChg chg="mod ord">
          <ac:chgData name="LIN, Zhiqiang" userId="d4683ff3-f281-4b56-a745-6a46db3b5018" providerId="ADAL" clId="{5B1B89B3-4E96-49D5-8176-67500AA7B227}" dt="2021-03-11T12:10:34.427" v="10658"/>
          <ac:spMkLst>
            <pc:docMk/>
            <pc:sldMk cId="3701038094" sldId="386"/>
            <ac:spMk id="40" creationId="{C02FDF9E-A2FC-4051-A570-6459ACCD2C97}"/>
          </ac:spMkLst>
        </pc:spChg>
        <pc:spChg chg="mod ord">
          <ac:chgData name="LIN, Zhiqiang" userId="d4683ff3-f281-4b56-a745-6a46db3b5018" providerId="ADAL" clId="{5B1B89B3-4E96-49D5-8176-67500AA7B227}" dt="2021-03-11T12:10:34.427" v="10658"/>
          <ac:spMkLst>
            <pc:docMk/>
            <pc:sldMk cId="3701038094" sldId="386"/>
            <ac:spMk id="41" creationId="{A60E700C-5FA8-430B-931E-FC3017CBB2F7}"/>
          </ac:spMkLst>
        </pc:spChg>
        <pc:spChg chg="mod ord">
          <ac:chgData name="LIN, Zhiqiang" userId="d4683ff3-f281-4b56-a745-6a46db3b5018" providerId="ADAL" clId="{5B1B89B3-4E96-49D5-8176-67500AA7B227}" dt="2021-03-11T12:10:34.427" v="10658"/>
          <ac:spMkLst>
            <pc:docMk/>
            <pc:sldMk cId="3701038094" sldId="386"/>
            <ac:spMk id="43" creationId="{4F20F04D-4C86-4FE3-86BB-45334A58F4B6}"/>
          </ac:spMkLst>
        </pc:spChg>
        <pc:spChg chg="mod ord">
          <ac:chgData name="LIN, Zhiqiang" userId="d4683ff3-f281-4b56-a745-6a46db3b5018" providerId="ADAL" clId="{5B1B89B3-4E96-49D5-8176-67500AA7B227}" dt="2021-03-11T12:10:34.427" v="10658"/>
          <ac:spMkLst>
            <pc:docMk/>
            <pc:sldMk cId="3701038094" sldId="386"/>
            <ac:spMk id="44" creationId="{EEDD1B80-97CF-4303-994F-0BFA61841FAD}"/>
          </ac:spMkLst>
        </pc:spChg>
        <pc:spChg chg="add del">
          <ac:chgData name="LIN, Zhiqiang" userId="d4683ff3-f281-4b56-a745-6a46db3b5018" providerId="ADAL" clId="{5B1B89B3-4E96-49D5-8176-67500AA7B227}" dt="2021-03-11T12:10:34.427" v="10658"/>
          <ac:spMkLst>
            <pc:docMk/>
            <pc:sldMk cId="3701038094" sldId="386"/>
            <ac:spMk id="45" creationId="{575D073E-F596-4259-9314-076D54116AC2}"/>
          </ac:spMkLst>
        </pc:spChg>
        <pc:spChg chg="add del">
          <ac:chgData name="LIN, Zhiqiang" userId="d4683ff3-f281-4b56-a745-6a46db3b5018" providerId="ADAL" clId="{5B1B89B3-4E96-49D5-8176-67500AA7B227}" dt="2021-03-11T12:10:34.427" v="10658"/>
          <ac:spMkLst>
            <pc:docMk/>
            <pc:sldMk cId="3701038094" sldId="386"/>
            <ac:spMk id="46" creationId="{90BFD80C-1971-41B8-AC01-72E77BF4A7B6}"/>
          </ac:spMkLst>
        </pc:spChg>
        <pc:spChg chg="mod ord">
          <ac:chgData name="LIN, Zhiqiang" userId="d4683ff3-f281-4b56-a745-6a46db3b5018" providerId="ADAL" clId="{5B1B89B3-4E96-49D5-8176-67500AA7B227}" dt="2021-03-11T12:10:34.427" v="10658"/>
          <ac:spMkLst>
            <pc:docMk/>
            <pc:sldMk cId="3701038094" sldId="386"/>
            <ac:spMk id="518" creationId="{00000000-0000-0000-0000-000000000000}"/>
          </ac:spMkLst>
        </pc:spChg>
        <pc:spChg chg="mod ord">
          <ac:chgData name="LIN, Zhiqiang" userId="d4683ff3-f281-4b56-a745-6a46db3b5018" providerId="ADAL" clId="{5B1B89B3-4E96-49D5-8176-67500AA7B227}" dt="2021-03-11T12:10:34.427" v="10658"/>
          <ac:spMkLst>
            <pc:docMk/>
            <pc:sldMk cId="3701038094" sldId="386"/>
            <ac:spMk id="563" creationId="{00000000-0000-0000-0000-000000000000}"/>
          </ac:spMkLst>
        </pc:spChg>
        <pc:picChg chg="add del">
          <ac:chgData name="LIN, Zhiqiang" userId="d4683ff3-f281-4b56-a745-6a46db3b5018" providerId="ADAL" clId="{5B1B89B3-4E96-49D5-8176-67500AA7B227}" dt="2021-03-11T12:10:34.427" v="10658"/>
          <ac:picMkLst>
            <pc:docMk/>
            <pc:sldMk cId="3701038094" sldId="386"/>
            <ac:picMk id="47" creationId="{FBA69749-7C00-4364-B449-434E0CA4E37A}"/>
          </ac:picMkLst>
        </pc:picChg>
        <pc:cxnChg chg="mod ord">
          <ac:chgData name="LIN, Zhiqiang" userId="d4683ff3-f281-4b56-a745-6a46db3b5018" providerId="ADAL" clId="{5B1B89B3-4E96-49D5-8176-67500AA7B227}" dt="2021-03-11T12:10:34.427" v="10658"/>
          <ac:cxnSpMkLst>
            <pc:docMk/>
            <pc:sldMk cId="3701038094" sldId="386"/>
            <ac:cxnSpMk id="6" creationId="{C13C28E8-8672-4A52-9D14-D9D89514A621}"/>
          </ac:cxnSpMkLst>
        </pc:cxnChg>
        <pc:cxnChg chg="mod ord">
          <ac:chgData name="LIN, Zhiqiang" userId="d4683ff3-f281-4b56-a745-6a46db3b5018" providerId="ADAL" clId="{5B1B89B3-4E96-49D5-8176-67500AA7B227}" dt="2021-03-11T12:10:34.427" v="10658"/>
          <ac:cxnSpMkLst>
            <pc:docMk/>
            <pc:sldMk cId="3701038094" sldId="386"/>
            <ac:cxnSpMk id="13" creationId="{F7E35773-6496-4D58-B5F4-B3ECA3DC753D}"/>
          </ac:cxnSpMkLst>
        </pc:cxnChg>
        <pc:cxnChg chg="mod ord">
          <ac:chgData name="LIN, Zhiqiang" userId="d4683ff3-f281-4b56-a745-6a46db3b5018" providerId="ADAL" clId="{5B1B89B3-4E96-49D5-8176-67500AA7B227}" dt="2021-03-11T12:10:34.427" v="10658"/>
          <ac:cxnSpMkLst>
            <pc:docMk/>
            <pc:sldMk cId="3701038094" sldId="386"/>
            <ac:cxnSpMk id="17" creationId="{976A7CCA-5D6E-4036-AC3B-E8594ACCE643}"/>
          </ac:cxnSpMkLst>
        </pc:cxnChg>
        <pc:cxnChg chg="mod ord">
          <ac:chgData name="LIN, Zhiqiang" userId="d4683ff3-f281-4b56-a745-6a46db3b5018" providerId="ADAL" clId="{5B1B89B3-4E96-49D5-8176-67500AA7B227}" dt="2021-03-11T12:10:34.427" v="10658"/>
          <ac:cxnSpMkLst>
            <pc:docMk/>
            <pc:sldMk cId="3701038094" sldId="386"/>
            <ac:cxnSpMk id="22" creationId="{F6E665B3-9B15-42F9-BA3D-4826015D1782}"/>
          </ac:cxnSpMkLst>
        </pc:cxnChg>
        <pc:cxnChg chg="mod ord">
          <ac:chgData name="LIN, Zhiqiang" userId="d4683ff3-f281-4b56-a745-6a46db3b5018" providerId="ADAL" clId="{5B1B89B3-4E96-49D5-8176-67500AA7B227}" dt="2021-03-11T12:10:34.427" v="10658"/>
          <ac:cxnSpMkLst>
            <pc:docMk/>
            <pc:sldMk cId="3701038094" sldId="386"/>
            <ac:cxnSpMk id="26" creationId="{2B3F03C0-A351-4C17-89E3-9741B0017E31}"/>
          </ac:cxnSpMkLst>
        </pc:cxnChg>
        <pc:cxnChg chg="mod ord">
          <ac:chgData name="LIN, Zhiqiang" userId="d4683ff3-f281-4b56-a745-6a46db3b5018" providerId="ADAL" clId="{5B1B89B3-4E96-49D5-8176-67500AA7B227}" dt="2021-03-11T12:10:34.427" v="10658"/>
          <ac:cxnSpMkLst>
            <pc:docMk/>
            <pc:sldMk cId="3701038094" sldId="386"/>
            <ac:cxnSpMk id="32" creationId="{A6AEE5CD-CC72-475C-80FF-01EA8C6A3D9E}"/>
          </ac:cxnSpMkLst>
        </pc:cxnChg>
        <pc:cxnChg chg="mod ord">
          <ac:chgData name="LIN, Zhiqiang" userId="d4683ff3-f281-4b56-a745-6a46db3b5018" providerId="ADAL" clId="{5B1B89B3-4E96-49D5-8176-67500AA7B227}" dt="2021-03-11T12:10:34.427" v="10658"/>
          <ac:cxnSpMkLst>
            <pc:docMk/>
            <pc:sldMk cId="3701038094" sldId="386"/>
            <ac:cxnSpMk id="37" creationId="{9F4B5E91-2F5B-4869-98BF-534A098DA78F}"/>
          </ac:cxnSpMkLst>
        </pc:cxnChg>
        <pc:cxnChg chg="mod ord">
          <ac:chgData name="LIN, Zhiqiang" userId="d4683ff3-f281-4b56-a745-6a46db3b5018" providerId="ADAL" clId="{5B1B89B3-4E96-49D5-8176-67500AA7B227}" dt="2021-03-11T12:10:34.427" v="10658"/>
          <ac:cxnSpMkLst>
            <pc:docMk/>
            <pc:sldMk cId="3701038094" sldId="386"/>
            <ac:cxnSpMk id="42" creationId="{17421C45-0251-4E88-BF36-C91F1CF9DFDC}"/>
          </ac:cxnSpMkLst>
        </pc:cxnChg>
        <pc:cxnChg chg="mod ord">
          <ac:chgData name="LIN, Zhiqiang" userId="d4683ff3-f281-4b56-a745-6a46db3b5018" providerId="ADAL" clId="{5B1B89B3-4E96-49D5-8176-67500AA7B227}" dt="2021-03-11T12:10:34.427" v="10658"/>
          <ac:cxnSpMkLst>
            <pc:docMk/>
            <pc:sldMk cId="3701038094" sldId="386"/>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2175353440" sldId="387"/>
        </pc:sldMkLst>
        <pc:spChg chg="mod ord">
          <ac:chgData name="LIN, Zhiqiang" userId="d4683ff3-f281-4b56-a745-6a46db3b5018" providerId="ADAL" clId="{5B1B89B3-4E96-49D5-8176-67500AA7B227}" dt="2021-03-11T12:10:34.427" v="10658"/>
          <ac:spMkLst>
            <pc:docMk/>
            <pc:sldMk cId="2175353440" sldId="387"/>
            <ac:spMk id="5" creationId="{4369BF7F-1785-4FF7-A5EC-A31F9AC8EBF3}"/>
          </ac:spMkLst>
        </pc:spChg>
        <pc:spChg chg="mod ord">
          <ac:chgData name="LIN, Zhiqiang" userId="d4683ff3-f281-4b56-a745-6a46db3b5018" providerId="ADAL" clId="{5B1B89B3-4E96-49D5-8176-67500AA7B227}" dt="2021-03-11T12:10:34.427" v="10658"/>
          <ac:spMkLst>
            <pc:docMk/>
            <pc:sldMk cId="2175353440" sldId="387"/>
            <ac:spMk id="7" creationId="{372C03E2-C06F-45E8-8899-6430B05EAF0A}"/>
          </ac:spMkLst>
        </pc:spChg>
        <pc:spChg chg="mod ord">
          <ac:chgData name="LIN, Zhiqiang" userId="d4683ff3-f281-4b56-a745-6a46db3b5018" providerId="ADAL" clId="{5B1B89B3-4E96-49D5-8176-67500AA7B227}" dt="2021-03-11T12:10:34.427" v="10658"/>
          <ac:spMkLst>
            <pc:docMk/>
            <pc:sldMk cId="2175353440" sldId="387"/>
            <ac:spMk id="8" creationId="{0EB7314A-FC3F-4EC4-878A-65F30095CBAA}"/>
          </ac:spMkLst>
        </pc:spChg>
        <pc:spChg chg="mod ord">
          <ac:chgData name="LIN, Zhiqiang" userId="d4683ff3-f281-4b56-a745-6a46db3b5018" providerId="ADAL" clId="{5B1B89B3-4E96-49D5-8176-67500AA7B227}" dt="2021-03-11T12:10:34.427" v="10658"/>
          <ac:spMkLst>
            <pc:docMk/>
            <pc:sldMk cId="2175353440" sldId="387"/>
            <ac:spMk id="9" creationId="{0E868CE5-B5A6-4B37-9351-E9AF82954A20}"/>
          </ac:spMkLst>
        </pc:spChg>
        <pc:spChg chg="mod ord">
          <ac:chgData name="LIN, Zhiqiang" userId="d4683ff3-f281-4b56-a745-6a46db3b5018" providerId="ADAL" clId="{5B1B89B3-4E96-49D5-8176-67500AA7B227}" dt="2021-03-11T12:10:34.427" v="10658"/>
          <ac:spMkLst>
            <pc:docMk/>
            <pc:sldMk cId="2175353440" sldId="387"/>
            <ac:spMk id="10" creationId="{61A4C298-7F0F-49D3-8D3C-9C501B7CD4C2}"/>
          </ac:spMkLst>
        </pc:spChg>
        <pc:spChg chg="mod ord">
          <ac:chgData name="LIN, Zhiqiang" userId="d4683ff3-f281-4b56-a745-6a46db3b5018" providerId="ADAL" clId="{5B1B89B3-4E96-49D5-8176-67500AA7B227}" dt="2021-03-11T12:10:34.427" v="10658"/>
          <ac:spMkLst>
            <pc:docMk/>
            <pc:sldMk cId="2175353440" sldId="387"/>
            <ac:spMk id="11" creationId="{FB74EB84-48D2-4B70-A280-02C62A1055A0}"/>
          </ac:spMkLst>
        </pc:spChg>
        <pc:spChg chg="mod ord">
          <ac:chgData name="LIN, Zhiqiang" userId="d4683ff3-f281-4b56-a745-6a46db3b5018" providerId="ADAL" clId="{5B1B89B3-4E96-49D5-8176-67500AA7B227}" dt="2021-03-11T12:10:34.427" v="10658"/>
          <ac:spMkLst>
            <pc:docMk/>
            <pc:sldMk cId="2175353440" sldId="387"/>
            <ac:spMk id="12" creationId="{D91F5CE9-4976-4FB5-A742-5903F8B44F49}"/>
          </ac:spMkLst>
        </pc:spChg>
        <pc:spChg chg="mod ord">
          <ac:chgData name="LIN, Zhiqiang" userId="d4683ff3-f281-4b56-a745-6a46db3b5018" providerId="ADAL" clId="{5B1B89B3-4E96-49D5-8176-67500AA7B227}" dt="2021-03-11T12:10:34.427" v="10658"/>
          <ac:spMkLst>
            <pc:docMk/>
            <pc:sldMk cId="2175353440" sldId="387"/>
            <ac:spMk id="14" creationId="{32BF16FC-1A9E-466D-8CBD-75B5EB8781CF}"/>
          </ac:spMkLst>
        </pc:spChg>
        <pc:spChg chg="mod ord">
          <ac:chgData name="LIN, Zhiqiang" userId="d4683ff3-f281-4b56-a745-6a46db3b5018" providerId="ADAL" clId="{5B1B89B3-4E96-49D5-8176-67500AA7B227}" dt="2021-03-11T12:10:34.427" v="10658"/>
          <ac:spMkLst>
            <pc:docMk/>
            <pc:sldMk cId="2175353440" sldId="387"/>
            <ac:spMk id="15" creationId="{490EAE1B-CFE7-40FB-9746-888D90B0700D}"/>
          </ac:spMkLst>
        </pc:spChg>
        <pc:spChg chg="mod ord">
          <ac:chgData name="LIN, Zhiqiang" userId="d4683ff3-f281-4b56-a745-6a46db3b5018" providerId="ADAL" clId="{5B1B89B3-4E96-49D5-8176-67500AA7B227}" dt="2021-03-11T12:10:34.427" v="10658"/>
          <ac:spMkLst>
            <pc:docMk/>
            <pc:sldMk cId="2175353440" sldId="387"/>
            <ac:spMk id="16" creationId="{0DA651A6-98DB-482F-A44A-5D21C3CE484B}"/>
          </ac:spMkLst>
        </pc:spChg>
        <pc:spChg chg="mod ord">
          <ac:chgData name="LIN, Zhiqiang" userId="d4683ff3-f281-4b56-a745-6a46db3b5018" providerId="ADAL" clId="{5B1B89B3-4E96-49D5-8176-67500AA7B227}" dt="2021-03-11T12:10:34.427" v="10658"/>
          <ac:spMkLst>
            <pc:docMk/>
            <pc:sldMk cId="2175353440" sldId="387"/>
            <ac:spMk id="18" creationId="{09F3CC5C-28A8-4E81-9374-1566DA55FE5E}"/>
          </ac:spMkLst>
        </pc:spChg>
        <pc:spChg chg="mod ord">
          <ac:chgData name="LIN, Zhiqiang" userId="d4683ff3-f281-4b56-a745-6a46db3b5018" providerId="ADAL" clId="{5B1B89B3-4E96-49D5-8176-67500AA7B227}" dt="2021-03-11T12:10:34.427" v="10658"/>
          <ac:spMkLst>
            <pc:docMk/>
            <pc:sldMk cId="2175353440" sldId="387"/>
            <ac:spMk id="19" creationId="{86C9E389-1850-4D92-BCB8-B3C54FE438D9}"/>
          </ac:spMkLst>
        </pc:spChg>
        <pc:spChg chg="mod ord">
          <ac:chgData name="LIN, Zhiqiang" userId="d4683ff3-f281-4b56-a745-6a46db3b5018" providerId="ADAL" clId="{5B1B89B3-4E96-49D5-8176-67500AA7B227}" dt="2021-03-11T12:10:34.427" v="10658"/>
          <ac:spMkLst>
            <pc:docMk/>
            <pc:sldMk cId="2175353440" sldId="387"/>
            <ac:spMk id="20" creationId="{1811924D-9E87-4CA3-927F-C01ABDADE414}"/>
          </ac:spMkLst>
        </pc:spChg>
        <pc:spChg chg="mod ord">
          <ac:chgData name="LIN, Zhiqiang" userId="d4683ff3-f281-4b56-a745-6a46db3b5018" providerId="ADAL" clId="{5B1B89B3-4E96-49D5-8176-67500AA7B227}" dt="2021-03-11T12:10:34.427" v="10658"/>
          <ac:spMkLst>
            <pc:docMk/>
            <pc:sldMk cId="2175353440" sldId="387"/>
            <ac:spMk id="21" creationId="{DFFEEBFB-2A6F-4AC2-A600-EDF1AC401A49}"/>
          </ac:spMkLst>
        </pc:spChg>
        <pc:spChg chg="mod ord">
          <ac:chgData name="LIN, Zhiqiang" userId="d4683ff3-f281-4b56-a745-6a46db3b5018" providerId="ADAL" clId="{5B1B89B3-4E96-49D5-8176-67500AA7B227}" dt="2021-03-11T12:10:34.427" v="10658"/>
          <ac:spMkLst>
            <pc:docMk/>
            <pc:sldMk cId="2175353440" sldId="387"/>
            <ac:spMk id="23" creationId="{F64FB2B1-8EB2-40E2-A96C-8FDEFE70040F}"/>
          </ac:spMkLst>
        </pc:spChg>
        <pc:spChg chg="mod ord">
          <ac:chgData name="LIN, Zhiqiang" userId="d4683ff3-f281-4b56-a745-6a46db3b5018" providerId="ADAL" clId="{5B1B89B3-4E96-49D5-8176-67500AA7B227}" dt="2021-03-11T12:10:34.427" v="10658"/>
          <ac:spMkLst>
            <pc:docMk/>
            <pc:sldMk cId="2175353440" sldId="387"/>
            <ac:spMk id="24" creationId="{77E2D615-C7A0-44D0-965D-3BA8F2A57BDA}"/>
          </ac:spMkLst>
        </pc:spChg>
        <pc:spChg chg="mod ord">
          <ac:chgData name="LIN, Zhiqiang" userId="d4683ff3-f281-4b56-a745-6a46db3b5018" providerId="ADAL" clId="{5B1B89B3-4E96-49D5-8176-67500AA7B227}" dt="2021-03-11T12:10:34.427" v="10658"/>
          <ac:spMkLst>
            <pc:docMk/>
            <pc:sldMk cId="2175353440" sldId="387"/>
            <ac:spMk id="25" creationId="{02B58B95-0748-421E-AD92-FD6A0435C5AC}"/>
          </ac:spMkLst>
        </pc:spChg>
        <pc:spChg chg="mod ord">
          <ac:chgData name="LIN, Zhiqiang" userId="d4683ff3-f281-4b56-a745-6a46db3b5018" providerId="ADAL" clId="{5B1B89B3-4E96-49D5-8176-67500AA7B227}" dt="2021-03-11T12:10:34.427" v="10658"/>
          <ac:spMkLst>
            <pc:docMk/>
            <pc:sldMk cId="2175353440" sldId="387"/>
            <ac:spMk id="27" creationId="{4F3A1E36-CDD0-4ACD-9741-79FC97E8693F}"/>
          </ac:spMkLst>
        </pc:spChg>
        <pc:spChg chg="mod ord">
          <ac:chgData name="LIN, Zhiqiang" userId="d4683ff3-f281-4b56-a745-6a46db3b5018" providerId="ADAL" clId="{5B1B89B3-4E96-49D5-8176-67500AA7B227}" dt="2021-03-11T12:10:34.427" v="10658"/>
          <ac:spMkLst>
            <pc:docMk/>
            <pc:sldMk cId="2175353440" sldId="387"/>
            <ac:spMk id="28" creationId="{A5CA9A32-F6A5-4366-92CA-B8457D257D97}"/>
          </ac:spMkLst>
        </pc:spChg>
        <pc:spChg chg="mod ord">
          <ac:chgData name="LIN, Zhiqiang" userId="d4683ff3-f281-4b56-a745-6a46db3b5018" providerId="ADAL" clId="{5B1B89B3-4E96-49D5-8176-67500AA7B227}" dt="2021-03-11T12:10:34.427" v="10658"/>
          <ac:spMkLst>
            <pc:docMk/>
            <pc:sldMk cId="2175353440" sldId="387"/>
            <ac:spMk id="29" creationId="{F752E399-13E2-430B-A4D3-05167B5848E4}"/>
          </ac:spMkLst>
        </pc:spChg>
        <pc:spChg chg="mod ord">
          <ac:chgData name="LIN, Zhiqiang" userId="d4683ff3-f281-4b56-a745-6a46db3b5018" providerId="ADAL" clId="{5B1B89B3-4E96-49D5-8176-67500AA7B227}" dt="2021-03-11T12:10:34.427" v="10658"/>
          <ac:spMkLst>
            <pc:docMk/>
            <pc:sldMk cId="2175353440" sldId="387"/>
            <ac:spMk id="30" creationId="{EA91AF0D-68FC-4B18-A0C6-3AF43D562859}"/>
          </ac:spMkLst>
        </pc:spChg>
        <pc:spChg chg="mod ord">
          <ac:chgData name="LIN, Zhiqiang" userId="d4683ff3-f281-4b56-a745-6a46db3b5018" providerId="ADAL" clId="{5B1B89B3-4E96-49D5-8176-67500AA7B227}" dt="2021-03-11T12:10:34.427" v="10658"/>
          <ac:spMkLst>
            <pc:docMk/>
            <pc:sldMk cId="2175353440" sldId="387"/>
            <ac:spMk id="31" creationId="{A063001B-C9B3-42B6-A362-1C23C4CFBA95}"/>
          </ac:spMkLst>
        </pc:spChg>
        <pc:spChg chg="mod ord">
          <ac:chgData name="LIN, Zhiqiang" userId="d4683ff3-f281-4b56-a745-6a46db3b5018" providerId="ADAL" clId="{5B1B89B3-4E96-49D5-8176-67500AA7B227}" dt="2021-03-11T12:10:34.427" v="10658"/>
          <ac:spMkLst>
            <pc:docMk/>
            <pc:sldMk cId="2175353440" sldId="387"/>
            <ac:spMk id="33" creationId="{9CB16F18-7BE6-434D-BAFD-9EEEFBC0D874}"/>
          </ac:spMkLst>
        </pc:spChg>
        <pc:spChg chg="mod ord">
          <ac:chgData name="LIN, Zhiqiang" userId="d4683ff3-f281-4b56-a745-6a46db3b5018" providerId="ADAL" clId="{5B1B89B3-4E96-49D5-8176-67500AA7B227}" dt="2021-03-11T12:10:34.427" v="10658"/>
          <ac:spMkLst>
            <pc:docMk/>
            <pc:sldMk cId="2175353440" sldId="387"/>
            <ac:spMk id="34" creationId="{C0B7D670-3D34-40B8-8557-D43F160BB603}"/>
          </ac:spMkLst>
        </pc:spChg>
        <pc:spChg chg="mod ord">
          <ac:chgData name="LIN, Zhiqiang" userId="d4683ff3-f281-4b56-a745-6a46db3b5018" providerId="ADAL" clId="{5B1B89B3-4E96-49D5-8176-67500AA7B227}" dt="2021-03-11T12:10:34.427" v="10658"/>
          <ac:spMkLst>
            <pc:docMk/>
            <pc:sldMk cId="2175353440" sldId="387"/>
            <ac:spMk id="35" creationId="{D5A02B51-AE49-49F9-9AB2-D8D715A5C5EC}"/>
          </ac:spMkLst>
        </pc:spChg>
        <pc:spChg chg="mod ord">
          <ac:chgData name="LIN, Zhiqiang" userId="d4683ff3-f281-4b56-a745-6a46db3b5018" providerId="ADAL" clId="{5B1B89B3-4E96-49D5-8176-67500AA7B227}" dt="2021-03-11T12:10:34.427" v="10658"/>
          <ac:spMkLst>
            <pc:docMk/>
            <pc:sldMk cId="2175353440" sldId="387"/>
            <ac:spMk id="36" creationId="{5560D6D2-0C76-4FE5-8F9C-49D86BF166BE}"/>
          </ac:spMkLst>
        </pc:spChg>
        <pc:spChg chg="mod ord">
          <ac:chgData name="LIN, Zhiqiang" userId="d4683ff3-f281-4b56-a745-6a46db3b5018" providerId="ADAL" clId="{5B1B89B3-4E96-49D5-8176-67500AA7B227}" dt="2021-03-11T12:10:34.427" v="10658"/>
          <ac:spMkLst>
            <pc:docMk/>
            <pc:sldMk cId="2175353440" sldId="387"/>
            <ac:spMk id="38" creationId="{ABE425D5-4DD9-4DC8-9702-7EE447EB16FD}"/>
          </ac:spMkLst>
        </pc:spChg>
        <pc:spChg chg="mod ord">
          <ac:chgData name="LIN, Zhiqiang" userId="d4683ff3-f281-4b56-a745-6a46db3b5018" providerId="ADAL" clId="{5B1B89B3-4E96-49D5-8176-67500AA7B227}" dt="2021-03-11T12:10:34.427" v="10658"/>
          <ac:spMkLst>
            <pc:docMk/>
            <pc:sldMk cId="2175353440" sldId="387"/>
            <ac:spMk id="39" creationId="{51625BBB-A4EE-4CD4-9ECF-EE428B03A167}"/>
          </ac:spMkLst>
        </pc:spChg>
        <pc:spChg chg="mod ord">
          <ac:chgData name="LIN, Zhiqiang" userId="d4683ff3-f281-4b56-a745-6a46db3b5018" providerId="ADAL" clId="{5B1B89B3-4E96-49D5-8176-67500AA7B227}" dt="2021-03-11T12:10:34.427" v="10658"/>
          <ac:spMkLst>
            <pc:docMk/>
            <pc:sldMk cId="2175353440" sldId="387"/>
            <ac:spMk id="40" creationId="{C02FDF9E-A2FC-4051-A570-6459ACCD2C97}"/>
          </ac:spMkLst>
        </pc:spChg>
        <pc:spChg chg="mod ord">
          <ac:chgData name="LIN, Zhiqiang" userId="d4683ff3-f281-4b56-a745-6a46db3b5018" providerId="ADAL" clId="{5B1B89B3-4E96-49D5-8176-67500AA7B227}" dt="2021-03-11T12:10:34.427" v="10658"/>
          <ac:spMkLst>
            <pc:docMk/>
            <pc:sldMk cId="2175353440" sldId="387"/>
            <ac:spMk id="41" creationId="{A60E700C-5FA8-430B-931E-FC3017CBB2F7}"/>
          </ac:spMkLst>
        </pc:spChg>
        <pc:spChg chg="mod ord">
          <ac:chgData name="LIN, Zhiqiang" userId="d4683ff3-f281-4b56-a745-6a46db3b5018" providerId="ADAL" clId="{5B1B89B3-4E96-49D5-8176-67500AA7B227}" dt="2021-03-11T12:10:34.427" v="10658"/>
          <ac:spMkLst>
            <pc:docMk/>
            <pc:sldMk cId="2175353440" sldId="387"/>
            <ac:spMk id="43" creationId="{4F20F04D-4C86-4FE3-86BB-45334A58F4B6}"/>
          </ac:spMkLst>
        </pc:spChg>
        <pc:spChg chg="mod ord">
          <ac:chgData name="LIN, Zhiqiang" userId="d4683ff3-f281-4b56-a745-6a46db3b5018" providerId="ADAL" clId="{5B1B89B3-4E96-49D5-8176-67500AA7B227}" dt="2021-03-11T12:10:34.427" v="10658"/>
          <ac:spMkLst>
            <pc:docMk/>
            <pc:sldMk cId="2175353440" sldId="387"/>
            <ac:spMk id="44" creationId="{EEDD1B80-97CF-4303-994F-0BFA61841FAD}"/>
          </ac:spMkLst>
        </pc:spChg>
        <pc:spChg chg="add del mod ord">
          <ac:chgData name="LIN, Zhiqiang" userId="d4683ff3-f281-4b56-a745-6a46db3b5018" providerId="ADAL" clId="{5B1B89B3-4E96-49D5-8176-67500AA7B227}" dt="2021-03-11T12:10:34.427" v="10658"/>
          <ac:spMkLst>
            <pc:docMk/>
            <pc:sldMk cId="2175353440" sldId="387"/>
            <ac:spMk id="45" creationId="{D0F707B2-713C-471D-8E85-05563CBFC9C9}"/>
          </ac:spMkLst>
        </pc:spChg>
        <pc:spChg chg="add del mod ord">
          <ac:chgData name="LIN, Zhiqiang" userId="d4683ff3-f281-4b56-a745-6a46db3b5018" providerId="ADAL" clId="{5B1B89B3-4E96-49D5-8176-67500AA7B227}" dt="2021-03-11T12:10:34.427" v="10658"/>
          <ac:spMkLst>
            <pc:docMk/>
            <pc:sldMk cId="2175353440" sldId="387"/>
            <ac:spMk id="46" creationId="{6B23A5EE-6898-47C7-A6BF-B6FE942C7D92}"/>
          </ac:spMkLst>
        </pc:spChg>
        <pc:spChg chg="add del mod ord">
          <ac:chgData name="LIN, Zhiqiang" userId="d4683ff3-f281-4b56-a745-6a46db3b5018" providerId="ADAL" clId="{5B1B89B3-4E96-49D5-8176-67500AA7B227}" dt="2021-03-11T12:10:34.427" v="10658"/>
          <ac:spMkLst>
            <pc:docMk/>
            <pc:sldMk cId="2175353440" sldId="387"/>
            <ac:spMk id="47" creationId="{55317CDC-4583-451F-96AC-B99F18626161}"/>
          </ac:spMkLst>
        </pc:spChg>
        <pc:spChg chg="add del mod ord">
          <ac:chgData name="LIN, Zhiqiang" userId="d4683ff3-f281-4b56-a745-6a46db3b5018" providerId="ADAL" clId="{5B1B89B3-4E96-49D5-8176-67500AA7B227}" dt="2021-03-11T12:10:34.427" v="10658"/>
          <ac:spMkLst>
            <pc:docMk/>
            <pc:sldMk cId="2175353440" sldId="387"/>
            <ac:spMk id="49" creationId="{58938F69-21F2-46AF-A19D-9B28FE0075D2}"/>
          </ac:spMkLst>
        </pc:spChg>
        <pc:spChg chg="mod ord">
          <ac:chgData name="LIN, Zhiqiang" userId="d4683ff3-f281-4b56-a745-6a46db3b5018" providerId="ADAL" clId="{5B1B89B3-4E96-49D5-8176-67500AA7B227}" dt="2021-03-11T12:10:34.427" v="10658"/>
          <ac:spMkLst>
            <pc:docMk/>
            <pc:sldMk cId="2175353440" sldId="387"/>
            <ac:spMk id="518" creationId="{00000000-0000-0000-0000-000000000000}"/>
          </ac:spMkLst>
        </pc:spChg>
        <pc:spChg chg="mod ord">
          <ac:chgData name="LIN, Zhiqiang" userId="d4683ff3-f281-4b56-a745-6a46db3b5018" providerId="ADAL" clId="{5B1B89B3-4E96-49D5-8176-67500AA7B227}" dt="2021-03-11T12:10:34.427" v="10658"/>
          <ac:spMkLst>
            <pc:docMk/>
            <pc:sldMk cId="2175353440" sldId="387"/>
            <ac:spMk id="563" creationId="{00000000-0000-0000-0000-000000000000}"/>
          </ac:spMkLst>
        </pc:spChg>
        <pc:cxnChg chg="mod ord">
          <ac:chgData name="LIN, Zhiqiang" userId="d4683ff3-f281-4b56-a745-6a46db3b5018" providerId="ADAL" clId="{5B1B89B3-4E96-49D5-8176-67500AA7B227}" dt="2021-03-11T12:10:34.427" v="10658"/>
          <ac:cxnSpMkLst>
            <pc:docMk/>
            <pc:sldMk cId="2175353440" sldId="387"/>
            <ac:cxnSpMk id="6" creationId="{C13C28E8-8672-4A52-9D14-D9D89514A621}"/>
          </ac:cxnSpMkLst>
        </pc:cxnChg>
        <pc:cxnChg chg="mod ord">
          <ac:chgData name="LIN, Zhiqiang" userId="d4683ff3-f281-4b56-a745-6a46db3b5018" providerId="ADAL" clId="{5B1B89B3-4E96-49D5-8176-67500AA7B227}" dt="2021-03-11T12:10:34.427" v="10658"/>
          <ac:cxnSpMkLst>
            <pc:docMk/>
            <pc:sldMk cId="2175353440" sldId="387"/>
            <ac:cxnSpMk id="13" creationId="{F7E35773-6496-4D58-B5F4-B3ECA3DC753D}"/>
          </ac:cxnSpMkLst>
        </pc:cxnChg>
        <pc:cxnChg chg="mod ord">
          <ac:chgData name="LIN, Zhiqiang" userId="d4683ff3-f281-4b56-a745-6a46db3b5018" providerId="ADAL" clId="{5B1B89B3-4E96-49D5-8176-67500AA7B227}" dt="2021-03-11T12:10:34.427" v="10658"/>
          <ac:cxnSpMkLst>
            <pc:docMk/>
            <pc:sldMk cId="2175353440" sldId="387"/>
            <ac:cxnSpMk id="17" creationId="{976A7CCA-5D6E-4036-AC3B-E8594ACCE643}"/>
          </ac:cxnSpMkLst>
        </pc:cxnChg>
        <pc:cxnChg chg="mod ord">
          <ac:chgData name="LIN, Zhiqiang" userId="d4683ff3-f281-4b56-a745-6a46db3b5018" providerId="ADAL" clId="{5B1B89B3-4E96-49D5-8176-67500AA7B227}" dt="2021-03-11T12:10:34.427" v="10658"/>
          <ac:cxnSpMkLst>
            <pc:docMk/>
            <pc:sldMk cId="2175353440" sldId="387"/>
            <ac:cxnSpMk id="22" creationId="{F6E665B3-9B15-42F9-BA3D-4826015D1782}"/>
          </ac:cxnSpMkLst>
        </pc:cxnChg>
        <pc:cxnChg chg="mod ord">
          <ac:chgData name="LIN, Zhiqiang" userId="d4683ff3-f281-4b56-a745-6a46db3b5018" providerId="ADAL" clId="{5B1B89B3-4E96-49D5-8176-67500AA7B227}" dt="2021-03-11T12:10:34.427" v="10658"/>
          <ac:cxnSpMkLst>
            <pc:docMk/>
            <pc:sldMk cId="2175353440" sldId="387"/>
            <ac:cxnSpMk id="26" creationId="{2B3F03C0-A351-4C17-89E3-9741B0017E31}"/>
          </ac:cxnSpMkLst>
        </pc:cxnChg>
        <pc:cxnChg chg="mod ord">
          <ac:chgData name="LIN, Zhiqiang" userId="d4683ff3-f281-4b56-a745-6a46db3b5018" providerId="ADAL" clId="{5B1B89B3-4E96-49D5-8176-67500AA7B227}" dt="2021-03-11T12:10:34.427" v="10658"/>
          <ac:cxnSpMkLst>
            <pc:docMk/>
            <pc:sldMk cId="2175353440" sldId="387"/>
            <ac:cxnSpMk id="32" creationId="{A6AEE5CD-CC72-475C-80FF-01EA8C6A3D9E}"/>
          </ac:cxnSpMkLst>
        </pc:cxnChg>
        <pc:cxnChg chg="mod ord">
          <ac:chgData name="LIN, Zhiqiang" userId="d4683ff3-f281-4b56-a745-6a46db3b5018" providerId="ADAL" clId="{5B1B89B3-4E96-49D5-8176-67500AA7B227}" dt="2021-03-11T12:10:34.427" v="10658"/>
          <ac:cxnSpMkLst>
            <pc:docMk/>
            <pc:sldMk cId="2175353440" sldId="387"/>
            <ac:cxnSpMk id="37" creationId="{9F4B5E91-2F5B-4869-98BF-534A098DA78F}"/>
          </ac:cxnSpMkLst>
        </pc:cxnChg>
        <pc:cxnChg chg="mod ord">
          <ac:chgData name="LIN, Zhiqiang" userId="d4683ff3-f281-4b56-a745-6a46db3b5018" providerId="ADAL" clId="{5B1B89B3-4E96-49D5-8176-67500AA7B227}" dt="2021-03-11T12:10:34.427" v="10658"/>
          <ac:cxnSpMkLst>
            <pc:docMk/>
            <pc:sldMk cId="2175353440" sldId="387"/>
            <ac:cxnSpMk id="42" creationId="{17421C45-0251-4E88-BF36-C91F1CF9DFDC}"/>
          </ac:cxnSpMkLst>
        </pc:cxnChg>
        <pc:cxnChg chg="add del mod ord">
          <ac:chgData name="LIN, Zhiqiang" userId="d4683ff3-f281-4b56-a745-6a46db3b5018" providerId="ADAL" clId="{5B1B89B3-4E96-49D5-8176-67500AA7B227}" dt="2021-03-11T12:10:34.427" v="10658"/>
          <ac:cxnSpMkLst>
            <pc:docMk/>
            <pc:sldMk cId="2175353440" sldId="387"/>
            <ac:cxnSpMk id="48" creationId="{4205643A-D9AC-4515-854A-0BA9B5E21F90}"/>
          </ac:cxnSpMkLst>
        </pc:cxnChg>
        <pc:cxnChg chg="mod ord">
          <ac:chgData name="LIN, Zhiqiang" userId="d4683ff3-f281-4b56-a745-6a46db3b5018" providerId="ADAL" clId="{5B1B89B3-4E96-49D5-8176-67500AA7B227}" dt="2021-03-11T12:10:34.427" v="10658"/>
          <ac:cxnSpMkLst>
            <pc:docMk/>
            <pc:sldMk cId="2175353440" sldId="387"/>
            <ac:cxnSpMk id="519" creationId="{00000000-0000-0000-0000-000000000000}"/>
          </ac:cxnSpMkLst>
        </pc:cxnChg>
      </pc:sldChg>
      <pc:sldChg chg="delSp modSp add modTransition delAnim modAnim">
        <pc:chgData name="LIN, Zhiqiang" userId="d4683ff3-f281-4b56-a745-6a46db3b5018" providerId="ADAL" clId="{5B1B89B3-4E96-49D5-8176-67500AA7B227}" dt="2021-03-11T12:12:41.772" v="13039"/>
        <pc:sldMkLst>
          <pc:docMk/>
          <pc:sldMk cId="2634688723" sldId="387"/>
        </pc:sldMkLst>
        <pc:spChg chg="mod ord">
          <ac:chgData name="LIN, Zhiqiang" userId="d4683ff3-f281-4b56-a745-6a46db3b5018" providerId="ADAL" clId="{5B1B89B3-4E96-49D5-8176-67500AA7B227}" dt="2021-03-11T12:12:41.759" v="13015"/>
          <ac:spMkLst>
            <pc:docMk/>
            <pc:sldMk cId="2634688723" sldId="387"/>
            <ac:spMk id="5" creationId="{93751050-E692-4C9A-978F-7B1E01D62B12}"/>
          </ac:spMkLst>
        </pc:spChg>
        <pc:spChg chg="mod ord">
          <ac:chgData name="LIN, Zhiqiang" userId="d4683ff3-f281-4b56-a745-6a46db3b5018" providerId="ADAL" clId="{5B1B89B3-4E96-49D5-8176-67500AA7B227}" dt="2021-03-11T12:12:41.761" v="13019"/>
          <ac:spMkLst>
            <pc:docMk/>
            <pc:sldMk cId="2634688723" sldId="387"/>
            <ac:spMk id="7" creationId="{E8315A5C-B4DA-4DE4-A27A-9ECA69910723}"/>
          </ac:spMkLst>
        </pc:spChg>
        <pc:spChg chg="mod ord">
          <ac:chgData name="LIN, Zhiqiang" userId="d4683ff3-f281-4b56-a745-6a46db3b5018" providerId="ADAL" clId="{5B1B89B3-4E96-49D5-8176-67500AA7B227}" dt="2021-03-11T12:12:41.761" v="13023"/>
          <ac:spMkLst>
            <pc:docMk/>
            <pc:sldMk cId="2634688723" sldId="387"/>
            <ac:spMk id="8" creationId="{97FB6EBF-0DF5-47EB-92D3-CBE7A62C83B4}"/>
          </ac:spMkLst>
        </pc:spChg>
        <pc:spChg chg="mod ord">
          <ac:chgData name="LIN, Zhiqiang" userId="d4683ff3-f281-4b56-a745-6a46db3b5018" providerId="ADAL" clId="{5B1B89B3-4E96-49D5-8176-67500AA7B227}" dt="2021-03-11T12:12:41.761" v="13021"/>
          <ac:spMkLst>
            <pc:docMk/>
            <pc:sldMk cId="2634688723" sldId="387"/>
            <ac:spMk id="9" creationId="{655C3ED4-1A1B-423F-BB88-48F6442D37A1}"/>
          </ac:spMkLst>
        </pc:spChg>
        <pc:spChg chg="mod ord">
          <ac:chgData name="LIN, Zhiqiang" userId="d4683ff3-f281-4b56-a745-6a46db3b5018" providerId="ADAL" clId="{5B1B89B3-4E96-49D5-8176-67500AA7B227}" dt="2021-03-11T12:12:41.761" v="13027"/>
          <ac:spMkLst>
            <pc:docMk/>
            <pc:sldMk cId="2634688723" sldId="387"/>
            <ac:spMk id="10" creationId="{0E3ED966-6DFF-44E0-B17B-A4129490B341}"/>
          </ac:spMkLst>
        </pc:spChg>
        <pc:spChg chg="mod ord">
          <ac:chgData name="LIN, Zhiqiang" userId="d4683ff3-f281-4b56-a745-6a46db3b5018" providerId="ADAL" clId="{5B1B89B3-4E96-49D5-8176-67500AA7B227}" dt="2021-03-11T12:12:41.761" v="13029"/>
          <ac:spMkLst>
            <pc:docMk/>
            <pc:sldMk cId="2634688723" sldId="387"/>
            <ac:spMk id="11" creationId="{3FAE2692-2C7E-4CFC-979F-66B7BA1E77A9}"/>
          </ac:spMkLst>
        </pc:spChg>
        <pc:spChg chg="mod ord">
          <ac:chgData name="LIN, Zhiqiang" userId="d4683ff3-f281-4b56-a745-6a46db3b5018" providerId="ADAL" clId="{5B1B89B3-4E96-49D5-8176-67500AA7B227}" dt="2021-03-11T12:12:41.761" v="13031"/>
          <ac:spMkLst>
            <pc:docMk/>
            <pc:sldMk cId="2634688723" sldId="387"/>
            <ac:spMk id="12" creationId="{CB869D91-2FF2-4BED-9F28-B0942271BFDB}"/>
          </ac:spMkLst>
        </pc:spChg>
        <pc:spChg chg="mod ord">
          <ac:chgData name="LIN, Zhiqiang" userId="d4683ff3-f281-4b56-a745-6a46db3b5018" providerId="ADAL" clId="{5B1B89B3-4E96-49D5-8176-67500AA7B227}" dt="2021-03-11T12:12:41.761" v="13035"/>
          <ac:spMkLst>
            <pc:docMk/>
            <pc:sldMk cId="2634688723" sldId="387"/>
            <ac:spMk id="14" creationId="{F73CED85-EAF1-47C7-933C-320E04594202}"/>
          </ac:spMkLst>
        </pc:spChg>
        <pc:spChg chg="mod ord">
          <ac:chgData name="LIN, Zhiqiang" userId="d4683ff3-f281-4b56-a745-6a46db3b5018" providerId="ADAL" clId="{5B1B89B3-4E96-49D5-8176-67500AA7B227}" dt="2021-03-11T12:12:41.749" v="12971"/>
          <ac:spMkLst>
            <pc:docMk/>
            <pc:sldMk cId="2634688723" sldId="387"/>
            <ac:spMk id="15" creationId="{083AE7CF-9811-4B8E-A641-39DE3EB8ECB6}"/>
          </ac:spMkLst>
        </pc:spChg>
        <pc:spChg chg="mod ord">
          <ac:chgData name="LIN, Zhiqiang" userId="d4683ff3-f281-4b56-a745-6a46db3b5018" providerId="ADAL" clId="{5B1B89B3-4E96-49D5-8176-67500AA7B227}" dt="2021-03-11T12:12:41.741" v="12961"/>
          <ac:spMkLst>
            <pc:docMk/>
            <pc:sldMk cId="2634688723" sldId="387"/>
            <ac:spMk id="16" creationId="{042F8926-E684-42F7-9FF1-84E787B22C2A}"/>
          </ac:spMkLst>
        </pc:spChg>
        <pc:spChg chg="mod ord">
          <ac:chgData name="LIN, Zhiqiang" userId="d4683ff3-f281-4b56-a745-6a46db3b5018" providerId="ADAL" clId="{5B1B89B3-4E96-49D5-8176-67500AA7B227}" dt="2021-03-11T12:12:41.741" v="12957"/>
          <ac:spMkLst>
            <pc:docMk/>
            <pc:sldMk cId="2634688723" sldId="387"/>
            <ac:spMk id="18" creationId="{DD6233ED-C746-4A6F-B59D-7A19656E4147}"/>
          </ac:spMkLst>
        </pc:spChg>
        <pc:spChg chg="mod ord">
          <ac:chgData name="LIN, Zhiqiang" userId="d4683ff3-f281-4b56-a745-6a46db3b5018" providerId="ADAL" clId="{5B1B89B3-4E96-49D5-8176-67500AA7B227}" dt="2021-03-11T12:12:41.741" v="12959"/>
          <ac:spMkLst>
            <pc:docMk/>
            <pc:sldMk cId="2634688723" sldId="387"/>
            <ac:spMk id="19" creationId="{F7776D36-D807-4D5D-ADB2-F163ED550E02}"/>
          </ac:spMkLst>
        </pc:spChg>
        <pc:spChg chg="mod ord">
          <ac:chgData name="LIN, Zhiqiang" userId="d4683ff3-f281-4b56-a745-6a46db3b5018" providerId="ADAL" clId="{5B1B89B3-4E96-49D5-8176-67500AA7B227}" dt="2021-03-11T12:12:41.751" v="12973"/>
          <ac:spMkLst>
            <pc:docMk/>
            <pc:sldMk cId="2634688723" sldId="387"/>
            <ac:spMk id="20" creationId="{99B641D3-CF53-405D-8D89-934D901CFCED}"/>
          </ac:spMkLst>
        </pc:spChg>
        <pc:spChg chg="mod ord">
          <ac:chgData name="LIN, Zhiqiang" userId="d4683ff3-f281-4b56-a745-6a46db3b5018" providerId="ADAL" clId="{5B1B89B3-4E96-49D5-8176-67500AA7B227}" dt="2021-03-11T12:12:41.749" v="12965"/>
          <ac:spMkLst>
            <pc:docMk/>
            <pc:sldMk cId="2634688723" sldId="387"/>
            <ac:spMk id="21" creationId="{0BBEA8E4-CD59-4AA0-8ED0-9A6B0152EF45}"/>
          </ac:spMkLst>
        </pc:spChg>
        <pc:spChg chg="mod ord">
          <ac:chgData name="LIN, Zhiqiang" userId="d4683ff3-f281-4b56-a745-6a46db3b5018" providerId="ADAL" clId="{5B1B89B3-4E96-49D5-8176-67500AA7B227}" dt="2021-03-11T12:12:41.749" v="12969"/>
          <ac:spMkLst>
            <pc:docMk/>
            <pc:sldMk cId="2634688723" sldId="387"/>
            <ac:spMk id="23" creationId="{2075FAB4-E127-41D8-AB75-CAE982FC931E}"/>
          </ac:spMkLst>
        </pc:spChg>
        <pc:spChg chg="mod ord">
          <ac:chgData name="LIN, Zhiqiang" userId="d4683ff3-f281-4b56-a745-6a46db3b5018" providerId="ADAL" clId="{5B1B89B3-4E96-49D5-8176-67500AA7B227}" dt="2021-03-11T12:12:41.751" v="12975"/>
          <ac:spMkLst>
            <pc:docMk/>
            <pc:sldMk cId="2634688723" sldId="387"/>
            <ac:spMk id="24" creationId="{4AA620B8-1E02-4D0D-BF4D-A8A45D129A28}"/>
          </ac:spMkLst>
        </pc:spChg>
        <pc:spChg chg="mod ord">
          <ac:chgData name="LIN, Zhiqiang" userId="d4683ff3-f281-4b56-a745-6a46db3b5018" providerId="ADAL" clId="{5B1B89B3-4E96-49D5-8176-67500AA7B227}" dt="2021-03-11T12:12:41.751" v="12985"/>
          <ac:spMkLst>
            <pc:docMk/>
            <pc:sldMk cId="2634688723" sldId="387"/>
            <ac:spMk id="25" creationId="{D06B6163-9156-4931-8166-B825412D409A}"/>
          </ac:spMkLst>
        </pc:spChg>
        <pc:spChg chg="mod ord">
          <ac:chgData name="LIN, Zhiqiang" userId="d4683ff3-f281-4b56-a745-6a46db3b5018" providerId="ADAL" clId="{5B1B89B3-4E96-49D5-8176-67500AA7B227}" dt="2021-03-11T12:12:41.751" v="12977"/>
          <ac:spMkLst>
            <pc:docMk/>
            <pc:sldMk cId="2634688723" sldId="387"/>
            <ac:spMk id="27" creationId="{0111B152-0CC2-4136-B0D0-FD65FD91A499}"/>
          </ac:spMkLst>
        </pc:spChg>
        <pc:spChg chg="mod ord">
          <ac:chgData name="LIN, Zhiqiang" userId="d4683ff3-f281-4b56-a745-6a46db3b5018" providerId="ADAL" clId="{5B1B89B3-4E96-49D5-8176-67500AA7B227}" dt="2021-03-11T12:12:41.751" v="12983"/>
          <ac:spMkLst>
            <pc:docMk/>
            <pc:sldMk cId="2634688723" sldId="387"/>
            <ac:spMk id="28" creationId="{17318369-A170-444E-BF7C-A2F1D96753FC}"/>
          </ac:spMkLst>
        </pc:spChg>
        <pc:spChg chg="mod ord">
          <ac:chgData name="LIN, Zhiqiang" userId="d4683ff3-f281-4b56-a745-6a46db3b5018" providerId="ADAL" clId="{5B1B89B3-4E96-49D5-8176-67500AA7B227}" dt="2021-03-11T12:12:41.761" v="13037"/>
          <ac:spMkLst>
            <pc:docMk/>
            <pc:sldMk cId="2634688723" sldId="387"/>
            <ac:spMk id="29" creationId="{4D3328EF-0606-4020-9F70-EA1DAA44DE39}"/>
          </ac:spMkLst>
        </pc:spChg>
        <pc:spChg chg="mod ord">
          <ac:chgData name="LIN, Zhiqiang" userId="d4683ff3-f281-4b56-a745-6a46db3b5018" providerId="ADAL" clId="{5B1B89B3-4E96-49D5-8176-67500AA7B227}" dt="2021-03-11T12:12:41.751" v="12991"/>
          <ac:spMkLst>
            <pc:docMk/>
            <pc:sldMk cId="2634688723" sldId="387"/>
            <ac:spMk id="30" creationId="{D346DFB8-94E9-43C7-97F1-B31E7B226540}"/>
          </ac:spMkLst>
        </pc:spChg>
        <pc:spChg chg="mod ord">
          <ac:chgData name="LIN, Zhiqiang" userId="d4683ff3-f281-4b56-a745-6a46db3b5018" providerId="ADAL" clId="{5B1B89B3-4E96-49D5-8176-67500AA7B227}" dt="2021-03-11T12:12:41.751" v="12979"/>
          <ac:spMkLst>
            <pc:docMk/>
            <pc:sldMk cId="2634688723" sldId="387"/>
            <ac:spMk id="31" creationId="{07436DD6-7A8B-4ABE-8BB2-EED39691EF77}"/>
          </ac:spMkLst>
        </pc:spChg>
        <pc:spChg chg="mod ord">
          <ac:chgData name="LIN, Zhiqiang" userId="d4683ff3-f281-4b56-a745-6a46db3b5018" providerId="ADAL" clId="{5B1B89B3-4E96-49D5-8176-67500AA7B227}" dt="2021-03-11T12:12:41.751" v="12989"/>
          <ac:spMkLst>
            <pc:docMk/>
            <pc:sldMk cId="2634688723" sldId="387"/>
            <ac:spMk id="33" creationId="{A3288E28-2526-4EBD-816A-3FB7670B4B0F}"/>
          </ac:spMkLst>
        </pc:spChg>
        <pc:spChg chg="mod ord">
          <ac:chgData name="LIN, Zhiqiang" userId="d4683ff3-f281-4b56-a745-6a46db3b5018" providerId="ADAL" clId="{5B1B89B3-4E96-49D5-8176-67500AA7B227}" dt="2021-03-11T12:12:41.751" v="12993"/>
          <ac:spMkLst>
            <pc:docMk/>
            <pc:sldMk cId="2634688723" sldId="387"/>
            <ac:spMk id="34" creationId="{97145F26-BA5B-4096-B073-901E372A4AD3}"/>
          </ac:spMkLst>
        </pc:spChg>
        <pc:spChg chg="mod ord">
          <ac:chgData name="LIN, Zhiqiang" userId="d4683ff3-f281-4b56-a745-6a46db3b5018" providerId="ADAL" clId="{5B1B89B3-4E96-49D5-8176-67500AA7B227}" dt="2021-03-11T12:12:41.751" v="12995"/>
          <ac:spMkLst>
            <pc:docMk/>
            <pc:sldMk cId="2634688723" sldId="387"/>
            <ac:spMk id="35" creationId="{B9A7BEC7-9AD3-4CD4-B0E2-9EA87A0978C4}"/>
          </ac:spMkLst>
        </pc:spChg>
        <pc:spChg chg="mod ord">
          <ac:chgData name="LIN, Zhiqiang" userId="d4683ff3-f281-4b56-a745-6a46db3b5018" providerId="ADAL" clId="{5B1B89B3-4E96-49D5-8176-67500AA7B227}" dt="2021-03-11T12:12:41.751" v="13001"/>
          <ac:spMkLst>
            <pc:docMk/>
            <pc:sldMk cId="2634688723" sldId="387"/>
            <ac:spMk id="36" creationId="{966C4E24-29F4-461E-B9A6-3A14CDC626ED}"/>
          </ac:spMkLst>
        </pc:spChg>
        <pc:spChg chg="mod ord">
          <ac:chgData name="LIN, Zhiqiang" userId="d4683ff3-f281-4b56-a745-6a46db3b5018" providerId="ADAL" clId="{5B1B89B3-4E96-49D5-8176-67500AA7B227}" dt="2021-03-11T12:12:41.751" v="12999"/>
          <ac:spMkLst>
            <pc:docMk/>
            <pc:sldMk cId="2634688723" sldId="387"/>
            <ac:spMk id="38" creationId="{CFD7F010-44C9-4320-A1AE-DA1E219AF436}"/>
          </ac:spMkLst>
        </pc:spChg>
        <pc:spChg chg="mod ord">
          <ac:chgData name="LIN, Zhiqiang" userId="d4683ff3-f281-4b56-a745-6a46db3b5018" providerId="ADAL" clId="{5B1B89B3-4E96-49D5-8176-67500AA7B227}" dt="2021-03-11T12:12:41.751" v="13009"/>
          <ac:spMkLst>
            <pc:docMk/>
            <pc:sldMk cId="2634688723" sldId="387"/>
            <ac:spMk id="39" creationId="{47E7B1B2-47EB-4316-B8CC-48CE30706B28}"/>
          </ac:spMkLst>
        </pc:spChg>
        <pc:spChg chg="mod ord">
          <ac:chgData name="LIN, Zhiqiang" userId="d4683ff3-f281-4b56-a745-6a46db3b5018" providerId="ADAL" clId="{5B1B89B3-4E96-49D5-8176-67500AA7B227}" dt="2021-03-11T12:12:41.751" v="13005"/>
          <ac:spMkLst>
            <pc:docMk/>
            <pc:sldMk cId="2634688723" sldId="387"/>
            <ac:spMk id="40" creationId="{0EF7E3EE-E722-4959-955B-4E3AF4D46DC4}"/>
          </ac:spMkLst>
        </pc:spChg>
        <pc:spChg chg="mod ord">
          <ac:chgData name="LIN, Zhiqiang" userId="d4683ff3-f281-4b56-a745-6a46db3b5018" providerId="ADAL" clId="{5B1B89B3-4E96-49D5-8176-67500AA7B227}" dt="2021-03-11T12:12:41.751" v="13003"/>
          <ac:spMkLst>
            <pc:docMk/>
            <pc:sldMk cId="2634688723" sldId="387"/>
            <ac:spMk id="41" creationId="{DF57CCEE-2C09-46C7-AF9F-36B3BD631F6B}"/>
          </ac:spMkLst>
        </pc:spChg>
        <pc:spChg chg="mod ord">
          <ac:chgData name="LIN, Zhiqiang" userId="d4683ff3-f281-4b56-a745-6a46db3b5018" providerId="ADAL" clId="{5B1B89B3-4E96-49D5-8176-67500AA7B227}" dt="2021-03-11T12:12:41.751" v="13011"/>
          <ac:spMkLst>
            <pc:docMk/>
            <pc:sldMk cId="2634688723" sldId="387"/>
            <ac:spMk id="43" creationId="{48FC36C8-8145-4FC0-864A-8B0B0A19B39E}"/>
          </ac:spMkLst>
        </pc:spChg>
        <pc:spChg chg="mod ord">
          <ac:chgData name="LIN, Zhiqiang" userId="d4683ff3-f281-4b56-a745-6a46db3b5018" providerId="ADAL" clId="{5B1B89B3-4E96-49D5-8176-67500AA7B227}" dt="2021-03-11T12:12:41.759" v="13013"/>
          <ac:spMkLst>
            <pc:docMk/>
            <pc:sldMk cId="2634688723" sldId="387"/>
            <ac:spMk id="44" creationId="{6DCC7D6F-712D-4486-A67A-48B0B5EC75FB}"/>
          </ac:spMkLst>
        </pc:spChg>
        <pc:spChg chg="del">
          <ac:chgData name="LIN, Zhiqiang" userId="d4683ff3-f281-4b56-a745-6a46db3b5018" providerId="ADAL" clId="{5B1B89B3-4E96-49D5-8176-67500AA7B227}" dt="2021-03-11T12:12:41.599" v="12944"/>
          <ac:spMkLst>
            <pc:docMk/>
            <pc:sldMk cId="2634688723" sldId="387"/>
            <ac:spMk id="45" creationId="{08F77E3E-A31A-4EE1-B986-04CDD90B4171}"/>
          </ac:spMkLst>
        </pc:spChg>
        <pc:spChg chg="del">
          <ac:chgData name="LIN, Zhiqiang" userId="d4683ff3-f281-4b56-a745-6a46db3b5018" providerId="ADAL" clId="{5B1B89B3-4E96-49D5-8176-67500AA7B227}" dt="2021-03-11T12:12:41.607" v="12947"/>
          <ac:spMkLst>
            <pc:docMk/>
            <pc:sldMk cId="2634688723" sldId="387"/>
            <ac:spMk id="46" creationId="{5BF931BA-30BE-4154-AE02-75B55A7F58EB}"/>
          </ac:spMkLst>
        </pc:spChg>
        <pc:spChg chg="mod ord">
          <ac:chgData name="LIN, Zhiqiang" userId="d4683ff3-f281-4b56-a745-6a46db3b5018" providerId="ADAL" clId="{5B1B89B3-4E96-49D5-8176-67500AA7B227}" dt="2021-03-11T12:12:41.741" v="12953"/>
          <ac:spMkLst>
            <pc:docMk/>
            <pc:sldMk cId="2634688723" sldId="387"/>
            <ac:spMk id="518" creationId="{00000000-0000-0000-0000-000000000000}"/>
          </ac:spMkLst>
        </pc:spChg>
        <pc:spChg chg="mod ord">
          <ac:chgData name="LIN, Zhiqiang" userId="d4683ff3-f281-4b56-a745-6a46db3b5018" providerId="ADAL" clId="{5B1B89B3-4E96-49D5-8176-67500AA7B227}" dt="2021-03-11T12:12:41.761" v="13025"/>
          <ac:spMkLst>
            <pc:docMk/>
            <pc:sldMk cId="2634688723" sldId="387"/>
            <ac:spMk id="563" creationId="{00000000-0000-0000-0000-000000000000}"/>
          </ac:spMkLst>
        </pc:spChg>
        <pc:picChg chg="del">
          <ac:chgData name="LIN, Zhiqiang" userId="d4683ff3-f281-4b56-a745-6a46db3b5018" providerId="ADAL" clId="{5B1B89B3-4E96-49D5-8176-67500AA7B227}" dt="2021-03-11T12:12:41.609" v="12950"/>
          <ac:picMkLst>
            <pc:docMk/>
            <pc:sldMk cId="2634688723" sldId="387"/>
            <ac:picMk id="47" creationId="{39BAE8FA-E4FA-4C01-99E1-05B4E61A1F2E}"/>
          </ac:picMkLst>
        </pc:picChg>
        <pc:cxnChg chg="mod ord">
          <ac:chgData name="LIN, Zhiqiang" userId="d4683ff3-f281-4b56-a745-6a46db3b5018" providerId="ADAL" clId="{5B1B89B3-4E96-49D5-8176-67500AA7B227}" dt="2021-03-11T12:12:41.761" v="13017"/>
          <ac:cxnSpMkLst>
            <pc:docMk/>
            <pc:sldMk cId="2634688723" sldId="387"/>
            <ac:cxnSpMk id="6" creationId="{0E8F756E-DDB6-4FD3-90BA-9DAA7DCE0382}"/>
          </ac:cxnSpMkLst>
        </pc:cxnChg>
        <pc:cxnChg chg="mod ord">
          <ac:chgData name="LIN, Zhiqiang" userId="d4683ff3-f281-4b56-a745-6a46db3b5018" providerId="ADAL" clId="{5B1B89B3-4E96-49D5-8176-67500AA7B227}" dt="2021-03-11T12:12:41.761" v="13033"/>
          <ac:cxnSpMkLst>
            <pc:docMk/>
            <pc:sldMk cId="2634688723" sldId="387"/>
            <ac:cxnSpMk id="13" creationId="{116185EC-8DB3-402B-B077-8F4AFD319BE8}"/>
          </ac:cxnSpMkLst>
        </pc:cxnChg>
        <pc:cxnChg chg="mod ord">
          <ac:chgData name="LIN, Zhiqiang" userId="d4683ff3-f281-4b56-a745-6a46db3b5018" providerId="ADAL" clId="{5B1B89B3-4E96-49D5-8176-67500AA7B227}" dt="2021-03-11T12:12:41.741" v="12963"/>
          <ac:cxnSpMkLst>
            <pc:docMk/>
            <pc:sldMk cId="2634688723" sldId="387"/>
            <ac:cxnSpMk id="17" creationId="{312B5751-A075-4C3C-8AF0-A64A8ABC21B9}"/>
          </ac:cxnSpMkLst>
        </pc:cxnChg>
        <pc:cxnChg chg="mod ord">
          <ac:chgData name="LIN, Zhiqiang" userId="d4683ff3-f281-4b56-a745-6a46db3b5018" providerId="ADAL" clId="{5B1B89B3-4E96-49D5-8176-67500AA7B227}" dt="2021-03-11T12:12:41.749" v="12967"/>
          <ac:cxnSpMkLst>
            <pc:docMk/>
            <pc:sldMk cId="2634688723" sldId="387"/>
            <ac:cxnSpMk id="22" creationId="{60E8E05F-2DC6-43C5-A885-351D9875A5ED}"/>
          </ac:cxnSpMkLst>
        </pc:cxnChg>
        <pc:cxnChg chg="mod ord">
          <ac:chgData name="LIN, Zhiqiang" userId="d4683ff3-f281-4b56-a745-6a46db3b5018" providerId="ADAL" clId="{5B1B89B3-4E96-49D5-8176-67500AA7B227}" dt="2021-03-11T12:12:41.751" v="12981"/>
          <ac:cxnSpMkLst>
            <pc:docMk/>
            <pc:sldMk cId="2634688723" sldId="387"/>
            <ac:cxnSpMk id="26" creationId="{E902DC65-1758-4247-926B-4EC5E2DB79FB}"/>
          </ac:cxnSpMkLst>
        </pc:cxnChg>
        <pc:cxnChg chg="mod ord">
          <ac:chgData name="LIN, Zhiqiang" userId="d4683ff3-f281-4b56-a745-6a46db3b5018" providerId="ADAL" clId="{5B1B89B3-4E96-49D5-8176-67500AA7B227}" dt="2021-03-11T12:12:41.751" v="12987"/>
          <ac:cxnSpMkLst>
            <pc:docMk/>
            <pc:sldMk cId="2634688723" sldId="387"/>
            <ac:cxnSpMk id="32" creationId="{1F5E7B6C-4F12-4A37-BEF7-16751D3724A9}"/>
          </ac:cxnSpMkLst>
        </pc:cxnChg>
        <pc:cxnChg chg="mod ord">
          <ac:chgData name="LIN, Zhiqiang" userId="d4683ff3-f281-4b56-a745-6a46db3b5018" providerId="ADAL" clId="{5B1B89B3-4E96-49D5-8176-67500AA7B227}" dt="2021-03-11T12:12:41.751" v="12997"/>
          <ac:cxnSpMkLst>
            <pc:docMk/>
            <pc:sldMk cId="2634688723" sldId="387"/>
            <ac:cxnSpMk id="37" creationId="{375C5662-3296-41C5-9559-9A87B4A1E86F}"/>
          </ac:cxnSpMkLst>
        </pc:cxnChg>
        <pc:cxnChg chg="mod ord">
          <ac:chgData name="LIN, Zhiqiang" userId="d4683ff3-f281-4b56-a745-6a46db3b5018" providerId="ADAL" clId="{5B1B89B3-4E96-49D5-8176-67500AA7B227}" dt="2021-03-11T12:12:41.751" v="13007"/>
          <ac:cxnSpMkLst>
            <pc:docMk/>
            <pc:sldMk cId="2634688723" sldId="387"/>
            <ac:cxnSpMk id="42" creationId="{14CE2916-FD93-4E24-A993-77254A8C3887}"/>
          </ac:cxnSpMkLst>
        </pc:cxnChg>
        <pc:cxnChg chg="mod ord">
          <ac:chgData name="LIN, Zhiqiang" userId="d4683ff3-f281-4b56-a745-6a46db3b5018" providerId="ADAL" clId="{5B1B89B3-4E96-49D5-8176-67500AA7B227}" dt="2021-03-11T12:12:41.741" v="12955"/>
          <ac:cxnSpMkLst>
            <pc:docMk/>
            <pc:sldMk cId="2634688723" sldId="387"/>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1920873433" sldId="388"/>
        </pc:sldMkLst>
        <pc:spChg chg="mod ord">
          <ac:chgData name="LIN, Zhiqiang" userId="d4683ff3-f281-4b56-a745-6a46db3b5018" providerId="ADAL" clId="{5B1B89B3-4E96-49D5-8176-67500AA7B227}" dt="2021-03-11T12:10:34.427" v="10658"/>
          <ac:spMkLst>
            <pc:docMk/>
            <pc:sldMk cId="1920873433" sldId="388"/>
            <ac:spMk id="5" creationId="{4369BF7F-1785-4FF7-A5EC-A31F9AC8EBF3}"/>
          </ac:spMkLst>
        </pc:spChg>
        <pc:spChg chg="mod ord">
          <ac:chgData name="LIN, Zhiqiang" userId="d4683ff3-f281-4b56-a745-6a46db3b5018" providerId="ADAL" clId="{5B1B89B3-4E96-49D5-8176-67500AA7B227}" dt="2021-03-11T12:10:34.427" v="10658"/>
          <ac:spMkLst>
            <pc:docMk/>
            <pc:sldMk cId="1920873433" sldId="388"/>
            <ac:spMk id="7" creationId="{372C03E2-C06F-45E8-8899-6430B05EAF0A}"/>
          </ac:spMkLst>
        </pc:spChg>
        <pc:spChg chg="mod ord">
          <ac:chgData name="LIN, Zhiqiang" userId="d4683ff3-f281-4b56-a745-6a46db3b5018" providerId="ADAL" clId="{5B1B89B3-4E96-49D5-8176-67500AA7B227}" dt="2021-03-11T12:10:34.427" v="10658"/>
          <ac:spMkLst>
            <pc:docMk/>
            <pc:sldMk cId="1920873433" sldId="388"/>
            <ac:spMk id="8" creationId="{0EB7314A-FC3F-4EC4-878A-65F30095CBAA}"/>
          </ac:spMkLst>
        </pc:spChg>
        <pc:spChg chg="mod ord">
          <ac:chgData name="LIN, Zhiqiang" userId="d4683ff3-f281-4b56-a745-6a46db3b5018" providerId="ADAL" clId="{5B1B89B3-4E96-49D5-8176-67500AA7B227}" dt="2021-03-11T12:10:34.427" v="10658"/>
          <ac:spMkLst>
            <pc:docMk/>
            <pc:sldMk cId="1920873433" sldId="388"/>
            <ac:spMk id="9" creationId="{0E868CE5-B5A6-4B37-9351-E9AF82954A20}"/>
          </ac:spMkLst>
        </pc:spChg>
        <pc:spChg chg="mod ord">
          <ac:chgData name="LIN, Zhiqiang" userId="d4683ff3-f281-4b56-a745-6a46db3b5018" providerId="ADAL" clId="{5B1B89B3-4E96-49D5-8176-67500AA7B227}" dt="2021-03-11T12:10:34.427" v="10658"/>
          <ac:spMkLst>
            <pc:docMk/>
            <pc:sldMk cId="1920873433" sldId="388"/>
            <ac:spMk id="10" creationId="{61A4C298-7F0F-49D3-8D3C-9C501B7CD4C2}"/>
          </ac:spMkLst>
        </pc:spChg>
        <pc:spChg chg="mod ord">
          <ac:chgData name="LIN, Zhiqiang" userId="d4683ff3-f281-4b56-a745-6a46db3b5018" providerId="ADAL" clId="{5B1B89B3-4E96-49D5-8176-67500AA7B227}" dt="2021-03-11T12:10:34.427" v="10658"/>
          <ac:spMkLst>
            <pc:docMk/>
            <pc:sldMk cId="1920873433" sldId="388"/>
            <ac:spMk id="11" creationId="{FB74EB84-48D2-4B70-A280-02C62A1055A0}"/>
          </ac:spMkLst>
        </pc:spChg>
        <pc:spChg chg="mod ord">
          <ac:chgData name="LIN, Zhiqiang" userId="d4683ff3-f281-4b56-a745-6a46db3b5018" providerId="ADAL" clId="{5B1B89B3-4E96-49D5-8176-67500AA7B227}" dt="2021-03-11T12:10:34.427" v="10658"/>
          <ac:spMkLst>
            <pc:docMk/>
            <pc:sldMk cId="1920873433" sldId="388"/>
            <ac:spMk id="12" creationId="{D91F5CE9-4976-4FB5-A742-5903F8B44F49}"/>
          </ac:spMkLst>
        </pc:spChg>
        <pc:spChg chg="mod ord">
          <ac:chgData name="LIN, Zhiqiang" userId="d4683ff3-f281-4b56-a745-6a46db3b5018" providerId="ADAL" clId="{5B1B89B3-4E96-49D5-8176-67500AA7B227}" dt="2021-03-11T12:10:34.427" v="10658"/>
          <ac:spMkLst>
            <pc:docMk/>
            <pc:sldMk cId="1920873433" sldId="388"/>
            <ac:spMk id="14" creationId="{32BF16FC-1A9E-466D-8CBD-75B5EB8781CF}"/>
          </ac:spMkLst>
        </pc:spChg>
        <pc:spChg chg="mod ord">
          <ac:chgData name="LIN, Zhiqiang" userId="d4683ff3-f281-4b56-a745-6a46db3b5018" providerId="ADAL" clId="{5B1B89B3-4E96-49D5-8176-67500AA7B227}" dt="2021-03-11T12:10:34.427" v="10658"/>
          <ac:spMkLst>
            <pc:docMk/>
            <pc:sldMk cId="1920873433" sldId="388"/>
            <ac:spMk id="15" creationId="{490EAE1B-CFE7-40FB-9746-888D90B0700D}"/>
          </ac:spMkLst>
        </pc:spChg>
        <pc:spChg chg="mod ord">
          <ac:chgData name="LIN, Zhiqiang" userId="d4683ff3-f281-4b56-a745-6a46db3b5018" providerId="ADAL" clId="{5B1B89B3-4E96-49D5-8176-67500AA7B227}" dt="2021-03-11T12:10:34.427" v="10658"/>
          <ac:spMkLst>
            <pc:docMk/>
            <pc:sldMk cId="1920873433" sldId="388"/>
            <ac:spMk id="16" creationId="{0DA651A6-98DB-482F-A44A-5D21C3CE484B}"/>
          </ac:spMkLst>
        </pc:spChg>
        <pc:spChg chg="mod ord">
          <ac:chgData name="LIN, Zhiqiang" userId="d4683ff3-f281-4b56-a745-6a46db3b5018" providerId="ADAL" clId="{5B1B89B3-4E96-49D5-8176-67500AA7B227}" dt="2021-03-11T12:10:34.427" v="10658"/>
          <ac:spMkLst>
            <pc:docMk/>
            <pc:sldMk cId="1920873433" sldId="388"/>
            <ac:spMk id="18" creationId="{09F3CC5C-28A8-4E81-9374-1566DA55FE5E}"/>
          </ac:spMkLst>
        </pc:spChg>
        <pc:spChg chg="mod ord">
          <ac:chgData name="LIN, Zhiqiang" userId="d4683ff3-f281-4b56-a745-6a46db3b5018" providerId="ADAL" clId="{5B1B89B3-4E96-49D5-8176-67500AA7B227}" dt="2021-03-11T12:10:34.427" v="10658"/>
          <ac:spMkLst>
            <pc:docMk/>
            <pc:sldMk cId="1920873433" sldId="388"/>
            <ac:spMk id="19" creationId="{86C9E389-1850-4D92-BCB8-B3C54FE438D9}"/>
          </ac:spMkLst>
        </pc:spChg>
        <pc:spChg chg="mod ord">
          <ac:chgData name="LIN, Zhiqiang" userId="d4683ff3-f281-4b56-a745-6a46db3b5018" providerId="ADAL" clId="{5B1B89B3-4E96-49D5-8176-67500AA7B227}" dt="2021-03-11T12:10:34.427" v="10658"/>
          <ac:spMkLst>
            <pc:docMk/>
            <pc:sldMk cId="1920873433" sldId="388"/>
            <ac:spMk id="20" creationId="{1811924D-9E87-4CA3-927F-C01ABDADE414}"/>
          </ac:spMkLst>
        </pc:spChg>
        <pc:spChg chg="mod ord">
          <ac:chgData name="LIN, Zhiqiang" userId="d4683ff3-f281-4b56-a745-6a46db3b5018" providerId="ADAL" clId="{5B1B89B3-4E96-49D5-8176-67500AA7B227}" dt="2021-03-11T12:10:34.427" v="10658"/>
          <ac:spMkLst>
            <pc:docMk/>
            <pc:sldMk cId="1920873433" sldId="388"/>
            <ac:spMk id="21" creationId="{DFFEEBFB-2A6F-4AC2-A600-EDF1AC401A49}"/>
          </ac:spMkLst>
        </pc:spChg>
        <pc:spChg chg="mod ord">
          <ac:chgData name="LIN, Zhiqiang" userId="d4683ff3-f281-4b56-a745-6a46db3b5018" providerId="ADAL" clId="{5B1B89B3-4E96-49D5-8176-67500AA7B227}" dt="2021-03-11T12:10:34.427" v="10658"/>
          <ac:spMkLst>
            <pc:docMk/>
            <pc:sldMk cId="1920873433" sldId="388"/>
            <ac:spMk id="23" creationId="{F64FB2B1-8EB2-40E2-A96C-8FDEFE70040F}"/>
          </ac:spMkLst>
        </pc:spChg>
        <pc:spChg chg="mod ord">
          <ac:chgData name="LIN, Zhiqiang" userId="d4683ff3-f281-4b56-a745-6a46db3b5018" providerId="ADAL" clId="{5B1B89B3-4E96-49D5-8176-67500AA7B227}" dt="2021-03-11T12:10:34.427" v="10658"/>
          <ac:spMkLst>
            <pc:docMk/>
            <pc:sldMk cId="1920873433" sldId="388"/>
            <ac:spMk id="24" creationId="{77E2D615-C7A0-44D0-965D-3BA8F2A57BDA}"/>
          </ac:spMkLst>
        </pc:spChg>
        <pc:spChg chg="mod ord">
          <ac:chgData name="LIN, Zhiqiang" userId="d4683ff3-f281-4b56-a745-6a46db3b5018" providerId="ADAL" clId="{5B1B89B3-4E96-49D5-8176-67500AA7B227}" dt="2021-03-11T12:10:34.427" v="10658"/>
          <ac:spMkLst>
            <pc:docMk/>
            <pc:sldMk cId="1920873433" sldId="388"/>
            <ac:spMk id="25" creationId="{02B58B95-0748-421E-AD92-FD6A0435C5AC}"/>
          </ac:spMkLst>
        </pc:spChg>
        <pc:spChg chg="mod ord">
          <ac:chgData name="LIN, Zhiqiang" userId="d4683ff3-f281-4b56-a745-6a46db3b5018" providerId="ADAL" clId="{5B1B89B3-4E96-49D5-8176-67500AA7B227}" dt="2021-03-11T12:10:34.427" v="10658"/>
          <ac:spMkLst>
            <pc:docMk/>
            <pc:sldMk cId="1920873433" sldId="388"/>
            <ac:spMk id="27" creationId="{4F3A1E36-CDD0-4ACD-9741-79FC97E8693F}"/>
          </ac:spMkLst>
        </pc:spChg>
        <pc:spChg chg="mod ord">
          <ac:chgData name="LIN, Zhiqiang" userId="d4683ff3-f281-4b56-a745-6a46db3b5018" providerId="ADAL" clId="{5B1B89B3-4E96-49D5-8176-67500AA7B227}" dt="2021-03-11T12:10:34.427" v="10658"/>
          <ac:spMkLst>
            <pc:docMk/>
            <pc:sldMk cId="1920873433" sldId="388"/>
            <ac:spMk id="28" creationId="{A5CA9A32-F6A5-4366-92CA-B8457D257D97}"/>
          </ac:spMkLst>
        </pc:spChg>
        <pc:spChg chg="mod ord">
          <ac:chgData name="LIN, Zhiqiang" userId="d4683ff3-f281-4b56-a745-6a46db3b5018" providerId="ADAL" clId="{5B1B89B3-4E96-49D5-8176-67500AA7B227}" dt="2021-03-11T12:10:34.427" v="10658"/>
          <ac:spMkLst>
            <pc:docMk/>
            <pc:sldMk cId="1920873433" sldId="388"/>
            <ac:spMk id="29" creationId="{F752E399-13E2-430B-A4D3-05167B5848E4}"/>
          </ac:spMkLst>
        </pc:spChg>
        <pc:spChg chg="mod ord">
          <ac:chgData name="LIN, Zhiqiang" userId="d4683ff3-f281-4b56-a745-6a46db3b5018" providerId="ADAL" clId="{5B1B89B3-4E96-49D5-8176-67500AA7B227}" dt="2021-03-11T12:10:34.427" v="10658"/>
          <ac:spMkLst>
            <pc:docMk/>
            <pc:sldMk cId="1920873433" sldId="388"/>
            <ac:spMk id="30" creationId="{EA91AF0D-68FC-4B18-A0C6-3AF43D562859}"/>
          </ac:spMkLst>
        </pc:spChg>
        <pc:spChg chg="mod ord">
          <ac:chgData name="LIN, Zhiqiang" userId="d4683ff3-f281-4b56-a745-6a46db3b5018" providerId="ADAL" clId="{5B1B89B3-4E96-49D5-8176-67500AA7B227}" dt="2021-03-11T12:10:34.427" v="10658"/>
          <ac:spMkLst>
            <pc:docMk/>
            <pc:sldMk cId="1920873433" sldId="388"/>
            <ac:spMk id="31" creationId="{A063001B-C9B3-42B6-A362-1C23C4CFBA95}"/>
          </ac:spMkLst>
        </pc:spChg>
        <pc:spChg chg="mod ord">
          <ac:chgData name="LIN, Zhiqiang" userId="d4683ff3-f281-4b56-a745-6a46db3b5018" providerId="ADAL" clId="{5B1B89B3-4E96-49D5-8176-67500AA7B227}" dt="2021-03-11T12:10:34.427" v="10658"/>
          <ac:spMkLst>
            <pc:docMk/>
            <pc:sldMk cId="1920873433" sldId="388"/>
            <ac:spMk id="33" creationId="{9CB16F18-7BE6-434D-BAFD-9EEEFBC0D874}"/>
          </ac:spMkLst>
        </pc:spChg>
        <pc:spChg chg="mod ord">
          <ac:chgData name="LIN, Zhiqiang" userId="d4683ff3-f281-4b56-a745-6a46db3b5018" providerId="ADAL" clId="{5B1B89B3-4E96-49D5-8176-67500AA7B227}" dt="2021-03-11T12:10:34.427" v="10658"/>
          <ac:spMkLst>
            <pc:docMk/>
            <pc:sldMk cId="1920873433" sldId="388"/>
            <ac:spMk id="34" creationId="{C0B7D670-3D34-40B8-8557-D43F160BB603}"/>
          </ac:spMkLst>
        </pc:spChg>
        <pc:spChg chg="mod ord">
          <ac:chgData name="LIN, Zhiqiang" userId="d4683ff3-f281-4b56-a745-6a46db3b5018" providerId="ADAL" clId="{5B1B89B3-4E96-49D5-8176-67500AA7B227}" dt="2021-03-11T12:10:34.427" v="10658"/>
          <ac:spMkLst>
            <pc:docMk/>
            <pc:sldMk cId="1920873433" sldId="388"/>
            <ac:spMk id="35" creationId="{D5A02B51-AE49-49F9-9AB2-D8D715A5C5EC}"/>
          </ac:spMkLst>
        </pc:spChg>
        <pc:spChg chg="mod ord">
          <ac:chgData name="LIN, Zhiqiang" userId="d4683ff3-f281-4b56-a745-6a46db3b5018" providerId="ADAL" clId="{5B1B89B3-4E96-49D5-8176-67500AA7B227}" dt="2021-03-11T12:10:34.427" v="10658"/>
          <ac:spMkLst>
            <pc:docMk/>
            <pc:sldMk cId="1920873433" sldId="388"/>
            <ac:spMk id="36" creationId="{5560D6D2-0C76-4FE5-8F9C-49D86BF166BE}"/>
          </ac:spMkLst>
        </pc:spChg>
        <pc:spChg chg="mod ord">
          <ac:chgData name="LIN, Zhiqiang" userId="d4683ff3-f281-4b56-a745-6a46db3b5018" providerId="ADAL" clId="{5B1B89B3-4E96-49D5-8176-67500AA7B227}" dt="2021-03-11T12:10:34.427" v="10658"/>
          <ac:spMkLst>
            <pc:docMk/>
            <pc:sldMk cId="1920873433" sldId="388"/>
            <ac:spMk id="38" creationId="{ABE425D5-4DD9-4DC8-9702-7EE447EB16FD}"/>
          </ac:spMkLst>
        </pc:spChg>
        <pc:spChg chg="mod ord">
          <ac:chgData name="LIN, Zhiqiang" userId="d4683ff3-f281-4b56-a745-6a46db3b5018" providerId="ADAL" clId="{5B1B89B3-4E96-49D5-8176-67500AA7B227}" dt="2021-03-11T12:10:34.427" v="10658"/>
          <ac:spMkLst>
            <pc:docMk/>
            <pc:sldMk cId="1920873433" sldId="388"/>
            <ac:spMk id="39" creationId="{51625BBB-A4EE-4CD4-9ECF-EE428B03A167}"/>
          </ac:spMkLst>
        </pc:spChg>
        <pc:spChg chg="mod ord">
          <ac:chgData name="LIN, Zhiqiang" userId="d4683ff3-f281-4b56-a745-6a46db3b5018" providerId="ADAL" clId="{5B1B89B3-4E96-49D5-8176-67500AA7B227}" dt="2021-03-11T12:10:34.427" v="10658"/>
          <ac:spMkLst>
            <pc:docMk/>
            <pc:sldMk cId="1920873433" sldId="388"/>
            <ac:spMk id="40" creationId="{C02FDF9E-A2FC-4051-A570-6459ACCD2C97}"/>
          </ac:spMkLst>
        </pc:spChg>
        <pc:spChg chg="mod ord">
          <ac:chgData name="LIN, Zhiqiang" userId="d4683ff3-f281-4b56-a745-6a46db3b5018" providerId="ADAL" clId="{5B1B89B3-4E96-49D5-8176-67500AA7B227}" dt="2021-03-11T12:10:34.427" v="10658"/>
          <ac:spMkLst>
            <pc:docMk/>
            <pc:sldMk cId="1920873433" sldId="388"/>
            <ac:spMk id="41" creationId="{A60E700C-5FA8-430B-931E-FC3017CBB2F7}"/>
          </ac:spMkLst>
        </pc:spChg>
        <pc:spChg chg="mod ord">
          <ac:chgData name="LIN, Zhiqiang" userId="d4683ff3-f281-4b56-a745-6a46db3b5018" providerId="ADAL" clId="{5B1B89B3-4E96-49D5-8176-67500AA7B227}" dt="2021-03-11T12:10:34.427" v="10658"/>
          <ac:spMkLst>
            <pc:docMk/>
            <pc:sldMk cId="1920873433" sldId="388"/>
            <ac:spMk id="43" creationId="{4F20F04D-4C86-4FE3-86BB-45334A58F4B6}"/>
          </ac:spMkLst>
        </pc:spChg>
        <pc:spChg chg="mod ord">
          <ac:chgData name="LIN, Zhiqiang" userId="d4683ff3-f281-4b56-a745-6a46db3b5018" providerId="ADAL" clId="{5B1B89B3-4E96-49D5-8176-67500AA7B227}" dt="2021-03-11T12:10:34.427" v="10658"/>
          <ac:spMkLst>
            <pc:docMk/>
            <pc:sldMk cId="1920873433" sldId="388"/>
            <ac:spMk id="44" creationId="{EEDD1B80-97CF-4303-994F-0BFA61841FAD}"/>
          </ac:spMkLst>
        </pc:spChg>
        <pc:spChg chg="mod ord">
          <ac:chgData name="LIN, Zhiqiang" userId="d4683ff3-f281-4b56-a745-6a46db3b5018" providerId="ADAL" clId="{5B1B89B3-4E96-49D5-8176-67500AA7B227}" dt="2021-03-11T12:10:34.427" v="10658"/>
          <ac:spMkLst>
            <pc:docMk/>
            <pc:sldMk cId="1920873433" sldId="388"/>
            <ac:spMk id="45" creationId="{D0F707B2-713C-471D-8E85-05563CBFC9C9}"/>
          </ac:spMkLst>
        </pc:spChg>
        <pc:spChg chg="mod ord">
          <ac:chgData name="LIN, Zhiqiang" userId="d4683ff3-f281-4b56-a745-6a46db3b5018" providerId="ADAL" clId="{5B1B89B3-4E96-49D5-8176-67500AA7B227}" dt="2021-03-11T12:10:34.427" v="10658"/>
          <ac:spMkLst>
            <pc:docMk/>
            <pc:sldMk cId="1920873433" sldId="388"/>
            <ac:spMk id="46" creationId="{6B23A5EE-6898-47C7-A6BF-B6FE942C7D92}"/>
          </ac:spMkLst>
        </pc:spChg>
        <pc:spChg chg="mod ord">
          <ac:chgData name="LIN, Zhiqiang" userId="d4683ff3-f281-4b56-a745-6a46db3b5018" providerId="ADAL" clId="{5B1B89B3-4E96-49D5-8176-67500AA7B227}" dt="2021-03-11T12:10:34.427" v="10658"/>
          <ac:spMkLst>
            <pc:docMk/>
            <pc:sldMk cId="1920873433" sldId="388"/>
            <ac:spMk id="47" creationId="{55317CDC-4583-451F-96AC-B99F18626161}"/>
          </ac:spMkLst>
        </pc:spChg>
        <pc:spChg chg="mod ord">
          <ac:chgData name="LIN, Zhiqiang" userId="d4683ff3-f281-4b56-a745-6a46db3b5018" providerId="ADAL" clId="{5B1B89B3-4E96-49D5-8176-67500AA7B227}" dt="2021-03-11T12:10:34.427" v="10658"/>
          <ac:spMkLst>
            <pc:docMk/>
            <pc:sldMk cId="1920873433" sldId="388"/>
            <ac:spMk id="49" creationId="{58938F69-21F2-46AF-A19D-9B28FE0075D2}"/>
          </ac:spMkLst>
        </pc:spChg>
        <pc:spChg chg="add del mod ord">
          <ac:chgData name="LIN, Zhiqiang" userId="d4683ff3-f281-4b56-a745-6a46db3b5018" providerId="ADAL" clId="{5B1B89B3-4E96-49D5-8176-67500AA7B227}" dt="2021-03-11T12:10:34.427" v="10658"/>
          <ac:spMkLst>
            <pc:docMk/>
            <pc:sldMk cId="1920873433" sldId="388"/>
            <ac:spMk id="51" creationId="{731861F8-8B08-4981-9279-EBEBB70EF058}"/>
          </ac:spMkLst>
        </pc:spChg>
        <pc:spChg chg="add del mod ord">
          <ac:chgData name="LIN, Zhiqiang" userId="d4683ff3-f281-4b56-a745-6a46db3b5018" providerId="ADAL" clId="{5B1B89B3-4E96-49D5-8176-67500AA7B227}" dt="2021-03-11T12:10:34.427" v="10658"/>
          <ac:spMkLst>
            <pc:docMk/>
            <pc:sldMk cId="1920873433" sldId="388"/>
            <ac:spMk id="52" creationId="{CCBF0F2F-B54E-4E31-9C87-7C0B017F9DB5}"/>
          </ac:spMkLst>
        </pc:spChg>
        <pc:spChg chg="mod ord">
          <ac:chgData name="LIN, Zhiqiang" userId="d4683ff3-f281-4b56-a745-6a46db3b5018" providerId="ADAL" clId="{5B1B89B3-4E96-49D5-8176-67500AA7B227}" dt="2021-03-11T12:10:34.427" v="10658"/>
          <ac:spMkLst>
            <pc:docMk/>
            <pc:sldMk cId="1920873433" sldId="388"/>
            <ac:spMk id="518" creationId="{00000000-0000-0000-0000-000000000000}"/>
          </ac:spMkLst>
        </pc:spChg>
        <pc:spChg chg="mod ord">
          <ac:chgData name="LIN, Zhiqiang" userId="d4683ff3-f281-4b56-a745-6a46db3b5018" providerId="ADAL" clId="{5B1B89B3-4E96-49D5-8176-67500AA7B227}" dt="2021-03-11T12:10:34.427" v="10658"/>
          <ac:spMkLst>
            <pc:docMk/>
            <pc:sldMk cId="1920873433" sldId="388"/>
            <ac:spMk id="563" creationId="{00000000-0000-0000-0000-000000000000}"/>
          </ac:spMkLst>
        </pc:spChg>
        <pc:picChg chg="add del mod ord">
          <ac:chgData name="LIN, Zhiqiang" userId="d4683ff3-f281-4b56-a745-6a46db3b5018" providerId="ADAL" clId="{5B1B89B3-4E96-49D5-8176-67500AA7B227}" dt="2021-03-11T12:10:34.427" v="10658"/>
          <ac:picMkLst>
            <pc:docMk/>
            <pc:sldMk cId="1920873433" sldId="388"/>
            <ac:picMk id="50" creationId="{10432AAA-183C-4E3B-A82C-94AD29ABF3D3}"/>
          </ac:picMkLst>
        </pc:picChg>
        <pc:cxnChg chg="mod ord">
          <ac:chgData name="LIN, Zhiqiang" userId="d4683ff3-f281-4b56-a745-6a46db3b5018" providerId="ADAL" clId="{5B1B89B3-4E96-49D5-8176-67500AA7B227}" dt="2021-03-11T12:10:34.427" v="10658"/>
          <ac:cxnSpMkLst>
            <pc:docMk/>
            <pc:sldMk cId="1920873433" sldId="388"/>
            <ac:cxnSpMk id="6" creationId="{C13C28E8-8672-4A52-9D14-D9D89514A621}"/>
          </ac:cxnSpMkLst>
        </pc:cxnChg>
        <pc:cxnChg chg="mod ord">
          <ac:chgData name="LIN, Zhiqiang" userId="d4683ff3-f281-4b56-a745-6a46db3b5018" providerId="ADAL" clId="{5B1B89B3-4E96-49D5-8176-67500AA7B227}" dt="2021-03-11T12:10:34.427" v="10658"/>
          <ac:cxnSpMkLst>
            <pc:docMk/>
            <pc:sldMk cId="1920873433" sldId="388"/>
            <ac:cxnSpMk id="13" creationId="{F7E35773-6496-4D58-B5F4-B3ECA3DC753D}"/>
          </ac:cxnSpMkLst>
        </pc:cxnChg>
        <pc:cxnChg chg="mod ord">
          <ac:chgData name="LIN, Zhiqiang" userId="d4683ff3-f281-4b56-a745-6a46db3b5018" providerId="ADAL" clId="{5B1B89B3-4E96-49D5-8176-67500AA7B227}" dt="2021-03-11T12:10:34.427" v="10658"/>
          <ac:cxnSpMkLst>
            <pc:docMk/>
            <pc:sldMk cId="1920873433" sldId="388"/>
            <ac:cxnSpMk id="17" creationId="{976A7CCA-5D6E-4036-AC3B-E8594ACCE643}"/>
          </ac:cxnSpMkLst>
        </pc:cxnChg>
        <pc:cxnChg chg="mod ord">
          <ac:chgData name="LIN, Zhiqiang" userId="d4683ff3-f281-4b56-a745-6a46db3b5018" providerId="ADAL" clId="{5B1B89B3-4E96-49D5-8176-67500AA7B227}" dt="2021-03-11T12:10:34.427" v="10658"/>
          <ac:cxnSpMkLst>
            <pc:docMk/>
            <pc:sldMk cId="1920873433" sldId="388"/>
            <ac:cxnSpMk id="22" creationId="{F6E665B3-9B15-42F9-BA3D-4826015D1782}"/>
          </ac:cxnSpMkLst>
        </pc:cxnChg>
        <pc:cxnChg chg="mod ord">
          <ac:chgData name="LIN, Zhiqiang" userId="d4683ff3-f281-4b56-a745-6a46db3b5018" providerId="ADAL" clId="{5B1B89B3-4E96-49D5-8176-67500AA7B227}" dt="2021-03-11T12:10:34.427" v="10658"/>
          <ac:cxnSpMkLst>
            <pc:docMk/>
            <pc:sldMk cId="1920873433" sldId="388"/>
            <ac:cxnSpMk id="26" creationId="{2B3F03C0-A351-4C17-89E3-9741B0017E31}"/>
          </ac:cxnSpMkLst>
        </pc:cxnChg>
        <pc:cxnChg chg="mod ord">
          <ac:chgData name="LIN, Zhiqiang" userId="d4683ff3-f281-4b56-a745-6a46db3b5018" providerId="ADAL" clId="{5B1B89B3-4E96-49D5-8176-67500AA7B227}" dt="2021-03-11T12:10:34.427" v="10658"/>
          <ac:cxnSpMkLst>
            <pc:docMk/>
            <pc:sldMk cId="1920873433" sldId="388"/>
            <ac:cxnSpMk id="32" creationId="{A6AEE5CD-CC72-475C-80FF-01EA8C6A3D9E}"/>
          </ac:cxnSpMkLst>
        </pc:cxnChg>
        <pc:cxnChg chg="mod ord">
          <ac:chgData name="LIN, Zhiqiang" userId="d4683ff3-f281-4b56-a745-6a46db3b5018" providerId="ADAL" clId="{5B1B89B3-4E96-49D5-8176-67500AA7B227}" dt="2021-03-11T12:10:34.427" v="10658"/>
          <ac:cxnSpMkLst>
            <pc:docMk/>
            <pc:sldMk cId="1920873433" sldId="388"/>
            <ac:cxnSpMk id="37" creationId="{9F4B5E91-2F5B-4869-98BF-534A098DA78F}"/>
          </ac:cxnSpMkLst>
        </pc:cxnChg>
        <pc:cxnChg chg="mod ord">
          <ac:chgData name="LIN, Zhiqiang" userId="d4683ff3-f281-4b56-a745-6a46db3b5018" providerId="ADAL" clId="{5B1B89B3-4E96-49D5-8176-67500AA7B227}" dt="2021-03-11T12:10:34.427" v="10658"/>
          <ac:cxnSpMkLst>
            <pc:docMk/>
            <pc:sldMk cId="1920873433" sldId="388"/>
            <ac:cxnSpMk id="42" creationId="{17421C45-0251-4E88-BF36-C91F1CF9DFDC}"/>
          </ac:cxnSpMkLst>
        </pc:cxnChg>
        <pc:cxnChg chg="mod ord">
          <ac:chgData name="LIN, Zhiqiang" userId="d4683ff3-f281-4b56-a745-6a46db3b5018" providerId="ADAL" clId="{5B1B89B3-4E96-49D5-8176-67500AA7B227}" dt="2021-03-11T12:10:34.427" v="10658"/>
          <ac:cxnSpMkLst>
            <pc:docMk/>
            <pc:sldMk cId="1920873433" sldId="388"/>
            <ac:cxnSpMk id="48" creationId="{4205643A-D9AC-4515-854A-0BA9B5E21F90}"/>
          </ac:cxnSpMkLst>
        </pc:cxnChg>
        <pc:cxnChg chg="mod ord">
          <ac:chgData name="LIN, Zhiqiang" userId="d4683ff3-f281-4b56-a745-6a46db3b5018" providerId="ADAL" clId="{5B1B89B3-4E96-49D5-8176-67500AA7B227}" dt="2021-03-11T12:10:34.427" v="10658"/>
          <ac:cxnSpMkLst>
            <pc:docMk/>
            <pc:sldMk cId="1920873433" sldId="388"/>
            <ac:cxnSpMk id="519" creationId="{00000000-0000-0000-0000-000000000000}"/>
          </ac:cxnSpMkLst>
        </pc:cxnChg>
      </pc:sldChg>
      <pc:sldChg chg="addSp modSp add modTransition modAnim">
        <pc:chgData name="LIN, Zhiqiang" userId="d4683ff3-f281-4b56-a745-6a46db3b5018" providerId="ADAL" clId="{5B1B89B3-4E96-49D5-8176-67500AA7B227}" dt="2021-03-11T12:12:42.309" v="13197"/>
        <pc:sldMkLst>
          <pc:docMk/>
          <pc:sldMk cId="2267013980" sldId="388"/>
        </pc:sldMkLst>
        <pc:spChg chg="mod ord">
          <ac:chgData name="LIN, Zhiqiang" userId="d4683ff3-f281-4b56-a745-6a46db3b5018" providerId="ADAL" clId="{5B1B89B3-4E96-49D5-8176-67500AA7B227}" dt="2021-03-11T12:12:42.293" v="13173"/>
          <ac:spMkLst>
            <pc:docMk/>
            <pc:sldMk cId="2267013980" sldId="388"/>
            <ac:spMk id="5" creationId="{93751050-E692-4C9A-978F-7B1E01D62B12}"/>
          </ac:spMkLst>
        </pc:spChg>
        <pc:spChg chg="mod ord">
          <ac:chgData name="LIN, Zhiqiang" userId="d4683ff3-f281-4b56-a745-6a46db3b5018" providerId="ADAL" clId="{5B1B89B3-4E96-49D5-8176-67500AA7B227}" dt="2021-03-11T12:12:42.293" v="13177"/>
          <ac:spMkLst>
            <pc:docMk/>
            <pc:sldMk cId="2267013980" sldId="388"/>
            <ac:spMk id="7" creationId="{E8315A5C-B4DA-4DE4-A27A-9ECA69910723}"/>
          </ac:spMkLst>
        </pc:spChg>
        <pc:spChg chg="mod ord">
          <ac:chgData name="LIN, Zhiqiang" userId="d4683ff3-f281-4b56-a745-6a46db3b5018" providerId="ADAL" clId="{5B1B89B3-4E96-49D5-8176-67500AA7B227}" dt="2021-03-11T12:12:42.293" v="13181"/>
          <ac:spMkLst>
            <pc:docMk/>
            <pc:sldMk cId="2267013980" sldId="388"/>
            <ac:spMk id="8" creationId="{97FB6EBF-0DF5-47EB-92D3-CBE7A62C83B4}"/>
          </ac:spMkLst>
        </pc:spChg>
        <pc:spChg chg="mod ord">
          <ac:chgData name="LIN, Zhiqiang" userId="d4683ff3-f281-4b56-a745-6a46db3b5018" providerId="ADAL" clId="{5B1B89B3-4E96-49D5-8176-67500AA7B227}" dt="2021-03-11T12:12:42.293" v="13179"/>
          <ac:spMkLst>
            <pc:docMk/>
            <pc:sldMk cId="2267013980" sldId="388"/>
            <ac:spMk id="9" creationId="{655C3ED4-1A1B-423F-BB88-48F6442D37A1}"/>
          </ac:spMkLst>
        </pc:spChg>
        <pc:spChg chg="mod ord">
          <ac:chgData name="LIN, Zhiqiang" userId="d4683ff3-f281-4b56-a745-6a46db3b5018" providerId="ADAL" clId="{5B1B89B3-4E96-49D5-8176-67500AA7B227}" dt="2021-03-11T12:12:42.309" v="13185"/>
          <ac:spMkLst>
            <pc:docMk/>
            <pc:sldMk cId="2267013980" sldId="388"/>
            <ac:spMk id="10" creationId="{0E3ED966-6DFF-44E0-B17B-A4129490B341}"/>
          </ac:spMkLst>
        </pc:spChg>
        <pc:spChg chg="mod ord">
          <ac:chgData name="LIN, Zhiqiang" userId="d4683ff3-f281-4b56-a745-6a46db3b5018" providerId="ADAL" clId="{5B1B89B3-4E96-49D5-8176-67500AA7B227}" dt="2021-03-11T12:12:42.309" v="13187"/>
          <ac:spMkLst>
            <pc:docMk/>
            <pc:sldMk cId="2267013980" sldId="388"/>
            <ac:spMk id="11" creationId="{3FAE2692-2C7E-4CFC-979F-66B7BA1E77A9}"/>
          </ac:spMkLst>
        </pc:spChg>
        <pc:spChg chg="mod ord">
          <ac:chgData name="LIN, Zhiqiang" userId="d4683ff3-f281-4b56-a745-6a46db3b5018" providerId="ADAL" clId="{5B1B89B3-4E96-49D5-8176-67500AA7B227}" dt="2021-03-11T12:12:42.309" v="13189"/>
          <ac:spMkLst>
            <pc:docMk/>
            <pc:sldMk cId="2267013980" sldId="388"/>
            <ac:spMk id="12" creationId="{CB869D91-2FF2-4BED-9F28-B0942271BFDB}"/>
          </ac:spMkLst>
        </pc:spChg>
        <pc:spChg chg="mod ord">
          <ac:chgData name="LIN, Zhiqiang" userId="d4683ff3-f281-4b56-a745-6a46db3b5018" providerId="ADAL" clId="{5B1B89B3-4E96-49D5-8176-67500AA7B227}" dt="2021-03-11T12:12:42.309" v="13193"/>
          <ac:spMkLst>
            <pc:docMk/>
            <pc:sldMk cId="2267013980" sldId="388"/>
            <ac:spMk id="14" creationId="{F73CED85-EAF1-47C7-933C-320E04594202}"/>
          </ac:spMkLst>
        </pc:spChg>
        <pc:spChg chg="mod ord">
          <ac:chgData name="LIN, Zhiqiang" userId="d4683ff3-f281-4b56-a745-6a46db3b5018" providerId="ADAL" clId="{5B1B89B3-4E96-49D5-8176-67500AA7B227}" dt="2021-03-11T12:12:42.293" v="13119"/>
          <ac:spMkLst>
            <pc:docMk/>
            <pc:sldMk cId="2267013980" sldId="388"/>
            <ac:spMk id="15" creationId="{083AE7CF-9811-4B8E-A641-39DE3EB8ECB6}"/>
          </ac:spMkLst>
        </pc:spChg>
        <pc:spChg chg="mod ord">
          <ac:chgData name="LIN, Zhiqiang" userId="d4683ff3-f281-4b56-a745-6a46db3b5018" providerId="ADAL" clId="{5B1B89B3-4E96-49D5-8176-67500AA7B227}" dt="2021-03-11T12:12:42.278" v="13109"/>
          <ac:spMkLst>
            <pc:docMk/>
            <pc:sldMk cId="2267013980" sldId="388"/>
            <ac:spMk id="16" creationId="{042F8926-E684-42F7-9FF1-84E787B22C2A}"/>
          </ac:spMkLst>
        </pc:spChg>
        <pc:spChg chg="mod ord">
          <ac:chgData name="LIN, Zhiqiang" userId="d4683ff3-f281-4b56-a745-6a46db3b5018" providerId="ADAL" clId="{5B1B89B3-4E96-49D5-8176-67500AA7B227}" dt="2021-03-11T12:12:42.278" v="13105"/>
          <ac:spMkLst>
            <pc:docMk/>
            <pc:sldMk cId="2267013980" sldId="388"/>
            <ac:spMk id="18" creationId="{DD6233ED-C746-4A6F-B59D-7A19656E4147}"/>
          </ac:spMkLst>
        </pc:spChg>
        <pc:spChg chg="mod ord">
          <ac:chgData name="LIN, Zhiqiang" userId="d4683ff3-f281-4b56-a745-6a46db3b5018" providerId="ADAL" clId="{5B1B89B3-4E96-49D5-8176-67500AA7B227}" dt="2021-03-11T12:12:42.278" v="13107"/>
          <ac:spMkLst>
            <pc:docMk/>
            <pc:sldMk cId="2267013980" sldId="388"/>
            <ac:spMk id="19" creationId="{F7776D36-D807-4D5D-ADB2-F163ED550E02}"/>
          </ac:spMkLst>
        </pc:spChg>
        <pc:spChg chg="mod ord">
          <ac:chgData name="LIN, Zhiqiang" userId="d4683ff3-f281-4b56-a745-6a46db3b5018" providerId="ADAL" clId="{5B1B89B3-4E96-49D5-8176-67500AA7B227}" dt="2021-03-11T12:12:42.293" v="13121"/>
          <ac:spMkLst>
            <pc:docMk/>
            <pc:sldMk cId="2267013980" sldId="388"/>
            <ac:spMk id="20" creationId="{99B641D3-CF53-405D-8D89-934D901CFCED}"/>
          </ac:spMkLst>
        </pc:spChg>
        <pc:spChg chg="mod ord">
          <ac:chgData name="LIN, Zhiqiang" userId="d4683ff3-f281-4b56-a745-6a46db3b5018" providerId="ADAL" clId="{5B1B89B3-4E96-49D5-8176-67500AA7B227}" dt="2021-03-11T12:12:42.293" v="13113"/>
          <ac:spMkLst>
            <pc:docMk/>
            <pc:sldMk cId="2267013980" sldId="388"/>
            <ac:spMk id="21" creationId="{0BBEA8E4-CD59-4AA0-8ED0-9A6B0152EF45}"/>
          </ac:spMkLst>
        </pc:spChg>
        <pc:spChg chg="mod ord">
          <ac:chgData name="LIN, Zhiqiang" userId="d4683ff3-f281-4b56-a745-6a46db3b5018" providerId="ADAL" clId="{5B1B89B3-4E96-49D5-8176-67500AA7B227}" dt="2021-03-11T12:12:42.293" v="13117"/>
          <ac:spMkLst>
            <pc:docMk/>
            <pc:sldMk cId="2267013980" sldId="388"/>
            <ac:spMk id="23" creationId="{2075FAB4-E127-41D8-AB75-CAE982FC931E}"/>
          </ac:spMkLst>
        </pc:spChg>
        <pc:spChg chg="mod ord">
          <ac:chgData name="LIN, Zhiqiang" userId="d4683ff3-f281-4b56-a745-6a46db3b5018" providerId="ADAL" clId="{5B1B89B3-4E96-49D5-8176-67500AA7B227}" dt="2021-03-11T12:12:42.293" v="13123"/>
          <ac:spMkLst>
            <pc:docMk/>
            <pc:sldMk cId="2267013980" sldId="388"/>
            <ac:spMk id="24" creationId="{4AA620B8-1E02-4D0D-BF4D-A8A45D129A28}"/>
          </ac:spMkLst>
        </pc:spChg>
        <pc:spChg chg="mod ord">
          <ac:chgData name="LIN, Zhiqiang" userId="d4683ff3-f281-4b56-a745-6a46db3b5018" providerId="ADAL" clId="{5B1B89B3-4E96-49D5-8176-67500AA7B227}" dt="2021-03-11T12:12:42.293" v="13133"/>
          <ac:spMkLst>
            <pc:docMk/>
            <pc:sldMk cId="2267013980" sldId="388"/>
            <ac:spMk id="25" creationId="{D06B6163-9156-4931-8166-B825412D409A}"/>
          </ac:spMkLst>
        </pc:spChg>
        <pc:spChg chg="mod ord">
          <ac:chgData name="LIN, Zhiqiang" userId="d4683ff3-f281-4b56-a745-6a46db3b5018" providerId="ADAL" clId="{5B1B89B3-4E96-49D5-8176-67500AA7B227}" dt="2021-03-11T12:12:42.293" v="13125"/>
          <ac:spMkLst>
            <pc:docMk/>
            <pc:sldMk cId="2267013980" sldId="388"/>
            <ac:spMk id="27" creationId="{0111B152-0CC2-4136-B0D0-FD65FD91A499}"/>
          </ac:spMkLst>
        </pc:spChg>
        <pc:spChg chg="mod ord">
          <ac:chgData name="LIN, Zhiqiang" userId="d4683ff3-f281-4b56-a745-6a46db3b5018" providerId="ADAL" clId="{5B1B89B3-4E96-49D5-8176-67500AA7B227}" dt="2021-03-11T12:12:42.293" v="13131"/>
          <ac:spMkLst>
            <pc:docMk/>
            <pc:sldMk cId="2267013980" sldId="388"/>
            <ac:spMk id="28" creationId="{17318369-A170-444E-BF7C-A2F1D96753FC}"/>
          </ac:spMkLst>
        </pc:spChg>
        <pc:spChg chg="mod ord">
          <ac:chgData name="LIN, Zhiqiang" userId="d4683ff3-f281-4b56-a745-6a46db3b5018" providerId="ADAL" clId="{5B1B89B3-4E96-49D5-8176-67500AA7B227}" dt="2021-03-11T12:12:42.309" v="13195"/>
          <ac:spMkLst>
            <pc:docMk/>
            <pc:sldMk cId="2267013980" sldId="388"/>
            <ac:spMk id="29" creationId="{4D3328EF-0606-4020-9F70-EA1DAA44DE39}"/>
          </ac:spMkLst>
        </pc:spChg>
        <pc:spChg chg="mod ord">
          <ac:chgData name="LIN, Zhiqiang" userId="d4683ff3-f281-4b56-a745-6a46db3b5018" providerId="ADAL" clId="{5B1B89B3-4E96-49D5-8176-67500AA7B227}" dt="2021-03-11T12:12:42.293" v="13139"/>
          <ac:spMkLst>
            <pc:docMk/>
            <pc:sldMk cId="2267013980" sldId="388"/>
            <ac:spMk id="30" creationId="{D346DFB8-94E9-43C7-97F1-B31E7B226540}"/>
          </ac:spMkLst>
        </pc:spChg>
        <pc:spChg chg="mod ord">
          <ac:chgData name="LIN, Zhiqiang" userId="d4683ff3-f281-4b56-a745-6a46db3b5018" providerId="ADAL" clId="{5B1B89B3-4E96-49D5-8176-67500AA7B227}" dt="2021-03-11T12:12:42.293" v="13127"/>
          <ac:spMkLst>
            <pc:docMk/>
            <pc:sldMk cId="2267013980" sldId="388"/>
            <ac:spMk id="31" creationId="{07436DD6-7A8B-4ABE-8BB2-EED39691EF77}"/>
          </ac:spMkLst>
        </pc:spChg>
        <pc:spChg chg="mod ord">
          <ac:chgData name="LIN, Zhiqiang" userId="d4683ff3-f281-4b56-a745-6a46db3b5018" providerId="ADAL" clId="{5B1B89B3-4E96-49D5-8176-67500AA7B227}" dt="2021-03-11T12:12:42.293" v="13137"/>
          <ac:spMkLst>
            <pc:docMk/>
            <pc:sldMk cId="2267013980" sldId="388"/>
            <ac:spMk id="33" creationId="{A3288E28-2526-4EBD-816A-3FB7670B4B0F}"/>
          </ac:spMkLst>
        </pc:spChg>
        <pc:spChg chg="mod ord">
          <ac:chgData name="LIN, Zhiqiang" userId="d4683ff3-f281-4b56-a745-6a46db3b5018" providerId="ADAL" clId="{5B1B89B3-4E96-49D5-8176-67500AA7B227}" dt="2021-03-11T12:12:42.293" v="13141"/>
          <ac:spMkLst>
            <pc:docMk/>
            <pc:sldMk cId="2267013980" sldId="388"/>
            <ac:spMk id="34" creationId="{97145F26-BA5B-4096-B073-901E372A4AD3}"/>
          </ac:spMkLst>
        </pc:spChg>
        <pc:spChg chg="mod ord">
          <ac:chgData name="LIN, Zhiqiang" userId="d4683ff3-f281-4b56-a745-6a46db3b5018" providerId="ADAL" clId="{5B1B89B3-4E96-49D5-8176-67500AA7B227}" dt="2021-03-11T12:12:42.293" v="13143"/>
          <ac:spMkLst>
            <pc:docMk/>
            <pc:sldMk cId="2267013980" sldId="388"/>
            <ac:spMk id="35" creationId="{B9A7BEC7-9AD3-4CD4-B0E2-9EA87A0978C4}"/>
          </ac:spMkLst>
        </pc:spChg>
        <pc:spChg chg="mod ord">
          <ac:chgData name="LIN, Zhiqiang" userId="d4683ff3-f281-4b56-a745-6a46db3b5018" providerId="ADAL" clId="{5B1B89B3-4E96-49D5-8176-67500AA7B227}" dt="2021-03-11T12:12:42.293" v="13149"/>
          <ac:spMkLst>
            <pc:docMk/>
            <pc:sldMk cId="2267013980" sldId="388"/>
            <ac:spMk id="36" creationId="{966C4E24-29F4-461E-B9A6-3A14CDC626ED}"/>
          </ac:spMkLst>
        </pc:spChg>
        <pc:spChg chg="mod ord">
          <ac:chgData name="LIN, Zhiqiang" userId="d4683ff3-f281-4b56-a745-6a46db3b5018" providerId="ADAL" clId="{5B1B89B3-4E96-49D5-8176-67500AA7B227}" dt="2021-03-11T12:12:42.293" v="13147"/>
          <ac:spMkLst>
            <pc:docMk/>
            <pc:sldMk cId="2267013980" sldId="388"/>
            <ac:spMk id="38" creationId="{CFD7F010-44C9-4320-A1AE-DA1E219AF436}"/>
          </ac:spMkLst>
        </pc:spChg>
        <pc:spChg chg="mod ord">
          <ac:chgData name="LIN, Zhiqiang" userId="d4683ff3-f281-4b56-a745-6a46db3b5018" providerId="ADAL" clId="{5B1B89B3-4E96-49D5-8176-67500AA7B227}" dt="2021-03-11T12:12:42.293" v="13159"/>
          <ac:spMkLst>
            <pc:docMk/>
            <pc:sldMk cId="2267013980" sldId="388"/>
            <ac:spMk id="39" creationId="{47E7B1B2-47EB-4316-B8CC-48CE30706B28}"/>
          </ac:spMkLst>
        </pc:spChg>
        <pc:spChg chg="mod ord">
          <ac:chgData name="LIN, Zhiqiang" userId="d4683ff3-f281-4b56-a745-6a46db3b5018" providerId="ADAL" clId="{5B1B89B3-4E96-49D5-8176-67500AA7B227}" dt="2021-03-11T12:12:42.293" v="13153"/>
          <ac:spMkLst>
            <pc:docMk/>
            <pc:sldMk cId="2267013980" sldId="388"/>
            <ac:spMk id="40" creationId="{0EF7E3EE-E722-4959-955B-4E3AF4D46DC4}"/>
          </ac:spMkLst>
        </pc:spChg>
        <pc:spChg chg="mod ord">
          <ac:chgData name="LIN, Zhiqiang" userId="d4683ff3-f281-4b56-a745-6a46db3b5018" providerId="ADAL" clId="{5B1B89B3-4E96-49D5-8176-67500AA7B227}" dt="2021-03-11T12:12:42.293" v="13151"/>
          <ac:spMkLst>
            <pc:docMk/>
            <pc:sldMk cId="2267013980" sldId="388"/>
            <ac:spMk id="41" creationId="{DF57CCEE-2C09-46C7-AF9F-36B3BD631F6B}"/>
          </ac:spMkLst>
        </pc:spChg>
        <pc:spChg chg="mod ord">
          <ac:chgData name="LIN, Zhiqiang" userId="d4683ff3-f281-4b56-a745-6a46db3b5018" providerId="ADAL" clId="{5B1B89B3-4E96-49D5-8176-67500AA7B227}" dt="2021-03-11T12:12:42.293" v="13167"/>
          <ac:spMkLst>
            <pc:docMk/>
            <pc:sldMk cId="2267013980" sldId="388"/>
            <ac:spMk id="43" creationId="{48FC36C8-8145-4FC0-864A-8B0B0A19B39E}"/>
          </ac:spMkLst>
        </pc:spChg>
        <pc:spChg chg="mod ord">
          <ac:chgData name="LIN, Zhiqiang" userId="d4683ff3-f281-4b56-a745-6a46db3b5018" providerId="ADAL" clId="{5B1B89B3-4E96-49D5-8176-67500AA7B227}" dt="2021-03-11T12:12:42.293" v="13171"/>
          <ac:spMkLst>
            <pc:docMk/>
            <pc:sldMk cId="2267013980" sldId="388"/>
            <ac:spMk id="44" creationId="{6DCC7D6F-712D-4486-A67A-48B0B5EC75FB}"/>
          </ac:spMkLst>
        </pc:spChg>
        <pc:spChg chg="add mod ord">
          <ac:chgData name="LIN, Zhiqiang" userId="d4683ff3-f281-4b56-a745-6a46db3b5018" providerId="ADAL" clId="{5B1B89B3-4E96-49D5-8176-67500AA7B227}" dt="2021-03-11T12:12:42.293" v="13157"/>
          <ac:spMkLst>
            <pc:docMk/>
            <pc:sldMk cId="2267013980" sldId="388"/>
            <ac:spMk id="45" creationId="{2C153ADA-76AF-4F2C-978B-11ADC228F0E7}"/>
          </ac:spMkLst>
        </pc:spChg>
        <pc:spChg chg="add mod ord">
          <ac:chgData name="LIN, Zhiqiang" userId="d4683ff3-f281-4b56-a745-6a46db3b5018" providerId="ADAL" clId="{5B1B89B3-4E96-49D5-8176-67500AA7B227}" dt="2021-03-11T12:12:42.293" v="13161"/>
          <ac:spMkLst>
            <pc:docMk/>
            <pc:sldMk cId="2267013980" sldId="388"/>
            <ac:spMk id="46" creationId="{D988C0EB-2434-4AD6-BDCD-405F8B331A07}"/>
          </ac:spMkLst>
        </pc:spChg>
        <pc:spChg chg="add mod ord">
          <ac:chgData name="LIN, Zhiqiang" userId="d4683ff3-f281-4b56-a745-6a46db3b5018" providerId="ADAL" clId="{5B1B89B3-4E96-49D5-8176-67500AA7B227}" dt="2021-03-11T12:12:42.293" v="13163"/>
          <ac:spMkLst>
            <pc:docMk/>
            <pc:sldMk cId="2267013980" sldId="388"/>
            <ac:spMk id="47" creationId="{F48ECBB4-849D-497C-A32C-422932DC8624}"/>
          </ac:spMkLst>
        </pc:spChg>
        <pc:spChg chg="add mod ord">
          <ac:chgData name="LIN, Zhiqiang" userId="d4683ff3-f281-4b56-a745-6a46db3b5018" providerId="ADAL" clId="{5B1B89B3-4E96-49D5-8176-67500AA7B227}" dt="2021-03-11T12:12:42.293" v="13169"/>
          <ac:spMkLst>
            <pc:docMk/>
            <pc:sldMk cId="2267013980" sldId="388"/>
            <ac:spMk id="49" creationId="{7B4803F0-0CA5-4A4A-8F18-400FE15D2CA2}"/>
          </ac:spMkLst>
        </pc:spChg>
        <pc:spChg chg="mod ord">
          <ac:chgData name="LIN, Zhiqiang" userId="d4683ff3-f281-4b56-a745-6a46db3b5018" providerId="ADAL" clId="{5B1B89B3-4E96-49D5-8176-67500AA7B227}" dt="2021-03-11T12:12:42.278" v="13101"/>
          <ac:spMkLst>
            <pc:docMk/>
            <pc:sldMk cId="2267013980" sldId="388"/>
            <ac:spMk id="518" creationId="{00000000-0000-0000-0000-000000000000}"/>
          </ac:spMkLst>
        </pc:spChg>
        <pc:spChg chg="mod ord">
          <ac:chgData name="LIN, Zhiqiang" userId="d4683ff3-f281-4b56-a745-6a46db3b5018" providerId="ADAL" clId="{5B1B89B3-4E96-49D5-8176-67500AA7B227}" dt="2021-03-11T12:12:42.309" v="13183"/>
          <ac:spMkLst>
            <pc:docMk/>
            <pc:sldMk cId="2267013980" sldId="388"/>
            <ac:spMk id="563" creationId="{00000000-0000-0000-0000-000000000000}"/>
          </ac:spMkLst>
        </pc:spChg>
        <pc:cxnChg chg="mod ord">
          <ac:chgData name="LIN, Zhiqiang" userId="d4683ff3-f281-4b56-a745-6a46db3b5018" providerId="ADAL" clId="{5B1B89B3-4E96-49D5-8176-67500AA7B227}" dt="2021-03-11T12:12:42.293" v="13175"/>
          <ac:cxnSpMkLst>
            <pc:docMk/>
            <pc:sldMk cId="2267013980" sldId="388"/>
            <ac:cxnSpMk id="6" creationId="{0E8F756E-DDB6-4FD3-90BA-9DAA7DCE0382}"/>
          </ac:cxnSpMkLst>
        </pc:cxnChg>
        <pc:cxnChg chg="mod ord">
          <ac:chgData name="LIN, Zhiqiang" userId="d4683ff3-f281-4b56-a745-6a46db3b5018" providerId="ADAL" clId="{5B1B89B3-4E96-49D5-8176-67500AA7B227}" dt="2021-03-11T12:12:42.309" v="13191"/>
          <ac:cxnSpMkLst>
            <pc:docMk/>
            <pc:sldMk cId="2267013980" sldId="388"/>
            <ac:cxnSpMk id="13" creationId="{116185EC-8DB3-402B-B077-8F4AFD319BE8}"/>
          </ac:cxnSpMkLst>
        </pc:cxnChg>
        <pc:cxnChg chg="mod ord">
          <ac:chgData name="LIN, Zhiqiang" userId="d4683ff3-f281-4b56-a745-6a46db3b5018" providerId="ADAL" clId="{5B1B89B3-4E96-49D5-8176-67500AA7B227}" dt="2021-03-11T12:12:42.278" v="13111"/>
          <ac:cxnSpMkLst>
            <pc:docMk/>
            <pc:sldMk cId="2267013980" sldId="388"/>
            <ac:cxnSpMk id="17" creationId="{312B5751-A075-4C3C-8AF0-A64A8ABC21B9}"/>
          </ac:cxnSpMkLst>
        </pc:cxnChg>
        <pc:cxnChg chg="mod ord">
          <ac:chgData name="LIN, Zhiqiang" userId="d4683ff3-f281-4b56-a745-6a46db3b5018" providerId="ADAL" clId="{5B1B89B3-4E96-49D5-8176-67500AA7B227}" dt="2021-03-11T12:12:42.293" v="13115"/>
          <ac:cxnSpMkLst>
            <pc:docMk/>
            <pc:sldMk cId="2267013980" sldId="388"/>
            <ac:cxnSpMk id="22" creationId="{60E8E05F-2DC6-43C5-A885-351D9875A5ED}"/>
          </ac:cxnSpMkLst>
        </pc:cxnChg>
        <pc:cxnChg chg="mod ord">
          <ac:chgData name="LIN, Zhiqiang" userId="d4683ff3-f281-4b56-a745-6a46db3b5018" providerId="ADAL" clId="{5B1B89B3-4E96-49D5-8176-67500AA7B227}" dt="2021-03-11T12:12:42.293" v="13129"/>
          <ac:cxnSpMkLst>
            <pc:docMk/>
            <pc:sldMk cId="2267013980" sldId="388"/>
            <ac:cxnSpMk id="26" creationId="{E902DC65-1758-4247-926B-4EC5E2DB79FB}"/>
          </ac:cxnSpMkLst>
        </pc:cxnChg>
        <pc:cxnChg chg="mod ord">
          <ac:chgData name="LIN, Zhiqiang" userId="d4683ff3-f281-4b56-a745-6a46db3b5018" providerId="ADAL" clId="{5B1B89B3-4E96-49D5-8176-67500AA7B227}" dt="2021-03-11T12:12:42.293" v="13135"/>
          <ac:cxnSpMkLst>
            <pc:docMk/>
            <pc:sldMk cId="2267013980" sldId="388"/>
            <ac:cxnSpMk id="32" creationId="{1F5E7B6C-4F12-4A37-BEF7-16751D3724A9}"/>
          </ac:cxnSpMkLst>
        </pc:cxnChg>
        <pc:cxnChg chg="mod ord">
          <ac:chgData name="LIN, Zhiqiang" userId="d4683ff3-f281-4b56-a745-6a46db3b5018" providerId="ADAL" clId="{5B1B89B3-4E96-49D5-8176-67500AA7B227}" dt="2021-03-11T12:12:42.293" v="13145"/>
          <ac:cxnSpMkLst>
            <pc:docMk/>
            <pc:sldMk cId="2267013980" sldId="388"/>
            <ac:cxnSpMk id="37" creationId="{375C5662-3296-41C5-9559-9A87B4A1E86F}"/>
          </ac:cxnSpMkLst>
        </pc:cxnChg>
        <pc:cxnChg chg="mod ord">
          <ac:chgData name="LIN, Zhiqiang" userId="d4683ff3-f281-4b56-a745-6a46db3b5018" providerId="ADAL" clId="{5B1B89B3-4E96-49D5-8176-67500AA7B227}" dt="2021-03-11T12:12:42.293" v="13155"/>
          <ac:cxnSpMkLst>
            <pc:docMk/>
            <pc:sldMk cId="2267013980" sldId="388"/>
            <ac:cxnSpMk id="42" creationId="{14CE2916-FD93-4E24-A993-77254A8C3887}"/>
          </ac:cxnSpMkLst>
        </pc:cxnChg>
        <pc:cxnChg chg="add mod ord">
          <ac:chgData name="LIN, Zhiqiang" userId="d4683ff3-f281-4b56-a745-6a46db3b5018" providerId="ADAL" clId="{5B1B89B3-4E96-49D5-8176-67500AA7B227}" dt="2021-03-11T12:12:42.293" v="13165"/>
          <ac:cxnSpMkLst>
            <pc:docMk/>
            <pc:sldMk cId="2267013980" sldId="388"/>
            <ac:cxnSpMk id="48" creationId="{79718BAF-C988-4F54-92C9-727C5284AB97}"/>
          </ac:cxnSpMkLst>
        </pc:cxnChg>
        <pc:cxnChg chg="mod ord">
          <ac:chgData name="LIN, Zhiqiang" userId="d4683ff3-f281-4b56-a745-6a46db3b5018" providerId="ADAL" clId="{5B1B89B3-4E96-49D5-8176-67500AA7B227}" dt="2021-03-11T12:12:42.278" v="13103"/>
          <ac:cxnSpMkLst>
            <pc:docMk/>
            <pc:sldMk cId="2267013980" sldId="388"/>
            <ac:cxnSpMk id="519" creationId="{00000000-0000-0000-0000-000000000000}"/>
          </ac:cxnSpMkLst>
        </pc:cxnChg>
      </pc:sldChg>
      <pc:sldChg chg="addSp delSp modSp add del modTransition addAnim delAnim modAnim">
        <pc:chgData name="LIN, Zhiqiang" userId="d4683ff3-f281-4b56-a745-6a46db3b5018" providerId="ADAL" clId="{5B1B89B3-4E96-49D5-8176-67500AA7B227}" dt="2021-03-11T12:10:34.427" v="10658"/>
        <pc:sldMkLst>
          <pc:docMk/>
          <pc:sldMk cId="2112109146" sldId="389"/>
        </pc:sldMkLst>
        <pc:spChg chg="mod ord">
          <ac:chgData name="LIN, Zhiqiang" userId="d4683ff3-f281-4b56-a745-6a46db3b5018" providerId="ADAL" clId="{5B1B89B3-4E96-49D5-8176-67500AA7B227}" dt="2021-03-11T12:10:34.427" v="10658"/>
          <ac:spMkLst>
            <pc:docMk/>
            <pc:sldMk cId="2112109146" sldId="389"/>
            <ac:spMk id="5" creationId="{4369BF7F-1785-4FF7-A5EC-A31F9AC8EBF3}"/>
          </ac:spMkLst>
        </pc:spChg>
        <pc:spChg chg="mod ord">
          <ac:chgData name="LIN, Zhiqiang" userId="d4683ff3-f281-4b56-a745-6a46db3b5018" providerId="ADAL" clId="{5B1B89B3-4E96-49D5-8176-67500AA7B227}" dt="2021-03-11T12:10:34.427" v="10658"/>
          <ac:spMkLst>
            <pc:docMk/>
            <pc:sldMk cId="2112109146" sldId="389"/>
            <ac:spMk id="7" creationId="{372C03E2-C06F-45E8-8899-6430B05EAF0A}"/>
          </ac:spMkLst>
        </pc:spChg>
        <pc:spChg chg="mod ord">
          <ac:chgData name="LIN, Zhiqiang" userId="d4683ff3-f281-4b56-a745-6a46db3b5018" providerId="ADAL" clId="{5B1B89B3-4E96-49D5-8176-67500AA7B227}" dt="2021-03-11T12:10:34.427" v="10658"/>
          <ac:spMkLst>
            <pc:docMk/>
            <pc:sldMk cId="2112109146" sldId="389"/>
            <ac:spMk id="8" creationId="{0EB7314A-FC3F-4EC4-878A-65F30095CBAA}"/>
          </ac:spMkLst>
        </pc:spChg>
        <pc:spChg chg="mod ord">
          <ac:chgData name="LIN, Zhiqiang" userId="d4683ff3-f281-4b56-a745-6a46db3b5018" providerId="ADAL" clId="{5B1B89B3-4E96-49D5-8176-67500AA7B227}" dt="2021-03-11T12:10:34.427" v="10658"/>
          <ac:spMkLst>
            <pc:docMk/>
            <pc:sldMk cId="2112109146" sldId="389"/>
            <ac:spMk id="9" creationId="{0E868CE5-B5A6-4B37-9351-E9AF82954A20}"/>
          </ac:spMkLst>
        </pc:spChg>
        <pc:spChg chg="mod ord">
          <ac:chgData name="LIN, Zhiqiang" userId="d4683ff3-f281-4b56-a745-6a46db3b5018" providerId="ADAL" clId="{5B1B89B3-4E96-49D5-8176-67500AA7B227}" dt="2021-03-11T12:10:34.427" v="10658"/>
          <ac:spMkLst>
            <pc:docMk/>
            <pc:sldMk cId="2112109146" sldId="389"/>
            <ac:spMk id="10" creationId="{61A4C298-7F0F-49D3-8D3C-9C501B7CD4C2}"/>
          </ac:spMkLst>
        </pc:spChg>
        <pc:spChg chg="mod ord">
          <ac:chgData name="LIN, Zhiqiang" userId="d4683ff3-f281-4b56-a745-6a46db3b5018" providerId="ADAL" clId="{5B1B89B3-4E96-49D5-8176-67500AA7B227}" dt="2021-03-11T12:10:34.427" v="10658"/>
          <ac:spMkLst>
            <pc:docMk/>
            <pc:sldMk cId="2112109146" sldId="389"/>
            <ac:spMk id="11" creationId="{FB74EB84-48D2-4B70-A280-02C62A1055A0}"/>
          </ac:spMkLst>
        </pc:spChg>
        <pc:spChg chg="mod ord">
          <ac:chgData name="LIN, Zhiqiang" userId="d4683ff3-f281-4b56-a745-6a46db3b5018" providerId="ADAL" clId="{5B1B89B3-4E96-49D5-8176-67500AA7B227}" dt="2021-03-11T12:10:34.427" v="10658"/>
          <ac:spMkLst>
            <pc:docMk/>
            <pc:sldMk cId="2112109146" sldId="389"/>
            <ac:spMk id="12" creationId="{D91F5CE9-4976-4FB5-A742-5903F8B44F49}"/>
          </ac:spMkLst>
        </pc:spChg>
        <pc:spChg chg="mod ord">
          <ac:chgData name="LIN, Zhiqiang" userId="d4683ff3-f281-4b56-a745-6a46db3b5018" providerId="ADAL" clId="{5B1B89B3-4E96-49D5-8176-67500AA7B227}" dt="2021-03-11T12:10:34.427" v="10658"/>
          <ac:spMkLst>
            <pc:docMk/>
            <pc:sldMk cId="2112109146" sldId="389"/>
            <ac:spMk id="14" creationId="{32BF16FC-1A9E-466D-8CBD-75B5EB8781CF}"/>
          </ac:spMkLst>
        </pc:spChg>
        <pc:spChg chg="mod ord">
          <ac:chgData name="LIN, Zhiqiang" userId="d4683ff3-f281-4b56-a745-6a46db3b5018" providerId="ADAL" clId="{5B1B89B3-4E96-49D5-8176-67500AA7B227}" dt="2021-03-11T12:10:34.427" v="10658"/>
          <ac:spMkLst>
            <pc:docMk/>
            <pc:sldMk cId="2112109146" sldId="389"/>
            <ac:spMk id="15" creationId="{490EAE1B-CFE7-40FB-9746-888D90B0700D}"/>
          </ac:spMkLst>
        </pc:spChg>
        <pc:spChg chg="mod ord">
          <ac:chgData name="LIN, Zhiqiang" userId="d4683ff3-f281-4b56-a745-6a46db3b5018" providerId="ADAL" clId="{5B1B89B3-4E96-49D5-8176-67500AA7B227}" dt="2021-03-11T12:10:34.427" v="10658"/>
          <ac:spMkLst>
            <pc:docMk/>
            <pc:sldMk cId="2112109146" sldId="389"/>
            <ac:spMk id="16" creationId="{0DA651A6-98DB-482F-A44A-5D21C3CE484B}"/>
          </ac:spMkLst>
        </pc:spChg>
        <pc:spChg chg="mod ord">
          <ac:chgData name="LIN, Zhiqiang" userId="d4683ff3-f281-4b56-a745-6a46db3b5018" providerId="ADAL" clId="{5B1B89B3-4E96-49D5-8176-67500AA7B227}" dt="2021-03-11T12:10:34.427" v="10658"/>
          <ac:spMkLst>
            <pc:docMk/>
            <pc:sldMk cId="2112109146" sldId="389"/>
            <ac:spMk id="18" creationId="{09F3CC5C-28A8-4E81-9374-1566DA55FE5E}"/>
          </ac:spMkLst>
        </pc:spChg>
        <pc:spChg chg="mod ord">
          <ac:chgData name="LIN, Zhiqiang" userId="d4683ff3-f281-4b56-a745-6a46db3b5018" providerId="ADAL" clId="{5B1B89B3-4E96-49D5-8176-67500AA7B227}" dt="2021-03-11T12:10:34.427" v="10658"/>
          <ac:spMkLst>
            <pc:docMk/>
            <pc:sldMk cId="2112109146" sldId="389"/>
            <ac:spMk id="19" creationId="{86C9E389-1850-4D92-BCB8-B3C54FE438D9}"/>
          </ac:spMkLst>
        </pc:spChg>
        <pc:spChg chg="mod ord">
          <ac:chgData name="LIN, Zhiqiang" userId="d4683ff3-f281-4b56-a745-6a46db3b5018" providerId="ADAL" clId="{5B1B89B3-4E96-49D5-8176-67500AA7B227}" dt="2021-03-11T12:10:34.427" v="10658"/>
          <ac:spMkLst>
            <pc:docMk/>
            <pc:sldMk cId="2112109146" sldId="389"/>
            <ac:spMk id="20" creationId="{1811924D-9E87-4CA3-927F-C01ABDADE414}"/>
          </ac:spMkLst>
        </pc:spChg>
        <pc:spChg chg="mod ord">
          <ac:chgData name="LIN, Zhiqiang" userId="d4683ff3-f281-4b56-a745-6a46db3b5018" providerId="ADAL" clId="{5B1B89B3-4E96-49D5-8176-67500AA7B227}" dt="2021-03-11T12:10:34.427" v="10658"/>
          <ac:spMkLst>
            <pc:docMk/>
            <pc:sldMk cId="2112109146" sldId="389"/>
            <ac:spMk id="21" creationId="{DFFEEBFB-2A6F-4AC2-A600-EDF1AC401A49}"/>
          </ac:spMkLst>
        </pc:spChg>
        <pc:spChg chg="mod ord">
          <ac:chgData name="LIN, Zhiqiang" userId="d4683ff3-f281-4b56-a745-6a46db3b5018" providerId="ADAL" clId="{5B1B89B3-4E96-49D5-8176-67500AA7B227}" dt="2021-03-11T12:10:34.427" v="10658"/>
          <ac:spMkLst>
            <pc:docMk/>
            <pc:sldMk cId="2112109146" sldId="389"/>
            <ac:spMk id="23" creationId="{F64FB2B1-8EB2-40E2-A96C-8FDEFE70040F}"/>
          </ac:spMkLst>
        </pc:spChg>
        <pc:spChg chg="mod ord">
          <ac:chgData name="LIN, Zhiqiang" userId="d4683ff3-f281-4b56-a745-6a46db3b5018" providerId="ADAL" clId="{5B1B89B3-4E96-49D5-8176-67500AA7B227}" dt="2021-03-11T12:10:34.427" v="10658"/>
          <ac:spMkLst>
            <pc:docMk/>
            <pc:sldMk cId="2112109146" sldId="389"/>
            <ac:spMk id="24" creationId="{77E2D615-C7A0-44D0-965D-3BA8F2A57BDA}"/>
          </ac:spMkLst>
        </pc:spChg>
        <pc:spChg chg="mod ord">
          <ac:chgData name="LIN, Zhiqiang" userId="d4683ff3-f281-4b56-a745-6a46db3b5018" providerId="ADAL" clId="{5B1B89B3-4E96-49D5-8176-67500AA7B227}" dt="2021-03-11T12:10:34.427" v="10658"/>
          <ac:spMkLst>
            <pc:docMk/>
            <pc:sldMk cId="2112109146" sldId="389"/>
            <ac:spMk id="25" creationId="{02B58B95-0748-421E-AD92-FD6A0435C5AC}"/>
          </ac:spMkLst>
        </pc:spChg>
        <pc:spChg chg="mod ord">
          <ac:chgData name="LIN, Zhiqiang" userId="d4683ff3-f281-4b56-a745-6a46db3b5018" providerId="ADAL" clId="{5B1B89B3-4E96-49D5-8176-67500AA7B227}" dt="2021-03-11T12:10:34.427" v="10658"/>
          <ac:spMkLst>
            <pc:docMk/>
            <pc:sldMk cId="2112109146" sldId="389"/>
            <ac:spMk id="27" creationId="{4F3A1E36-CDD0-4ACD-9741-79FC97E8693F}"/>
          </ac:spMkLst>
        </pc:spChg>
        <pc:spChg chg="mod ord">
          <ac:chgData name="LIN, Zhiqiang" userId="d4683ff3-f281-4b56-a745-6a46db3b5018" providerId="ADAL" clId="{5B1B89B3-4E96-49D5-8176-67500AA7B227}" dt="2021-03-11T12:10:34.427" v="10658"/>
          <ac:spMkLst>
            <pc:docMk/>
            <pc:sldMk cId="2112109146" sldId="389"/>
            <ac:spMk id="28" creationId="{A5CA9A32-F6A5-4366-92CA-B8457D257D97}"/>
          </ac:spMkLst>
        </pc:spChg>
        <pc:spChg chg="mod ord">
          <ac:chgData name="LIN, Zhiqiang" userId="d4683ff3-f281-4b56-a745-6a46db3b5018" providerId="ADAL" clId="{5B1B89B3-4E96-49D5-8176-67500AA7B227}" dt="2021-03-11T12:10:34.427" v="10658"/>
          <ac:spMkLst>
            <pc:docMk/>
            <pc:sldMk cId="2112109146" sldId="389"/>
            <ac:spMk id="29" creationId="{F752E399-13E2-430B-A4D3-05167B5848E4}"/>
          </ac:spMkLst>
        </pc:spChg>
        <pc:spChg chg="mod ord">
          <ac:chgData name="LIN, Zhiqiang" userId="d4683ff3-f281-4b56-a745-6a46db3b5018" providerId="ADAL" clId="{5B1B89B3-4E96-49D5-8176-67500AA7B227}" dt="2021-03-11T12:10:34.427" v="10658"/>
          <ac:spMkLst>
            <pc:docMk/>
            <pc:sldMk cId="2112109146" sldId="389"/>
            <ac:spMk id="30" creationId="{EA91AF0D-68FC-4B18-A0C6-3AF43D562859}"/>
          </ac:spMkLst>
        </pc:spChg>
        <pc:spChg chg="mod ord">
          <ac:chgData name="LIN, Zhiqiang" userId="d4683ff3-f281-4b56-a745-6a46db3b5018" providerId="ADAL" clId="{5B1B89B3-4E96-49D5-8176-67500AA7B227}" dt="2021-03-11T12:10:34.427" v="10658"/>
          <ac:spMkLst>
            <pc:docMk/>
            <pc:sldMk cId="2112109146" sldId="389"/>
            <ac:spMk id="31" creationId="{A063001B-C9B3-42B6-A362-1C23C4CFBA95}"/>
          </ac:spMkLst>
        </pc:spChg>
        <pc:spChg chg="mod ord">
          <ac:chgData name="LIN, Zhiqiang" userId="d4683ff3-f281-4b56-a745-6a46db3b5018" providerId="ADAL" clId="{5B1B89B3-4E96-49D5-8176-67500AA7B227}" dt="2021-03-11T12:10:34.427" v="10658"/>
          <ac:spMkLst>
            <pc:docMk/>
            <pc:sldMk cId="2112109146" sldId="389"/>
            <ac:spMk id="33" creationId="{9CB16F18-7BE6-434D-BAFD-9EEEFBC0D874}"/>
          </ac:spMkLst>
        </pc:spChg>
        <pc:spChg chg="mod ord">
          <ac:chgData name="LIN, Zhiqiang" userId="d4683ff3-f281-4b56-a745-6a46db3b5018" providerId="ADAL" clId="{5B1B89B3-4E96-49D5-8176-67500AA7B227}" dt="2021-03-11T12:10:34.427" v="10658"/>
          <ac:spMkLst>
            <pc:docMk/>
            <pc:sldMk cId="2112109146" sldId="389"/>
            <ac:spMk id="34" creationId="{C0B7D670-3D34-40B8-8557-D43F160BB603}"/>
          </ac:spMkLst>
        </pc:spChg>
        <pc:spChg chg="mod ord">
          <ac:chgData name="LIN, Zhiqiang" userId="d4683ff3-f281-4b56-a745-6a46db3b5018" providerId="ADAL" clId="{5B1B89B3-4E96-49D5-8176-67500AA7B227}" dt="2021-03-11T12:10:34.427" v="10658"/>
          <ac:spMkLst>
            <pc:docMk/>
            <pc:sldMk cId="2112109146" sldId="389"/>
            <ac:spMk id="35" creationId="{D5A02B51-AE49-49F9-9AB2-D8D715A5C5EC}"/>
          </ac:spMkLst>
        </pc:spChg>
        <pc:spChg chg="mod ord">
          <ac:chgData name="LIN, Zhiqiang" userId="d4683ff3-f281-4b56-a745-6a46db3b5018" providerId="ADAL" clId="{5B1B89B3-4E96-49D5-8176-67500AA7B227}" dt="2021-03-11T12:10:34.427" v="10658"/>
          <ac:spMkLst>
            <pc:docMk/>
            <pc:sldMk cId="2112109146" sldId="389"/>
            <ac:spMk id="36" creationId="{5560D6D2-0C76-4FE5-8F9C-49D86BF166BE}"/>
          </ac:spMkLst>
        </pc:spChg>
        <pc:spChg chg="mod ord">
          <ac:chgData name="LIN, Zhiqiang" userId="d4683ff3-f281-4b56-a745-6a46db3b5018" providerId="ADAL" clId="{5B1B89B3-4E96-49D5-8176-67500AA7B227}" dt="2021-03-11T12:10:34.427" v="10658"/>
          <ac:spMkLst>
            <pc:docMk/>
            <pc:sldMk cId="2112109146" sldId="389"/>
            <ac:spMk id="38" creationId="{ABE425D5-4DD9-4DC8-9702-7EE447EB16FD}"/>
          </ac:spMkLst>
        </pc:spChg>
        <pc:spChg chg="mod ord">
          <ac:chgData name="LIN, Zhiqiang" userId="d4683ff3-f281-4b56-a745-6a46db3b5018" providerId="ADAL" clId="{5B1B89B3-4E96-49D5-8176-67500AA7B227}" dt="2021-03-11T12:10:34.427" v="10658"/>
          <ac:spMkLst>
            <pc:docMk/>
            <pc:sldMk cId="2112109146" sldId="389"/>
            <ac:spMk id="39" creationId="{51625BBB-A4EE-4CD4-9ECF-EE428B03A167}"/>
          </ac:spMkLst>
        </pc:spChg>
        <pc:spChg chg="mod ord">
          <ac:chgData name="LIN, Zhiqiang" userId="d4683ff3-f281-4b56-a745-6a46db3b5018" providerId="ADAL" clId="{5B1B89B3-4E96-49D5-8176-67500AA7B227}" dt="2021-03-11T12:10:34.427" v="10658"/>
          <ac:spMkLst>
            <pc:docMk/>
            <pc:sldMk cId="2112109146" sldId="389"/>
            <ac:spMk id="40" creationId="{C02FDF9E-A2FC-4051-A570-6459ACCD2C97}"/>
          </ac:spMkLst>
        </pc:spChg>
        <pc:spChg chg="mod ord">
          <ac:chgData name="LIN, Zhiqiang" userId="d4683ff3-f281-4b56-a745-6a46db3b5018" providerId="ADAL" clId="{5B1B89B3-4E96-49D5-8176-67500AA7B227}" dt="2021-03-11T12:10:34.427" v="10658"/>
          <ac:spMkLst>
            <pc:docMk/>
            <pc:sldMk cId="2112109146" sldId="389"/>
            <ac:spMk id="41" creationId="{A60E700C-5FA8-430B-931E-FC3017CBB2F7}"/>
          </ac:spMkLst>
        </pc:spChg>
        <pc:spChg chg="mod ord">
          <ac:chgData name="LIN, Zhiqiang" userId="d4683ff3-f281-4b56-a745-6a46db3b5018" providerId="ADAL" clId="{5B1B89B3-4E96-49D5-8176-67500AA7B227}" dt="2021-03-11T12:10:34.427" v="10658"/>
          <ac:spMkLst>
            <pc:docMk/>
            <pc:sldMk cId="2112109146" sldId="389"/>
            <ac:spMk id="43" creationId="{4F20F04D-4C86-4FE3-86BB-45334A58F4B6}"/>
          </ac:spMkLst>
        </pc:spChg>
        <pc:spChg chg="mod ord">
          <ac:chgData name="LIN, Zhiqiang" userId="d4683ff3-f281-4b56-a745-6a46db3b5018" providerId="ADAL" clId="{5B1B89B3-4E96-49D5-8176-67500AA7B227}" dt="2021-03-11T12:10:34.427" v="10658"/>
          <ac:spMkLst>
            <pc:docMk/>
            <pc:sldMk cId="2112109146" sldId="389"/>
            <ac:spMk id="44" creationId="{EEDD1B80-97CF-4303-994F-0BFA61841FAD}"/>
          </ac:spMkLst>
        </pc:spChg>
        <pc:spChg chg="mod ord">
          <ac:chgData name="LIN, Zhiqiang" userId="d4683ff3-f281-4b56-a745-6a46db3b5018" providerId="ADAL" clId="{5B1B89B3-4E96-49D5-8176-67500AA7B227}" dt="2021-03-11T12:10:34.427" v="10658"/>
          <ac:spMkLst>
            <pc:docMk/>
            <pc:sldMk cId="2112109146" sldId="389"/>
            <ac:spMk id="45" creationId="{D0F707B2-713C-471D-8E85-05563CBFC9C9}"/>
          </ac:spMkLst>
        </pc:spChg>
        <pc:spChg chg="mod ord">
          <ac:chgData name="LIN, Zhiqiang" userId="d4683ff3-f281-4b56-a745-6a46db3b5018" providerId="ADAL" clId="{5B1B89B3-4E96-49D5-8176-67500AA7B227}" dt="2021-03-11T12:10:34.427" v="10658"/>
          <ac:spMkLst>
            <pc:docMk/>
            <pc:sldMk cId="2112109146" sldId="389"/>
            <ac:spMk id="46" creationId="{6B23A5EE-6898-47C7-A6BF-B6FE942C7D92}"/>
          </ac:spMkLst>
        </pc:spChg>
        <pc:spChg chg="mod ord">
          <ac:chgData name="LIN, Zhiqiang" userId="d4683ff3-f281-4b56-a745-6a46db3b5018" providerId="ADAL" clId="{5B1B89B3-4E96-49D5-8176-67500AA7B227}" dt="2021-03-11T12:10:34.427" v="10658"/>
          <ac:spMkLst>
            <pc:docMk/>
            <pc:sldMk cId="2112109146" sldId="389"/>
            <ac:spMk id="47" creationId="{55317CDC-4583-451F-96AC-B99F18626161}"/>
          </ac:spMkLst>
        </pc:spChg>
        <pc:spChg chg="mod ord">
          <ac:chgData name="LIN, Zhiqiang" userId="d4683ff3-f281-4b56-a745-6a46db3b5018" providerId="ADAL" clId="{5B1B89B3-4E96-49D5-8176-67500AA7B227}" dt="2021-03-11T12:10:34.427" v="10658"/>
          <ac:spMkLst>
            <pc:docMk/>
            <pc:sldMk cId="2112109146" sldId="389"/>
            <ac:spMk id="49" creationId="{58938F69-21F2-46AF-A19D-9B28FE0075D2}"/>
          </ac:spMkLst>
        </pc:spChg>
        <pc:spChg chg="add del">
          <ac:chgData name="LIN, Zhiqiang" userId="d4683ff3-f281-4b56-a745-6a46db3b5018" providerId="ADAL" clId="{5B1B89B3-4E96-49D5-8176-67500AA7B227}" dt="2021-03-11T12:10:34.427" v="10658"/>
          <ac:spMkLst>
            <pc:docMk/>
            <pc:sldMk cId="2112109146" sldId="389"/>
            <ac:spMk id="51" creationId="{731861F8-8B08-4981-9279-EBEBB70EF058}"/>
          </ac:spMkLst>
        </pc:spChg>
        <pc:spChg chg="add del">
          <ac:chgData name="LIN, Zhiqiang" userId="d4683ff3-f281-4b56-a745-6a46db3b5018" providerId="ADAL" clId="{5B1B89B3-4E96-49D5-8176-67500AA7B227}" dt="2021-03-11T12:10:34.427" v="10658"/>
          <ac:spMkLst>
            <pc:docMk/>
            <pc:sldMk cId="2112109146" sldId="389"/>
            <ac:spMk id="52" creationId="{CCBF0F2F-B54E-4E31-9C87-7C0B017F9DB5}"/>
          </ac:spMkLst>
        </pc:spChg>
        <pc:spChg chg="mod ord">
          <ac:chgData name="LIN, Zhiqiang" userId="d4683ff3-f281-4b56-a745-6a46db3b5018" providerId="ADAL" clId="{5B1B89B3-4E96-49D5-8176-67500AA7B227}" dt="2021-03-11T12:10:34.427" v="10658"/>
          <ac:spMkLst>
            <pc:docMk/>
            <pc:sldMk cId="2112109146" sldId="389"/>
            <ac:spMk id="518" creationId="{00000000-0000-0000-0000-000000000000}"/>
          </ac:spMkLst>
        </pc:spChg>
        <pc:spChg chg="mod ord">
          <ac:chgData name="LIN, Zhiqiang" userId="d4683ff3-f281-4b56-a745-6a46db3b5018" providerId="ADAL" clId="{5B1B89B3-4E96-49D5-8176-67500AA7B227}" dt="2021-03-11T12:10:34.427" v="10658"/>
          <ac:spMkLst>
            <pc:docMk/>
            <pc:sldMk cId="2112109146" sldId="389"/>
            <ac:spMk id="563" creationId="{00000000-0000-0000-0000-000000000000}"/>
          </ac:spMkLst>
        </pc:spChg>
        <pc:picChg chg="add del">
          <ac:chgData name="LIN, Zhiqiang" userId="d4683ff3-f281-4b56-a745-6a46db3b5018" providerId="ADAL" clId="{5B1B89B3-4E96-49D5-8176-67500AA7B227}" dt="2021-03-11T12:10:34.427" v="10658"/>
          <ac:picMkLst>
            <pc:docMk/>
            <pc:sldMk cId="2112109146" sldId="389"/>
            <ac:picMk id="50" creationId="{10432AAA-183C-4E3B-A82C-94AD29ABF3D3}"/>
          </ac:picMkLst>
        </pc:picChg>
        <pc:cxnChg chg="mod ord">
          <ac:chgData name="LIN, Zhiqiang" userId="d4683ff3-f281-4b56-a745-6a46db3b5018" providerId="ADAL" clId="{5B1B89B3-4E96-49D5-8176-67500AA7B227}" dt="2021-03-11T12:10:34.427" v="10658"/>
          <ac:cxnSpMkLst>
            <pc:docMk/>
            <pc:sldMk cId="2112109146" sldId="389"/>
            <ac:cxnSpMk id="6" creationId="{C13C28E8-8672-4A52-9D14-D9D89514A621}"/>
          </ac:cxnSpMkLst>
        </pc:cxnChg>
        <pc:cxnChg chg="mod ord">
          <ac:chgData name="LIN, Zhiqiang" userId="d4683ff3-f281-4b56-a745-6a46db3b5018" providerId="ADAL" clId="{5B1B89B3-4E96-49D5-8176-67500AA7B227}" dt="2021-03-11T12:10:34.427" v="10658"/>
          <ac:cxnSpMkLst>
            <pc:docMk/>
            <pc:sldMk cId="2112109146" sldId="389"/>
            <ac:cxnSpMk id="13" creationId="{F7E35773-6496-4D58-B5F4-B3ECA3DC753D}"/>
          </ac:cxnSpMkLst>
        </pc:cxnChg>
        <pc:cxnChg chg="mod ord">
          <ac:chgData name="LIN, Zhiqiang" userId="d4683ff3-f281-4b56-a745-6a46db3b5018" providerId="ADAL" clId="{5B1B89B3-4E96-49D5-8176-67500AA7B227}" dt="2021-03-11T12:10:34.427" v="10658"/>
          <ac:cxnSpMkLst>
            <pc:docMk/>
            <pc:sldMk cId="2112109146" sldId="389"/>
            <ac:cxnSpMk id="17" creationId="{976A7CCA-5D6E-4036-AC3B-E8594ACCE643}"/>
          </ac:cxnSpMkLst>
        </pc:cxnChg>
        <pc:cxnChg chg="mod ord">
          <ac:chgData name="LIN, Zhiqiang" userId="d4683ff3-f281-4b56-a745-6a46db3b5018" providerId="ADAL" clId="{5B1B89B3-4E96-49D5-8176-67500AA7B227}" dt="2021-03-11T12:10:34.427" v="10658"/>
          <ac:cxnSpMkLst>
            <pc:docMk/>
            <pc:sldMk cId="2112109146" sldId="389"/>
            <ac:cxnSpMk id="22" creationId="{F6E665B3-9B15-42F9-BA3D-4826015D1782}"/>
          </ac:cxnSpMkLst>
        </pc:cxnChg>
        <pc:cxnChg chg="mod ord">
          <ac:chgData name="LIN, Zhiqiang" userId="d4683ff3-f281-4b56-a745-6a46db3b5018" providerId="ADAL" clId="{5B1B89B3-4E96-49D5-8176-67500AA7B227}" dt="2021-03-11T12:10:34.427" v="10658"/>
          <ac:cxnSpMkLst>
            <pc:docMk/>
            <pc:sldMk cId="2112109146" sldId="389"/>
            <ac:cxnSpMk id="26" creationId="{2B3F03C0-A351-4C17-89E3-9741B0017E31}"/>
          </ac:cxnSpMkLst>
        </pc:cxnChg>
        <pc:cxnChg chg="mod ord">
          <ac:chgData name="LIN, Zhiqiang" userId="d4683ff3-f281-4b56-a745-6a46db3b5018" providerId="ADAL" clId="{5B1B89B3-4E96-49D5-8176-67500AA7B227}" dt="2021-03-11T12:10:34.427" v="10658"/>
          <ac:cxnSpMkLst>
            <pc:docMk/>
            <pc:sldMk cId="2112109146" sldId="389"/>
            <ac:cxnSpMk id="32" creationId="{A6AEE5CD-CC72-475C-80FF-01EA8C6A3D9E}"/>
          </ac:cxnSpMkLst>
        </pc:cxnChg>
        <pc:cxnChg chg="mod ord">
          <ac:chgData name="LIN, Zhiqiang" userId="d4683ff3-f281-4b56-a745-6a46db3b5018" providerId="ADAL" clId="{5B1B89B3-4E96-49D5-8176-67500AA7B227}" dt="2021-03-11T12:10:34.427" v="10658"/>
          <ac:cxnSpMkLst>
            <pc:docMk/>
            <pc:sldMk cId="2112109146" sldId="389"/>
            <ac:cxnSpMk id="37" creationId="{9F4B5E91-2F5B-4869-98BF-534A098DA78F}"/>
          </ac:cxnSpMkLst>
        </pc:cxnChg>
        <pc:cxnChg chg="mod ord">
          <ac:chgData name="LIN, Zhiqiang" userId="d4683ff3-f281-4b56-a745-6a46db3b5018" providerId="ADAL" clId="{5B1B89B3-4E96-49D5-8176-67500AA7B227}" dt="2021-03-11T12:10:34.427" v="10658"/>
          <ac:cxnSpMkLst>
            <pc:docMk/>
            <pc:sldMk cId="2112109146" sldId="389"/>
            <ac:cxnSpMk id="42" creationId="{17421C45-0251-4E88-BF36-C91F1CF9DFDC}"/>
          </ac:cxnSpMkLst>
        </pc:cxnChg>
        <pc:cxnChg chg="mod ord">
          <ac:chgData name="LIN, Zhiqiang" userId="d4683ff3-f281-4b56-a745-6a46db3b5018" providerId="ADAL" clId="{5B1B89B3-4E96-49D5-8176-67500AA7B227}" dt="2021-03-11T12:10:34.427" v="10658"/>
          <ac:cxnSpMkLst>
            <pc:docMk/>
            <pc:sldMk cId="2112109146" sldId="389"/>
            <ac:cxnSpMk id="48" creationId="{4205643A-D9AC-4515-854A-0BA9B5E21F90}"/>
          </ac:cxnSpMkLst>
        </pc:cxnChg>
        <pc:cxnChg chg="mod ord">
          <ac:chgData name="LIN, Zhiqiang" userId="d4683ff3-f281-4b56-a745-6a46db3b5018" providerId="ADAL" clId="{5B1B89B3-4E96-49D5-8176-67500AA7B227}" dt="2021-03-11T12:10:34.427" v="10658"/>
          <ac:cxnSpMkLst>
            <pc:docMk/>
            <pc:sldMk cId="2112109146" sldId="389"/>
            <ac:cxnSpMk id="519" creationId="{00000000-0000-0000-0000-000000000000}"/>
          </ac:cxnSpMkLst>
        </pc:cxnChg>
      </pc:sldChg>
      <pc:sldChg chg="addSp modSp add modTransition modAnim">
        <pc:chgData name="LIN, Zhiqiang" userId="d4683ff3-f281-4b56-a745-6a46db3b5018" providerId="ADAL" clId="{5B1B89B3-4E96-49D5-8176-67500AA7B227}" dt="2021-03-11T12:12:42.694" v="13340"/>
        <pc:sldMkLst>
          <pc:docMk/>
          <pc:sldMk cId="4256377597" sldId="389"/>
        </pc:sldMkLst>
        <pc:spChg chg="mod ord">
          <ac:chgData name="LIN, Zhiqiang" userId="d4683ff3-f281-4b56-a745-6a46db3b5018" providerId="ADAL" clId="{5B1B89B3-4E96-49D5-8176-67500AA7B227}" dt="2021-03-11T12:12:42.684" v="13309"/>
          <ac:spMkLst>
            <pc:docMk/>
            <pc:sldMk cId="4256377597" sldId="389"/>
            <ac:spMk id="5" creationId="{93751050-E692-4C9A-978F-7B1E01D62B12}"/>
          </ac:spMkLst>
        </pc:spChg>
        <pc:spChg chg="mod ord">
          <ac:chgData name="LIN, Zhiqiang" userId="d4683ff3-f281-4b56-a745-6a46db3b5018" providerId="ADAL" clId="{5B1B89B3-4E96-49D5-8176-67500AA7B227}" dt="2021-03-11T12:12:42.684" v="13313"/>
          <ac:spMkLst>
            <pc:docMk/>
            <pc:sldMk cId="4256377597" sldId="389"/>
            <ac:spMk id="7" creationId="{E8315A5C-B4DA-4DE4-A27A-9ECA69910723}"/>
          </ac:spMkLst>
        </pc:spChg>
        <pc:spChg chg="mod ord">
          <ac:chgData name="LIN, Zhiqiang" userId="d4683ff3-f281-4b56-a745-6a46db3b5018" providerId="ADAL" clId="{5B1B89B3-4E96-49D5-8176-67500AA7B227}" dt="2021-03-11T12:12:42.684" v="13317"/>
          <ac:spMkLst>
            <pc:docMk/>
            <pc:sldMk cId="4256377597" sldId="389"/>
            <ac:spMk id="8" creationId="{97FB6EBF-0DF5-47EB-92D3-CBE7A62C83B4}"/>
          </ac:spMkLst>
        </pc:spChg>
        <pc:spChg chg="mod ord">
          <ac:chgData name="LIN, Zhiqiang" userId="d4683ff3-f281-4b56-a745-6a46db3b5018" providerId="ADAL" clId="{5B1B89B3-4E96-49D5-8176-67500AA7B227}" dt="2021-03-11T12:12:42.684" v="13315"/>
          <ac:spMkLst>
            <pc:docMk/>
            <pc:sldMk cId="4256377597" sldId="389"/>
            <ac:spMk id="9" creationId="{655C3ED4-1A1B-423F-BB88-48F6442D37A1}"/>
          </ac:spMkLst>
        </pc:spChg>
        <pc:spChg chg="mod ord">
          <ac:chgData name="LIN, Zhiqiang" userId="d4683ff3-f281-4b56-a745-6a46db3b5018" providerId="ADAL" clId="{5B1B89B3-4E96-49D5-8176-67500AA7B227}" dt="2021-03-11T12:12:42.684" v="13321"/>
          <ac:spMkLst>
            <pc:docMk/>
            <pc:sldMk cId="4256377597" sldId="389"/>
            <ac:spMk id="10" creationId="{0E3ED966-6DFF-44E0-B17B-A4129490B341}"/>
          </ac:spMkLst>
        </pc:spChg>
        <pc:spChg chg="mod ord">
          <ac:chgData name="LIN, Zhiqiang" userId="d4683ff3-f281-4b56-a745-6a46db3b5018" providerId="ADAL" clId="{5B1B89B3-4E96-49D5-8176-67500AA7B227}" dt="2021-03-11T12:12:42.684" v="13323"/>
          <ac:spMkLst>
            <pc:docMk/>
            <pc:sldMk cId="4256377597" sldId="389"/>
            <ac:spMk id="11" creationId="{3FAE2692-2C7E-4CFC-979F-66B7BA1E77A9}"/>
          </ac:spMkLst>
        </pc:spChg>
        <pc:spChg chg="mod ord">
          <ac:chgData name="LIN, Zhiqiang" userId="d4683ff3-f281-4b56-a745-6a46db3b5018" providerId="ADAL" clId="{5B1B89B3-4E96-49D5-8176-67500AA7B227}" dt="2021-03-11T12:12:42.684" v="13325"/>
          <ac:spMkLst>
            <pc:docMk/>
            <pc:sldMk cId="4256377597" sldId="389"/>
            <ac:spMk id="12" creationId="{CB869D91-2FF2-4BED-9F28-B0942271BFDB}"/>
          </ac:spMkLst>
        </pc:spChg>
        <pc:spChg chg="mod ord">
          <ac:chgData name="LIN, Zhiqiang" userId="d4683ff3-f281-4b56-a745-6a46db3b5018" providerId="ADAL" clId="{5B1B89B3-4E96-49D5-8176-67500AA7B227}" dt="2021-03-11T12:12:42.684" v="13329"/>
          <ac:spMkLst>
            <pc:docMk/>
            <pc:sldMk cId="4256377597" sldId="389"/>
            <ac:spMk id="14" creationId="{F73CED85-EAF1-47C7-933C-320E04594202}"/>
          </ac:spMkLst>
        </pc:spChg>
        <pc:spChg chg="mod ord">
          <ac:chgData name="LIN, Zhiqiang" userId="d4683ff3-f281-4b56-a745-6a46db3b5018" providerId="ADAL" clId="{5B1B89B3-4E96-49D5-8176-67500AA7B227}" dt="2021-03-11T12:12:42.672" v="13255"/>
          <ac:spMkLst>
            <pc:docMk/>
            <pc:sldMk cId="4256377597" sldId="389"/>
            <ac:spMk id="15" creationId="{083AE7CF-9811-4B8E-A641-39DE3EB8ECB6}"/>
          </ac:spMkLst>
        </pc:spChg>
        <pc:spChg chg="mod ord">
          <ac:chgData name="LIN, Zhiqiang" userId="d4683ff3-f281-4b56-a745-6a46db3b5018" providerId="ADAL" clId="{5B1B89B3-4E96-49D5-8176-67500AA7B227}" dt="2021-03-11T12:12:42.664" v="13245"/>
          <ac:spMkLst>
            <pc:docMk/>
            <pc:sldMk cId="4256377597" sldId="389"/>
            <ac:spMk id="16" creationId="{042F8926-E684-42F7-9FF1-84E787B22C2A}"/>
          </ac:spMkLst>
        </pc:spChg>
        <pc:spChg chg="mod ord">
          <ac:chgData name="LIN, Zhiqiang" userId="d4683ff3-f281-4b56-a745-6a46db3b5018" providerId="ADAL" clId="{5B1B89B3-4E96-49D5-8176-67500AA7B227}" dt="2021-03-11T12:12:42.664" v="13241"/>
          <ac:spMkLst>
            <pc:docMk/>
            <pc:sldMk cId="4256377597" sldId="389"/>
            <ac:spMk id="18" creationId="{DD6233ED-C746-4A6F-B59D-7A19656E4147}"/>
          </ac:spMkLst>
        </pc:spChg>
        <pc:spChg chg="mod ord">
          <ac:chgData name="LIN, Zhiqiang" userId="d4683ff3-f281-4b56-a745-6a46db3b5018" providerId="ADAL" clId="{5B1B89B3-4E96-49D5-8176-67500AA7B227}" dt="2021-03-11T12:12:42.664" v="13243"/>
          <ac:spMkLst>
            <pc:docMk/>
            <pc:sldMk cId="4256377597" sldId="389"/>
            <ac:spMk id="19" creationId="{F7776D36-D807-4D5D-ADB2-F163ED550E02}"/>
          </ac:spMkLst>
        </pc:spChg>
        <pc:spChg chg="mod ord">
          <ac:chgData name="LIN, Zhiqiang" userId="d4683ff3-f281-4b56-a745-6a46db3b5018" providerId="ADAL" clId="{5B1B89B3-4E96-49D5-8176-67500AA7B227}" dt="2021-03-11T12:12:42.672" v="13257"/>
          <ac:spMkLst>
            <pc:docMk/>
            <pc:sldMk cId="4256377597" sldId="389"/>
            <ac:spMk id="20" creationId="{99B641D3-CF53-405D-8D89-934D901CFCED}"/>
          </ac:spMkLst>
        </pc:spChg>
        <pc:spChg chg="mod ord">
          <ac:chgData name="LIN, Zhiqiang" userId="d4683ff3-f281-4b56-a745-6a46db3b5018" providerId="ADAL" clId="{5B1B89B3-4E96-49D5-8176-67500AA7B227}" dt="2021-03-11T12:12:42.664" v="13249"/>
          <ac:spMkLst>
            <pc:docMk/>
            <pc:sldMk cId="4256377597" sldId="389"/>
            <ac:spMk id="21" creationId="{0BBEA8E4-CD59-4AA0-8ED0-9A6B0152EF45}"/>
          </ac:spMkLst>
        </pc:spChg>
        <pc:spChg chg="mod ord">
          <ac:chgData name="LIN, Zhiqiang" userId="d4683ff3-f281-4b56-a745-6a46db3b5018" providerId="ADAL" clId="{5B1B89B3-4E96-49D5-8176-67500AA7B227}" dt="2021-03-11T12:12:42.672" v="13253"/>
          <ac:spMkLst>
            <pc:docMk/>
            <pc:sldMk cId="4256377597" sldId="389"/>
            <ac:spMk id="23" creationId="{2075FAB4-E127-41D8-AB75-CAE982FC931E}"/>
          </ac:spMkLst>
        </pc:spChg>
        <pc:spChg chg="mod ord">
          <ac:chgData name="LIN, Zhiqiang" userId="d4683ff3-f281-4b56-a745-6a46db3b5018" providerId="ADAL" clId="{5B1B89B3-4E96-49D5-8176-67500AA7B227}" dt="2021-03-11T12:12:42.672" v="13259"/>
          <ac:spMkLst>
            <pc:docMk/>
            <pc:sldMk cId="4256377597" sldId="389"/>
            <ac:spMk id="24" creationId="{4AA620B8-1E02-4D0D-BF4D-A8A45D129A28}"/>
          </ac:spMkLst>
        </pc:spChg>
        <pc:spChg chg="mod ord">
          <ac:chgData name="LIN, Zhiqiang" userId="d4683ff3-f281-4b56-a745-6a46db3b5018" providerId="ADAL" clId="{5B1B89B3-4E96-49D5-8176-67500AA7B227}" dt="2021-03-11T12:12:42.674" v="13269"/>
          <ac:spMkLst>
            <pc:docMk/>
            <pc:sldMk cId="4256377597" sldId="389"/>
            <ac:spMk id="25" creationId="{D06B6163-9156-4931-8166-B825412D409A}"/>
          </ac:spMkLst>
        </pc:spChg>
        <pc:spChg chg="mod ord">
          <ac:chgData name="LIN, Zhiqiang" userId="d4683ff3-f281-4b56-a745-6a46db3b5018" providerId="ADAL" clId="{5B1B89B3-4E96-49D5-8176-67500AA7B227}" dt="2021-03-11T12:12:42.674" v="13261"/>
          <ac:spMkLst>
            <pc:docMk/>
            <pc:sldMk cId="4256377597" sldId="389"/>
            <ac:spMk id="27" creationId="{0111B152-0CC2-4136-B0D0-FD65FD91A499}"/>
          </ac:spMkLst>
        </pc:spChg>
        <pc:spChg chg="mod ord">
          <ac:chgData name="LIN, Zhiqiang" userId="d4683ff3-f281-4b56-a745-6a46db3b5018" providerId="ADAL" clId="{5B1B89B3-4E96-49D5-8176-67500AA7B227}" dt="2021-03-11T12:12:42.674" v="13267"/>
          <ac:spMkLst>
            <pc:docMk/>
            <pc:sldMk cId="4256377597" sldId="389"/>
            <ac:spMk id="28" creationId="{17318369-A170-444E-BF7C-A2F1D96753FC}"/>
          </ac:spMkLst>
        </pc:spChg>
        <pc:spChg chg="mod ord">
          <ac:chgData name="LIN, Zhiqiang" userId="d4683ff3-f281-4b56-a745-6a46db3b5018" providerId="ADAL" clId="{5B1B89B3-4E96-49D5-8176-67500AA7B227}" dt="2021-03-11T12:12:42.684" v="13331"/>
          <ac:spMkLst>
            <pc:docMk/>
            <pc:sldMk cId="4256377597" sldId="389"/>
            <ac:spMk id="29" creationId="{4D3328EF-0606-4020-9F70-EA1DAA44DE39}"/>
          </ac:spMkLst>
        </pc:spChg>
        <pc:spChg chg="mod ord">
          <ac:chgData name="LIN, Zhiqiang" userId="d4683ff3-f281-4b56-a745-6a46db3b5018" providerId="ADAL" clId="{5B1B89B3-4E96-49D5-8176-67500AA7B227}" dt="2021-03-11T12:12:42.674" v="13275"/>
          <ac:spMkLst>
            <pc:docMk/>
            <pc:sldMk cId="4256377597" sldId="389"/>
            <ac:spMk id="30" creationId="{D346DFB8-94E9-43C7-97F1-B31E7B226540}"/>
          </ac:spMkLst>
        </pc:spChg>
        <pc:spChg chg="mod ord">
          <ac:chgData name="LIN, Zhiqiang" userId="d4683ff3-f281-4b56-a745-6a46db3b5018" providerId="ADAL" clId="{5B1B89B3-4E96-49D5-8176-67500AA7B227}" dt="2021-03-11T12:12:42.674" v="13263"/>
          <ac:spMkLst>
            <pc:docMk/>
            <pc:sldMk cId="4256377597" sldId="389"/>
            <ac:spMk id="31" creationId="{07436DD6-7A8B-4ABE-8BB2-EED39691EF77}"/>
          </ac:spMkLst>
        </pc:spChg>
        <pc:spChg chg="mod ord">
          <ac:chgData name="LIN, Zhiqiang" userId="d4683ff3-f281-4b56-a745-6a46db3b5018" providerId="ADAL" clId="{5B1B89B3-4E96-49D5-8176-67500AA7B227}" dt="2021-03-11T12:12:42.674" v="13273"/>
          <ac:spMkLst>
            <pc:docMk/>
            <pc:sldMk cId="4256377597" sldId="389"/>
            <ac:spMk id="33" creationId="{A3288E28-2526-4EBD-816A-3FB7670B4B0F}"/>
          </ac:spMkLst>
        </pc:spChg>
        <pc:spChg chg="mod ord">
          <ac:chgData name="LIN, Zhiqiang" userId="d4683ff3-f281-4b56-a745-6a46db3b5018" providerId="ADAL" clId="{5B1B89B3-4E96-49D5-8176-67500AA7B227}" dt="2021-03-11T12:12:42.674" v="13277"/>
          <ac:spMkLst>
            <pc:docMk/>
            <pc:sldMk cId="4256377597" sldId="389"/>
            <ac:spMk id="34" creationId="{97145F26-BA5B-4096-B073-901E372A4AD3}"/>
          </ac:spMkLst>
        </pc:spChg>
        <pc:spChg chg="mod ord">
          <ac:chgData name="LIN, Zhiqiang" userId="d4683ff3-f281-4b56-a745-6a46db3b5018" providerId="ADAL" clId="{5B1B89B3-4E96-49D5-8176-67500AA7B227}" dt="2021-03-11T12:12:42.674" v="13279"/>
          <ac:spMkLst>
            <pc:docMk/>
            <pc:sldMk cId="4256377597" sldId="389"/>
            <ac:spMk id="35" creationId="{B9A7BEC7-9AD3-4CD4-B0E2-9EA87A0978C4}"/>
          </ac:spMkLst>
        </pc:spChg>
        <pc:spChg chg="mod ord">
          <ac:chgData name="LIN, Zhiqiang" userId="d4683ff3-f281-4b56-a745-6a46db3b5018" providerId="ADAL" clId="{5B1B89B3-4E96-49D5-8176-67500AA7B227}" dt="2021-03-11T12:12:42.674" v="13285"/>
          <ac:spMkLst>
            <pc:docMk/>
            <pc:sldMk cId="4256377597" sldId="389"/>
            <ac:spMk id="36" creationId="{966C4E24-29F4-461E-B9A6-3A14CDC626ED}"/>
          </ac:spMkLst>
        </pc:spChg>
        <pc:spChg chg="mod ord">
          <ac:chgData name="LIN, Zhiqiang" userId="d4683ff3-f281-4b56-a745-6a46db3b5018" providerId="ADAL" clId="{5B1B89B3-4E96-49D5-8176-67500AA7B227}" dt="2021-03-11T12:12:42.674" v="13283"/>
          <ac:spMkLst>
            <pc:docMk/>
            <pc:sldMk cId="4256377597" sldId="389"/>
            <ac:spMk id="38" creationId="{CFD7F010-44C9-4320-A1AE-DA1E219AF436}"/>
          </ac:spMkLst>
        </pc:spChg>
        <pc:spChg chg="mod ord">
          <ac:chgData name="LIN, Zhiqiang" userId="d4683ff3-f281-4b56-a745-6a46db3b5018" providerId="ADAL" clId="{5B1B89B3-4E96-49D5-8176-67500AA7B227}" dt="2021-03-11T12:12:42.674" v="13295"/>
          <ac:spMkLst>
            <pc:docMk/>
            <pc:sldMk cId="4256377597" sldId="389"/>
            <ac:spMk id="39" creationId="{47E7B1B2-47EB-4316-B8CC-48CE30706B28}"/>
          </ac:spMkLst>
        </pc:spChg>
        <pc:spChg chg="mod ord">
          <ac:chgData name="LIN, Zhiqiang" userId="d4683ff3-f281-4b56-a745-6a46db3b5018" providerId="ADAL" clId="{5B1B89B3-4E96-49D5-8176-67500AA7B227}" dt="2021-03-11T12:12:42.674" v="13289"/>
          <ac:spMkLst>
            <pc:docMk/>
            <pc:sldMk cId="4256377597" sldId="389"/>
            <ac:spMk id="40" creationId="{0EF7E3EE-E722-4959-955B-4E3AF4D46DC4}"/>
          </ac:spMkLst>
        </pc:spChg>
        <pc:spChg chg="mod ord">
          <ac:chgData name="LIN, Zhiqiang" userId="d4683ff3-f281-4b56-a745-6a46db3b5018" providerId="ADAL" clId="{5B1B89B3-4E96-49D5-8176-67500AA7B227}" dt="2021-03-11T12:12:42.674" v="13287"/>
          <ac:spMkLst>
            <pc:docMk/>
            <pc:sldMk cId="4256377597" sldId="389"/>
            <ac:spMk id="41" creationId="{DF57CCEE-2C09-46C7-AF9F-36B3BD631F6B}"/>
          </ac:spMkLst>
        </pc:spChg>
        <pc:spChg chg="mod ord">
          <ac:chgData name="LIN, Zhiqiang" userId="d4683ff3-f281-4b56-a745-6a46db3b5018" providerId="ADAL" clId="{5B1B89B3-4E96-49D5-8176-67500AA7B227}" dt="2021-03-11T12:12:42.682" v="13303"/>
          <ac:spMkLst>
            <pc:docMk/>
            <pc:sldMk cId="4256377597" sldId="389"/>
            <ac:spMk id="43" creationId="{48FC36C8-8145-4FC0-864A-8B0B0A19B39E}"/>
          </ac:spMkLst>
        </pc:spChg>
        <pc:spChg chg="mod ord">
          <ac:chgData name="LIN, Zhiqiang" userId="d4683ff3-f281-4b56-a745-6a46db3b5018" providerId="ADAL" clId="{5B1B89B3-4E96-49D5-8176-67500AA7B227}" dt="2021-03-11T12:12:42.684" v="13307"/>
          <ac:spMkLst>
            <pc:docMk/>
            <pc:sldMk cId="4256377597" sldId="389"/>
            <ac:spMk id="44" creationId="{6DCC7D6F-712D-4486-A67A-48B0B5EC75FB}"/>
          </ac:spMkLst>
        </pc:spChg>
        <pc:spChg chg="mod ord">
          <ac:chgData name="LIN, Zhiqiang" userId="d4683ff3-f281-4b56-a745-6a46db3b5018" providerId="ADAL" clId="{5B1B89B3-4E96-49D5-8176-67500AA7B227}" dt="2021-03-11T12:12:42.674" v="13293"/>
          <ac:spMkLst>
            <pc:docMk/>
            <pc:sldMk cId="4256377597" sldId="389"/>
            <ac:spMk id="45" creationId="{2C153ADA-76AF-4F2C-978B-11ADC228F0E7}"/>
          </ac:spMkLst>
        </pc:spChg>
        <pc:spChg chg="mod ord">
          <ac:chgData name="LIN, Zhiqiang" userId="d4683ff3-f281-4b56-a745-6a46db3b5018" providerId="ADAL" clId="{5B1B89B3-4E96-49D5-8176-67500AA7B227}" dt="2021-03-11T12:12:42.674" v="13297"/>
          <ac:spMkLst>
            <pc:docMk/>
            <pc:sldMk cId="4256377597" sldId="389"/>
            <ac:spMk id="46" creationId="{D988C0EB-2434-4AD6-BDCD-405F8B331A07}"/>
          </ac:spMkLst>
        </pc:spChg>
        <pc:spChg chg="mod ord">
          <ac:chgData name="LIN, Zhiqiang" userId="d4683ff3-f281-4b56-a745-6a46db3b5018" providerId="ADAL" clId="{5B1B89B3-4E96-49D5-8176-67500AA7B227}" dt="2021-03-11T12:12:42.682" v="13299"/>
          <ac:spMkLst>
            <pc:docMk/>
            <pc:sldMk cId="4256377597" sldId="389"/>
            <ac:spMk id="47" creationId="{F48ECBB4-849D-497C-A32C-422932DC8624}"/>
          </ac:spMkLst>
        </pc:spChg>
        <pc:spChg chg="mod ord">
          <ac:chgData name="LIN, Zhiqiang" userId="d4683ff3-f281-4b56-a745-6a46db3b5018" providerId="ADAL" clId="{5B1B89B3-4E96-49D5-8176-67500AA7B227}" dt="2021-03-11T12:12:42.682" v="13305"/>
          <ac:spMkLst>
            <pc:docMk/>
            <pc:sldMk cId="4256377597" sldId="389"/>
            <ac:spMk id="49" creationId="{7B4803F0-0CA5-4A4A-8F18-400FE15D2CA2}"/>
          </ac:spMkLst>
        </pc:spChg>
        <pc:spChg chg="add mod ord">
          <ac:chgData name="LIN, Zhiqiang" userId="d4683ff3-f281-4b56-a745-6a46db3b5018" providerId="ADAL" clId="{5B1B89B3-4E96-49D5-8176-67500AA7B227}" dt="2021-03-11T12:12:42.684" v="13335"/>
          <ac:spMkLst>
            <pc:docMk/>
            <pc:sldMk cId="4256377597" sldId="389"/>
            <ac:spMk id="51" creationId="{96DE247D-38E6-4888-AF62-E0F5252075B1}"/>
          </ac:spMkLst>
        </pc:spChg>
        <pc:spChg chg="add mod ord">
          <ac:chgData name="LIN, Zhiqiang" userId="d4683ff3-f281-4b56-a745-6a46db3b5018" providerId="ADAL" clId="{5B1B89B3-4E96-49D5-8176-67500AA7B227}" dt="2021-03-11T12:12:42.684" v="13333"/>
          <ac:spMkLst>
            <pc:docMk/>
            <pc:sldMk cId="4256377597" sldId="389"/>
            <ac:spMk id="52" creationId="{26B53F69-4533-48F8-94FD-B7C8E13616E5}"/>
          </ac:spMkLst>
        </pc:spChg>
        <pc:spChg chg="mod ord">
          <ac:chgData name="LIN, Zhiqiang" userId="d4683ff3-f281-4b56-a745-6a46db3b5018" providerId="ADAL" clId="{5B1B89B3-4E96-49D5-8176-67500AA7B227}" dt="2021-03-11T12:12:42.664" v="13237"/>
          <ac:spMkLst>
            <pc:docMk/>
            <pc:sldMk cId="4256377597" sldId="389"/>
            <ac:spMk id="518" creationId="{00000000-0000-0000-0000-000000000000}"/>
          </ac:spMkLst>
        </pc:spChg>
        <pc:spChg chg="mod ord">
          <ac:chgData name="LIN, Zhiqiang" userId="d4683ff3-f281-4b56-a745-6a46db3b5018" providerId="ADAL" clId="{5B1B89B3-4E96-49D5-8176-67500AA7B227}" dt="2021-03-11T12:12:42.684" v="13319"/>
          <ac:spMkLst>
            <pc:docMk/>
            <pc:sldMk cId="4256377597" sldId="389"/>
            <ac:spMk id="563" creationId="{00000000-0000-0000-0000-000000000000}"/>
          </ac:spMkLst>
        </pc:spChg>
        <pc:picChg chg="add mod ord">
          <ac:chgData name="LIN, Zhiqiang" userId="d4683ff3-f281-4b56-a745-6a46db3b5018" providerId="ADAL" clId="{5B1B89B3-4E96-49D5-8176-67500AA7B227}" dt="2021-03-11T12:12:42.684" v="13337"/>
          <ac:picMkLst>
            <pc:docMk/>
            <pc:sldMk cId="4256377597" sldId="389"/>
            <ac:picMk id="50" creationId="{4FFB7B43-86B9-424F-A30F-E72819FC544C}"/>
          </ac:picMkLst>
        </pc:picChg>
        <pc:cxnChg chg="mod ord">
          <ac:chgData name="LIN, Zhiqiang" userId="d4683ff3-f281-4b56-a745-6a46db3b5018" providerId="ADAL" clId="{5B1B89B3-4E96-49D5-8176-67500AA7B227}" dt="2021-03-11T12:12:42.684" v="13311"/>
          <ac:cxnSpMkLst>
            <pc:docMk/>
            <pc:sldMk cId="4256377597" sldId="389"/>
            <ac:cxnSpMk id="6" creationId="{0E8F756E-DDB6-4FD3-90BA-9DAA7DCE0382}"/>
          </ac:cxnSpMkLst>
        </pc:cxnChg>
        <pc:cxnChg chg="mod ord">
          <ac:chgData name="LIN, Zhiqiang" userId="d4683ff3-f281-4b56-a745-6a46db3b5018" providerId="ADAL" clId="{5B1B89B3-4E96-49D5-8176-67500AA7B227}" dt="2021-03-11T12:12:42.684" v="13327"/>
          <ac:cxnSpMkLst>
            <pc:docMk/>
            <pc:sldMk cId="4256377597" sldId="389"/>
            <ac:cxnSpMk id="13" creationId="{116185EC-8DB3-402B-B077-8F4AFD319BE8}"/>
          </ac:cxnSpMkLst>
        </pc:cxnChg>
        <pc:cxnChg chg="mod ord">
          <ac:chgData name="LIN, Zhiqiang" userId="d4683ff3-f281-4b56-a745-6a46db3b5018" providerId="ADAL" clId="{5B1B89B3-4E96-49D5-8176-67500AA7B227}" dt="2021-03-11T12:12:42.664" v="13247"/>
          <ac:cxnSpMkLst>
            <pc:docMk/>
            <pc:sldMk cId="4256377597" sldId="389"/>
            <ac:cxnSpMk id="17" creationId="{312B5751-A075-4C3C-8AF0-A64A8ABC21B9}"/>
          </ac:cxnSpMkLst>
        </pc:cxnChg>
        <pc:cxnChg chg="mod ord">
          <ac:chgData name="LIN, Zhiqiang" userId="d4683ff3-f281-4b56-a745-6a46db3b5018" providerId="ADAL" clId="{5B1B89B3-4E96-49D5-8176-67500AA7B227}" dt="2021-03-11T12:12:42.664" v="13251"/>
          <ac:cxnSpMkLst>
            <pc:docMk/>
            <pc:sldMk cId="4256377597" sldId="389"/>
            <ac:cxnSpMk id="22" creationId="{60E8E05F-2DC6-43C5-A885-351D9875A5ED}"/>
          </ac:cxnSpMkLst>
        </pc:cxnChg>
        <pc:cxnChg chg="mod ord">
          <ac:chgData name="LIN, Zhiqiang" userId="d4683ff3-f281-4b56-a745-6a46db3b5018" providerId="ADAL" clId="{5B1B89B3-4E96-49D5-8176-67500AA7B227}" dt="2021-03-11T12:12:42.674" v="13265"/>
          <ac:cxnSpMkLst>
            <pc:docMk/>
            <pc:sldMk cId="4256377597" sldId="389"/>
            <ac:cxnSpMk id="26" creationId="{E902DC65-1758-4247-926B-4EC5E2DB79FB}"/>
          </ac:cxnSpMkLst>
        </pc:cxnChg>
        <pc:cxnChg chg="mod ord">
          <ac:chgData name="LIN, Zhiqiang" userId="d4683ff3-f281-4b56-a745-6a46db3b5018" providerId="ADAL" clId="{5B1B89B3-4E96-49D5-8176-67500AA7B227}" dt="2021-03-11T12:12:42.674" v="13271"/>
          <ac:cxnSpMkLst>
            <pc:docMk/>
            <pc:sldMk cId="4256377597" sldId="389"/>
            <ac:cxnSpMk id="32" creationId="{1F5E7B6C-4F12-4A37-BEF7-16751D3724A9}"/>
          </ac:cxnSpMkLst>
        </pc:cxnChg>
        <pc:cxnChg chg="mod ord">
          <ac:chgData name="LIN, Zhiqiang" userId="d4683ff3-f281-4b56-a745-6a46db3b5018" providerId="ADAL" clId="{5B1B89B3-4E96-49D5-8176-67500AA7B227}" dt="2021-03-11T12:12:42.674" v="13281"/>
          <ac:cxnSpMkLst>
            <pc:docMk/>
            <pc:sldMk cId="4256377597" sldId="389"/>
            <ac:cxnSpMk id="37" creationId="{375C5662-3296-41C5-9559-9A87B4A1E86F}"/>
          </ac:cxnSpMkLst>
        </pc:cxnChg>
        <pc:cxnChg chg="mod ord">
          <ac:chgData name="LIN, Zhiqiang" userId="d4683ff3-f281-4b56-a745-6a46db3b5018" providerId="ADAL" clId="{5B1B89B3-4E96-49D5-8176-67500AA7B227}" dt="2021-03-11T12:12:42.674" v="13291"/>
          <ac:cxnSpMkLst>
            <pc:docMk/>
            <pc:sldMk cId="4256377597" sldId="389"/>
            <ac:cxnSpMk id="42" creationId="{14CE2916-FD93-4E24-A993-77254A8C3887}"/>
          </ac:cxnSpMkLst>
        </pc:cxnChg>
        <pc:cxnChg chg="mod ord">
          <ac:chgData name="LIN, Zhiqiang" userId="d4683ff3-f281-4b56-a745-6a46db3b5018" providerId="ADAL" clId="{5B1B89B3-4E96-49D5-8176-67500AA7B227}" dt="2021-03-11T12:12:42.682" v="13301"/>
          <ac:cxnSpMkLst>
            <pc:docMk/>
            <pc:sldMk cId="4256377597" sldId="389"/>
            <ac:cxnSpMk id="48" creationId="{79718BAF-C988-4F54-92C9-727C5284AB97}"/>
          </ac:cxnSpMkLst>
        </pc:cxnChg>
        <pc:cxnChg chg="mod ord">
          <ac:chgData name="LIN, Zhiqiang" userId="d4683ff3-f281-4b56-a745-6a46db3b5018" providerId="ADAL" clId="{5B1B89B3-4E96-49D5-8176-67500AA7B227}" dt="2021-03-11T12:12:42.664" v="13239"/>
          <ac:cxnSpMkLst>
            <pc:docMk/>
            <pc:sldMk cId="4256377597" sldId="389"/>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2947093928" sldId="390"/>
        </pc:sldMkLst>
        <pc:spChg chg="mod ord">
          <ac:chgData name="LIN, Zhiqiang" userId="d4683ff3-f281-4b56-a745-6a46db3b5018" providerId="ADAL" clId="{5B1B89B3-4E96-49D5-8176-67500AA7B227}" dt="2021-03-11T12:10:34.427" v="10658"/>
          <ac:spMkLst>
            <pc:docMk/>
            <pc:sldMk cId="2947093928" sldId="390"/>
            <ac:spMk id="5" creationId="{4369BF7F-1785-4FF7-A5EC-A31F9AC8EBF3}"/>
          </ac:spMkLst>
        </pc:spChg>
        <pc:spChg chg="mod ord">
          <ac:chgData name="LIN, Zhiqiang" userId="d4683ff3-f281-4b56-a745-6a46db3b5018" providerId="ADAL" clId="{5B1B89B3-4E96-49D5-8176-67500AA7B227}" dt="2021-03-11T12:10:34.427" v="10658"/>
          <ac:spMkLst>
            <pc:docMk/>
            <pc:sldMk cId="2947093928" sldId="390"/>
            <ac:spMk id="7" creationId="{372C03E2-C06F-45E8-8899-6430B05EAF0A}"/>
          </ac:spMkLst>
        </pc:spChg>
        <pc:spChg chg="mod ord">
          <ac:chgData name="LIN, Zhiqiang" userId="d4683ff3-f281-4b56-a745-6a46db3b5018" providerId="ADAL" clId="{5B1B89B3-4E96-49D5-8176-67500AA7B227}" dt="2021-03-11T12:10:34.427" v="10658"/>
          <ac:spMkLst>
            <pc:docMk/>
            <pc:sldMk cId="2947093928" sldId="390"/>
            <ac:spMk id="8" creationId="{0EB7314A-FC3F-4EC4-878A-65F30095CBAA}"/>
          </ac:spMkLst>
        </pc:spChg>
        <pc:spChg chg="mod ord">
          <ac:chgData name="LIN, Zhiqiang" userId="d4683ff3-f281-4b56-a745-6a46db3b5018" providerId="ADAL" clId="{5B1B89B3-4E96-49D5-8176-67500AA7B227}" dt="2021-03-11T12:10:34.427" v="10658"/>
          <ac:spMkLst>
            <pc:docMk/>
            <pc:sldMk cId="2947093928" sldId="390"/>
            <ac:spMk id="9" creationId="{0E868CE5-B5A6-4B37-9351-E9AF82954A20}"/>
          </ac:spMkLst>
        </pc:spChg>
        <pc:spChg chg="mod ord">
          <ac:chgData name="LIN, Zhiqiang" userId="d4683ff3-f281-4b56-a745-6a46db3b5018" providerId="ADAL" clId="{5B1B89B3-4E96-49D5-8176-67500AA7B227}" dt="2021-03-11T12:10:34.427" v="10658"/>
          <ac:spMkLst>
            <pc:docMk/>
            <pc:sldMk cId="2947093928" sldId="390"/>
            <ac:spMk id="10" creationId="{61A4C298-7F0F-49D3-8D3C-9C501B7CD4C2}"/>
          </ac:spMkLst>
        </pc:spChg>
        <pc:spChg chg="mod ord">
          <ac:chgData name="LIN, Zhiqiang" userId="d4683ff3-f281-4b56-a745-6a46db3b5018" providerId="ADAL" clId="{5B1B89B3-4E96-49D5-8176-67500AA7B227}" dt="2021-03-11T12:10:34.427" v="10658"/>
          <ac:spMkLst>
            <pc:docMk/>
            <pc:sldMk cId="2947093928" sldId="390"/>
            <ac:spMk id="11" creationId="{FB74EB84-48D2-4B70-A280-02C62A1055A0}"/>
          </ac:spMkLst>
        </pc:spChg>
        <pc:spChg chg="mod ord">
          <ac:chgData name="LIN, Zhiqiang" userId="d4683ff3-f281-4b56-a745-6a46db3b5018" providerId="ADAL" clId="{5B1B89B3-4E96-49D5-8176-67500AA7B227}" dt="2021-03-11T12:10:34.427" v="10658"/>
          <ac:spMkLst>
            <pc:docMk/>
            <pc:sldMk cId="2947093928" sldId="390"/>
            <ac:spMk id="12" creationId="{D91F5CE9-4976-4FB5-A742-5903F8B44F49}"/>
          </ac:spMkLst>
        </pc:spChg>
        <pc:spChg chg="mod ord">
          <ac:chgData name="LIN, Zhiqiang" userId="d4683ff3-f281-4b56-a745-6a46db3b5018" providerId="ADAL" clId="{5B1B89B3-4E96-49D5-8176-67500AA7B227}" dt="2021-03-11T12:10:34.427" v="10658"/>
          <ac:spMkLst>
            <pc:docMk/>
            <pc:sldMk cId="2947093928" sldId="390"/>
            <ac:spMk id="14" creationId="{32BF16FC-1A9E-466D-8CBD-75B5EB8781CF}"/>
          </ac:spMkLst>
        </pc:spChg>
        <pc:spChg chg="mod ord">
          <ac:chgData name="LIN, Zhiqiang" userId="d4683ff3-f281-4b56-a745-6a46db3b5018" providerId="ADAL" clId="{5B1B89B3-4E96-49D5-8176-67500AA7B227}" dt="2021-03-11T12:10:34.427" v="10658"/>
          <ac:spMkLst>
            <pc:docMk/>
            <pc:sldMk cId="2947093928" sldId="390"/>
            <ac:spMk id="15" creationId="{490EAE1B-CFE7-40FB-9746-888D90B0700D}"/>
          </ac:spMkLst>
        </pc:spChg>
        <pc:spChg chg="mod ord">
          <ac:chgData name="LIN, Zhiqiang" userId="d4683ff3-f281-4b56-a745-6a46db3b5018" providerId="ADAL" clId="{5B1B89B3-4E96-49D5-8176-67500AA7B227}" dt="2021-03-11T12:10:34.427" v="10658"/>
          <ac:spMkLst>
            <pc:docMk/>
            <pc:sldMk cId="2947093928" sldId="390"/>
            <ac:spMk id="16" creationId="{0DA651A6-98DB-482F-A44A-5D21C3CE484B}"/>
          </ac:spMkLst>
        </pc:spChg>
        <pc:spChg chg="mod ord">
          <ac:chgData name="LIN, Zhiqiang" userId="d4683ff3-f281-4b56-a745-6a46db3b5018" providerId="ADAL" clId="{5B1B89B3-4E96-49D5-8176-67500AA7B227}" dt="2021-03-11T12:10:34.427" v="10658"/>
          <ac:spMkLst>
            <pc:docMk/>
            <pc:sldMk cId="2947093928" sldId="390"/>
            <ac:spMk id="18" creationId="{09F3CC5C-28A8-4E81-9374-1566DA55FE5E}"/>
          </ac:spMkLst>
        </pc:spChg>
        <pc:spChg chg="mod ord">
          <ac:chgData name="LIN, Zhiqiang" userId="d4683ff3-f281-4b56-a745-6a46db3b5018" providerId="ADAL" clId="{5B1B89B3-4E96-49D5-8176-67500AA7B227}" dt="2021-03-11T12:10:34.427" v="10658"/>
          <ac:spMkLst>
            <pc:docMk/>
            <pc:sldMk cId="2947093928" sldId="390"/>
            <ac:spMk id="19" creationId="{86C9E389-1850-4D92-BCB8-B3C54FE438D9}"/>
          </ac:spMkLst>
        </pc:spChg>
        <pc:spChg chg="mod ord">
          <ac:chgData name="LIN, Zhiqiang" userId="d4683ff3-f281-4b56-a745-6a46db3b5018" providerId="ADAL" clId="{5B1B89B3-4E96-49D5-8176-67500AA7B227}" dt="2021-03-11T12:10:34.427" v="10658"/>
          <ac:spMkLst>
            <pc:docMk/>
            <pc:sldMk cId="2947093928" sldId="390"/>
            <ac:spMk id="20" creationId="{1811924D-9E87-4CA3-927F-C01ABDADE414}"/>
          </ac:spMkLst>
        </pc:spChg>
        <pc:spChg chg="mod ord">
          <ac:chgData name="LIN, Zhiqiang" userId="d4683ff3-f281-4b56-a745-6a46db3b5018" providerId="ADAL" clId="{5B1B89B3-4E96-49D5-8176-67500AA7B227}" dt="2021-03-11T12:10:34.427" v="10658"/>
          <ac:spMkLst>
            <pc:docMk/>
            <pc:sldMk cId="2947093928" sldId="390"/>
            <ac:spMk id="21" creationId="{DFFEEBFB-2A6F-4AC2-A600-EDF1AC401A49}"/>
          </ac:spMkLst>
        </pc:spChg>
        <pc:spChg chg="mod ord">
          <ac:chgData name="LIN, Zhiqiang" userId="d4683ff3-f281-4b56-a745-6a46db3b5018" providerId="ADAL" clId="{5B1B89B3-4E96-49D5-8176-67500AA7B227}" dt="2021-03-11T12:10:34.427" v="10658"/>
          <ac:spMkLst>
            <pc:docMk/>
            <pc:sldMk cId="2947093928" sldId="390"/>
            <ac:spMk id="23" creationId="{F64FB2B1-8EB2-40E2-A96C-8FDEFE70040F}"/>
          </ac:spMkLst>
        </pc:spChg>
        <pc:spChg chg="mod ord">
          <ac:chgData name="LIN, Zhiqiang" userId="d4683ff3-f281-4b56-a745-6a46db3b5018" providerId="ADAL" clId="{5B1B89B3-4E96-49D5-8176-67500AA7B227}" dt="2021-03-11T12:10:34.427" v="10658"/>
          <ac:spMkLst>
            <pc:docMk/>
            <pc:sldMk cId="2947093928" sldId="390"/>
            <ac:spMk id="24" creationId="{77E2D615-C7A0-44D0-965D-3BA8F2A57BDA}"/>
          </ac:spMkLst>
        </pc:spChg>
        <pc:spChg chg="mod ord">
          <ac:chgData name="LIN, Zhiqiang" userId="d4683ff3-f281-4b56-a745-6a46db3b5018" providerId="ADAL" clId="{5B1B89B3-4E96-49D5-8176-67500AA7B227}" dt="2021-03-11T12:10:34.427" v="10658"/>
          <ac:spMkLst>
            <pc:docMk/>
            <pc:sldMk cId="2947093928" sldId="390"/>
            <ac:spMk id="25" creationId="{02B58B95-0748-421E-AD92-FD6A0435C5AC}"/>
          </ac:spMkLst>
        </pc:spChg>
        <pc:spChg chg="mod ord">
          <ac:chgData name="LIN, Zhiqiang" userId="d4683ff3-f281-4b56-a745-6a46db3b5018" providerId="ADAL" clId="{5B1B89B3-4E96-49D5-8176-67500AA7B227}" dt="2021-03-11T12:10:34.427" v="10658"/>
          <ac:spMkLst>
            <pc:docMk/>
            <pc:sldMk cId="2947093928" sldId="390"/>
            <ac:spMk id="27" creationId="{4F3A1E36-CDD0-4ACD-9741-79FC97E8693F}"/>
          </ac:spMkLst>
        </pc:spChg>
        <pc:spChg chg="mod ord">
          <ac:chgData name="LIN, Zhiqiang" userId="d4683ff3-f281-4b56-a745-6a46db3b5018" providerId="ADAL" clId="{5B1B89B3-4E96-49D5-8176-67500AA7B227}" dt="2021-03-11T12:10:34.427" v="10658"/>
          <ac:spMkLst>
            <pc:docMk/>
            <pc:sldMk cId="2947093928" sldId="390"/>
            <ac:spMk id="28" creationId="{A5CA9A32-F6A5-4366-92CA-B8457D257D97}"/>
          </ac:spMkLst>
        </pc:spChg>
        <pc:spChg chg="mod ord">
          <ac:chgData name="LIN, Zhiqiang" userId="d4683ff3-f281-4b56-a745-6a46db3b5018" providerId="ADAL" clId="{5B1B89B3-4E96-49D5-8176-67500AA7B227}" dt="2021-03-11T12:10:34.427" v="10658"/>
          <ac:spMkLst>
            <pc:docMk/>
            <pc:sldMk cId="2947093928" sldId="390"/>
            <ac:spMk id="29" creationId="{F752E399-13E2-430B-A4D3-05167B5848E4}"/>
          </ac:spMkLst>
        </pc:spChg>
        <pc:spChg chg="mod ord">
          <ac:chgData name="LIN, Zhiqiang" userId="d4683ff3-f281-4b56-a745-6a46db3b5018" providerId="ADAL" clId="{5B1B89B3-4E96-49D5-8176-67500AA7B227}" dt="2021-03-11T12:10:34.427" v="10658"/>
          <ac:spMkLst>
            <pc:docMk/>
            <pc:sldMk cId="2947093928" sldId="390"/>
            <ac:spMk id="30" creationId="{EA91AF0D-68FC-4B18-A0C6-3AF43D562859}"/>
          </ac:spMkLst>
        </pc:spChg>
        <pc:spChg chg="mod ord">
          <ac:chgData name="LIN, Zhiqiang" userId="d4683ff3-f281-4b56-a745-6a46db3b5018" providerId="ADAL" clId="{5B1B89B3-4E96-49D5-8176-67500AA7B227}" dt="2021-03-11T12:10:34.427" v="10658"/>
          <ac:spMkLst>
            <pc:docMk/>
            <pc:sldMk cId="2947093928" sldId="390"/>
            <ac:spMk id="31" creationId="{A063001B-C9B3-42B6-A362-1C23C4CFBA95}"/>
          </ac:spMkLst>
        </pc:spChg>
        <pc:spChg chg="mod ord">
          <ac:chgData name="LIN, Zhiqiang" userId="d4683ff3-f281-4b56-a745-6a46db3b5018" providerId="ADAL" clId="{5B1B89B3-4E96-49D5-8176-67500AA7B227}" dt="2021-03-11T12:10:34.427" v="10658"/>
          <ac:spMkLst>
            <pc:docMk/>
            <pc:sldMk cId="2947093928" sldId="390"/>
            <ac:spMk id="33" creationId="{9CB16F18-7BE6-434D-BAFD-9EEEFBC0D874}"/>
          </ac:spMkLst>
        </pc:spChg>
        <pc:spChg chg="mod ord">
          <ac:chgData name="LIN, Zhiqiang" userId="d4683ff3-f281-4b56-a745-6a46db3b5018" providerId="ADAL" clId="{5B1B89B3-4E96-49D5-8176-67500AA7B227}" dt="2021-03-11T12:10:34.427" v="10658"/>
          <ac:spMkLst>
            <pc:docMk/>
            <pc:sldMk cId="2947093928" sldId="390"/>
            <ac:spMk id="34" creationId="{C0B7D670-3D34-40B8-8557-D43F160BB603}"/>
          </ac:spMkLst>
        </pc:spChg>
        <pc:spChg chg="mod ord">
          <ac:chgData name="LIN, Zhiqiang" userId="d4683ff3-f281-4b56-a745-6a46db3b5018" providerId="ADAL" clId="{5B1B89B3-4E96-49D5-8176-67500AA7B227}" dt="2021-03-11T12:10:34.427" v="10658"/>
          <ac:spMkLst>
            <pc:docMk/>
            <pc:sldMk cId="2947093928" sldId="390"/>
            <ac:spMk id="35" creationId="{D5A02B51-AE49-49F9-9AB2-D8D715A5C5EC}"/>
          </ac:spMkLst>
        </pc:spChg>
        <pc:spChg chg="mod ord">
          <ac:chgData name="LIN, Zhiqiang" userId="d4683ff3-f281-4b56-a745-6a46db3b5018" providerId="ADAL" clId="{5B1B89B3-4E96-49D5-8176-67500AA7B227}" dt="2021-03-11T12:10:34.427" v="10658"/>
          <ac:spMkLst>
            <pc:docMk/>
            <pc:sldMk cId="2947093928" sldId="390"/>
            <ac:spMk id="36" creationId="{5560D6D2-0C76-4FE5-8F9C-49D86BF166BE}"/>
          </ac:spMkLst>
        </pc:spChg>
        <pc:spChg chg="mod ord">
          <ac:chgData name="LIN, Zhiqiang" userId="d4683ff3-f281-4b56-a745-6a46db3b5018" providerId="ADAL" clId="{5B1B89B3-4E96-49D5-8176-67500AA7B227}" dt="2021-03-11T12:10:34.427" v="10658"/>
          <ac:spMkLst>
            <pc:docMk/>
            <pc:sldMk cId="2947093928" sldId="390"/>
            <ac:spMk id="38" creationId="{ABE425D5-4DD9-4DC8-9702-7EE447EB16FD}"/>
          </ac:spMkLst>
        </pc:spChg>
        <pc:spChg chg="mod ord">
          <ac:chgData name="LIN, Zhiqiang" userId="d4683ff3-f281-4b56-a745-6a46db3b5018" providerId="ADAL" clId="{5B1B89B3-4E96-49D5-8176-67500AA7B227}" dt="2021-03-11T12:10:34.427" v="10658"/>
          <ac:spMkLst>
            <pc:docMk/>
            <pc:sldMk cId="2947093928" sldId="390"/>
            <ac:spMk id="39" creationId="{51625BBB-A4EE-4CD4-9ECF-EE428B03A167}"/>
          </ac:spMkLst>
        </pc:spChg>
        <pc:spChg chg="mod ord">
          <ac:chgData name="LIN, Zhiqiang" userId="d4683ff3-f281-4b56-a745-6a46db3b5018" providerId="ADAL" clId="{5B1B89B3-4E96-49D5-8176-67500AA7B227}" dt="2021-03-11T12:10:34.427" v="10658"/>
          <ac:spMkLst>
            <pc:docMk/>
            <pc:sldMk cId="2947093928" sldId="390"/>
            <ac:spMk id="40" creationId="{C02FDF9E-A2FC-4051-A570-6459ACCD2C97}"/>
          </ac:spMkLst>
        </pc:spChg>
        <pc:spChg chg="mod ord">
          <ac:chgData name="LIN, Zhiqiang" userId="d4683ff3-f281-4b56-a745-6a46db3b5018" providerId="ADAL" clId="{5B1B89B3-4E96-49D5-8176-67500AA7B227}" dt="2021-03-11T12:10:34.427" v="10658"/>
          <ac:spMkLst>
            <pc:docMk/>
            <pc:sldMk cId="2947093928" sldId="390"/>
            <ac:spMk id="41" creationId="{A60E700C-5FA8-430B-931E-FC3017CBB2F7}"/>
          </ac:spMkLst>
        </pc:spChg>
        <pc:spChg chg="mod ord">
          <ac:chgData name="LIN, Zhiqiang" userId="d4683ff3-f281-4b56-a745-6a46db3b5018" providerId="ADAL" clId="{5B1B89B3-4E96-49D5-8176-67500AA7B227}" dt="2021-03-11T12:10:34.427" v="10658"/>
          <ac:spMkLst>
            <pc:docMk/>
            <pc:sldMk cId="2947093928" sldId="390"/>
            <ac:spMk id="43" creationId="{4F20F04D-4C86-4FE3-86BB-45334A58F4B6}"/>
          </ac:spMkLst>
        </pc:spChg>
        <pc:spChg chg="mod ord">
          <ac:chgData name="LIN, Zhiqiang" userId="d4683ff3-f281-4b56-a745-6a46db3b5018" providerId="ADAL" clId="{5B1B89B3-4E96-49D5-8176-67500AA7B227}" dt="2021-03-11T12:10:34.427" v="10658"/>
          <ac:spMkLst>
            <pc:docMk/>
            <pc:sldMk cId="2947093928" sldId="390"/>
            <ac:spMk id="44" creationId="{EEDD1B80-97CF-4303-994F-0BFA61841FAD}"/>
          </ac:spMkLst>
        </pc:spChg>
        <pc:spChg chg="mod ord">
          <ac:chgData name="LIN, Zhiqiang" userId="d4683ff3-f281-4b56-a745-6a46db3b5018" providerId="ADAL" clId="{5B1B89B3-4E96-49D5-8176-67500AA7B227}" dt="2021-03-11T12:10:34.427" v="10658"/>
          <ac:spMkLst>
            <pc:docMk/>
            <pc:sldMk cId="2947093928" sldId="390"/>
            <ac:spMk id="45" creationId="{D0F707B2-713C-471D-8E85-05563CBFC9C9}"/>
          </ac:spMkLst>
        </pc:spChg>
        <pc:spChg chg="mod ord">
          <ac:chgData name="LIN, Zhiqiang" userId="d4683ff3-f281-4b56-a745-6a46db3b5018" providerId="ADAL" clId="{5B1B89B3-4E96-49D5-8176-67500AA7B227}" dt="2021-03-11T12:10:34.427" v="10658"/>
          <ac:spMkLst>
            <pc:docMk/>
            <pc:sldMk cId="2947093928" sldId="390"/>
            <ac:spMk id="46" creationId="{6B23A5EE-6898-47C7-A6BF-B6FE942C7D92}"/>
          </ac:spMkLst>
        </pc:spChg>
        <pc:spChg chg="mod ord">
          <ac:chgData name="LIN, Zhiqiang" userId="d4683ff3-f281-4b56-a745-6a46db3b5018" providerId="ADAL" clId="{5B1B89B3-4E96-49D5-8176-67500AA7B227}" dt="2021-03-11T12:10:34.427" v="10658"/>
          <ac:spMkLst>
            <pc:docMk/>
            <pc:sldMk cId="2947093928" sldId="390"/>
            <ac:spMk id="47" creationId="{55317CDC-4583-451F-96AC-B99F18626161}"/>
          </ac:spMkLst>
        </pc:spChg>
        <pc:spChg chg="mod ord">
          <ac:chgData name="LIN, Zhiqiang" userId="d4683ff3-f281-4b56-a745-6a46db3b5018" providerId="ADAL" clId="{5B1B89B3-4E96-49D5-8176-67500AA7B227}" dt="2021-03-11T12:10:34.427" v="10658"/>
          <ac:spMkLst>
            <pc:docMk/>
            <pc:sldMk cId="2947093928" sldId="390"/>
            <ac:spMk id="49" creationId="{58938F69-21F2-46AF-A19D-9B28FE0075D2}"/>
          </ac:spMkLst>
        </pc:spChg>
        <pc:spChg chg="add del mod ord">
          <ac:chgData name="LIN, Zhiqiang" userId="d4683ff3-f281-4b56-a745-6a46db3b5018" providerId="ADAL" clId="{5B1B89B3-4E96-49D5-8176-67500AA7B227}" dt="2021-03-11T12:10:34.427" v="10658"/>
          <ac:spMkLst>
            <pc:docMk/>
            <pc:sldMk cId="2947093928" sldId="390"/>
            <ac:spMk id="50" creationId="{37DC9F9E-3B64-4317-8C79-5E13F39D8074}"/>
          </ac:spMkLst>
        </pc:spChg>
        <pc:spChg chg="add del mod ord">
          <ac:chgData name="LIN, Zhiqiang" userId="d4683ff3-f281-4b56-a745-6a46db3b5018" providerId="ADAL" clId="{5B1B89B3-4E96-49D5-8176-67500AA7B227}" dt="2021-03-11T12:10:34.427" v="10658"/>
          <ac:spMkLst>
            <pc:docMk/>
            <pc:sldMk cId="2947093928" sldId="390"/>
            <ac:spMk id="51" creationId="{A9D3A699-12B6-46C9-8E31-057A762743B8}"/>
          </ac:spMkLst>
        </pc:spChg>
        <pc:spChg chg="add del mod ord">
          <ac:chgData name="LIN, Zhiqiang" userId="d4683ff3-f281-4b56-a745-6a46db3b5018" providerId="ADAL" clId="{5B1B89B3-4E96-49D5-8176-67500AA7B227}" dt="2021-03-11T12:10:34.427" v="10658"/>
          <ac:spMkLst>
            <pc:docMk/>
            <pc:sldMk cId="2947093928" sldId="390"/>
            <ac:spMk id="53" creationId="{511D285A-D706-4A8F-86F3-92391A928610}"/>
          </ac:spMkLst>
        </pc:spChg>
        <pc:spChg chg="mod ord">
          <ac:chgData name="LIN, Zhiqiang" userId="d4683ff3-f281-4b56-a745-6a46db3b5018" providerId="ADAL" clId="{5B1B89B3-4E96-49D5-8176-67500AA7B227}" dt="2021-03-11T12:10:34.427" v="10658"/>
          <ac:spMkLst>
            <pc:docMk/>
            <pc:sldMk cId="2947093928" sldId="390"/>
            <ac:spMk id="518" creationId="{00000000-0000-0000-0000-000000000000}"/>
          </ac:spMkLst>
        </pc:spChg>
        <pc:spChg chg="mod ord">
          <ac:chgData name="LIN, Zhiqiang" userId="d4683ff3-f281-4b56-a745-6a46db3b5018" providerId="ADAL" clId="{5B1B89B3-4E96-49D5-8176-67500AA7B227}" dt="2021-03-11T12:10:34.427" v="10658"/>
          <ac:spMkLst>
            <pc:docMk/>
            <pc:sldMk cId="2947093928" sldId="390"/>
            <ac:spMk id="563" creationId="{00000000-0000-0000-0000-000000000000}"/>
          </ac:spMkLst>
        </pc:spChg>
        <pc:cxnChg chg="mod ord">
          <ac:chgData name="LIN, Zhiqiang" userId="d4683ff3-f281-4b56-a745-6a46db3b5018" providerId="ADAL" clId="{5B1B89B3-4E96-49D5-8176-67500AA7B227}" dt="2021-03-11T12:10:34.427" v="10658"/>
          <ac:cxnSpMkLst>
            <pc:docMk/>
            <pc:sldMk cId="2947093928" sldId="390"/>
            <ac:cxnSpMk id="6" creationId="{C13C28E8-8672-4A52-9D14-D9D89514A621}"/>
          </ac:cxnSpMkLst>
        </pc:cxnChg>
        <pc:cxnChg chg="mod ord">
          <ac:chgData name="LIN, Zhiqiang" userId="d4683ff3-f281-4b56-a745-6a46db3b5018" providerId="ADAL" clId="{5B1B89B3-4E96-49D5-8176-67500AA7B227}" dt="2021-03-11T12:10:34.427" v="10658"/>
          <ac:cxnSpMkLst>
            <pc:docMk/>
            <pc:sldMk cId="2947093928" sldId="390"/>
            <ac:cxnSpMk id="13" creationId="{F7E35773-6496-4D58-B5F4-B3ECA3DC753D}"/>
          </ac:cxnSpMkLst>
        </pc:cxnChg>
        <pc:cxnChg chg="mod ord">
          <ac:chgData name="LIN, Zhiqiang" userId="d4683ff3-f281-4b56-a745-6a46db3b5018" providerId="ADAL" clId="{5B1B89B3-4E96-49D5-8176-67500AA7B227}" dt="2021-03-11T12:10:34.427" v="10658"/>
          <ac:cxnSpMkLst>
            <pc:docMk/>
            <pc:sldMk cId="2947093928" sldId="390"/>
            <ac:cxnSpMk id="17" creationId="{976A7CCA-5D6E-4036-AC3B-E8594ACCE643}"/>
          </ac:cxnSpMkLst>
        </pc:cxnChg>
        <pc:cxnChg chg="mod ord">
          <ac:chgData name="LIN, Zhiqiang" userId="d4683ff3-f281-4b56-a745-6a46db3b5018" providerId="ADAL" clId="{5B1B89B3-4E96-49D5-8176-67500AA7B227}" dt="2021-03-11T12:10:34.427" v="10658"/>
          <ac:cxnSpMkLst>
            <pc:docMk/>
            <pc:sldMk cId="2947093928" sldId="390"/>
            <ac:cxnSpMk id="22" creationId="{F6E665B3-9B15-42F9-BA3D-4826015D1782}"/>
          </ac:cxnSpMkLst>
        </pc:cxnChg>
        <pc:cxnChg chg="mod ord">
          <ac:chgData name="LIN, Zhiqiang" userId="d4683ff3-f281-4b56-a745-6a46db3b5018" providerId="ADAL" clId="{5B1B89B3-4E96-49D5-8176-67500AA7B227}" dt="2021-03-11T12:10:34.427" v="10658"/>
          <ac:cxnSpMkLst>
            <pc:docMk/>
            <pc:sldMk cId="2947093928" sldId="390"/>
            <ac:cxnSpMk id="26" creationId="{2B3F03C0-A351-4C17-89E3-9741B0017E31}"/>
          </ac:cxnSpMkLst>
        </pc:cxnChg>
        <pc:cxnChg chg="mod ord">
          <ac:chgData name="LIN, Zhiqiang" userId="d4683ff3-f281-4b56-a745-6a46db3b5018" providerId="ADAL" clId="{5B1B89B3-4E96-49D5-8176-67500AA7B227}" dt="2021-03-11T12:10:34.427" v="10658"/>
          <ac:cxnSpMkLst>
            <pc:docMk/>
            <pc:sldMk cId="2947093928" sldId="390"/>
            <ac:cxnSpMk id="32" creationId="{A6AEE5CD-CC72-475C-80FF-01EA8C6A3D9E}"/>
          </ac:cxnSpMkLst>
        </pc:cxnChg>
        <pc:cxnChg chg="mod ord">
          <ac:chgData name="LIN, Zhiqiang" userId="d4683ff3-f281-4b56-a745-6a46db3b5018" providerId="ADAL" clId="{5B1B89B3-4E96-49D5-8176-67500AA7B227}" dt="2021-03-11T12:10:34.427" v="10658"/>
          <ac:cxnSpMkLst>
            <pc:docMk/>
            <pc:sldMk cId="2947093928" sldId="390"/>
            <ac:cxnSpMk id="37" creationId="{9F4B5E91-2F5B-4869-98BF-534A098DA78F}"/>
          </ac:cxnSpMkLst>
        </pc:cxnChg>
        <pc:cxnChg chg="mod ord">
          <ac:chgData name="LIN, Zhiqiang" userId="d4683ff3-f281-4b56-a745-6a46db3b5018" providerId="ADAL" clId="{5B1B89B3-4E96-49D5-8176-67500AA7B227}" dt="2021-03-11T12:10:34.427" v="10658"/>
          <ac:cxnSpMkLst>
            <pc:docMk/>
            <pc:sldMk cId="2947093928" sldId="390"/>
            <ac:cxnSpMk id="42" creationId="{17421C45-0251-4E88-BF36-C91F1CF9DFDC}"/>
          </ac:cxnSpMkLst>
        </pc:cxnChg>
        <pc:cxnChg chg="mod ord">
          <ac:chgData name="LIN, Zhiqiang" userId="d4683ff3-f281-4b56-a745-6a46db3b5018" providerId="ADAL" clId="{5B1B89B3-4E96-49D5-8176-67500AA7B227}" dt="2021-03-11T12:10:34.427" v="10658"/>
          <ac:cxnSpMkLst>
            <pc:docMk/>
            <pc:sldMk cId="2947093928" sldId="390"/>
            <ac:cxnSpMk id="48" creationId="{4205643A-D9AC-4515-854A-0BA9B5E21F90}"/>
          </ac:cxnSpMkLst>
        </pc:cxnChg>
        <pc:cxnChg chg="add del mod ord">
          <ac:chgData name="LIN, Zhiqiang" userId="d4683ff3-f281-4b56-a745-6a46db3b5018" providerId="ADAL" clId="{5B1B89B3-4E96-49D5-8176-67500AA7B227}" dt="2021-03-11T12:10:34.427" v="10658"/>
          <ac:cxnSpMkLst>
            <pc:docMk/>
            <pc:sldMk cId="2947093928" sldId="390"/>
            <ac:cxnSpMk id="52" creationId="{9D770590-A675-4161-8AF2-46E7F161779D}"/>
          </ac:cxnSpMkLst>
        </pc:cxnChg>
        <pc:cxnChg chg="mod ord">
          <ac:chgData name="LIN, Zhiqiang" userId="d4683ff3-f281-4b56-a745-6a46db3b5018" providerId="ADAL" clId="{5B1B89B3-4E96-49D5-8176-67500AA7B227}" dt="2021-03-11T12:10:34.427" v="10658"/>
          <ac:cxnSpMkLst>
            <pc:docMk/>
            <pc:sldMk cId="2947093928" sldId="390"/>
            <ac:cxnSpMk id="519" creationId="{00000000-0000-0000-0000-000000000000}"/>
          </ac:cxnSpMkLst>
        </pc:cxnChg>
      </pc:sldChg>
      <pc:sldChg chg="delSp modSp add modTransition delAnim modAnim">
        <pc:chgData name="LIN, Zhiqiang" userId="d4683ff3-f281-4b56-a745-6a46db3b5018" providerId="ADAL" clId="{5B1B89B3-4E96-49D5-8176-67500AA7B227}" dt="2021-03-11T12:12:42.868" v="13447"/>
        <pc:sldMkLst>
          <pc:docMk/>
          <pc:sldMk cId="3490201240" sldId="390"/>
        </pc:sldMkLst>
        <pc:spChg chg="mod ord">
          <ac:chgData name="LIN, Zhiqiang" userId="d4683ff3-f281-4b56-a745-6a46db3b5018" providerId="ADAL" clId="{5B1B89B3-4E96-49D5-8176-67500AA7B227}" dt="2021-03-11T12:12:42.857" v="13423"/>
          <ac:spMkLst>
            <pc:docMk/>
            <pc:sldMk cId="3490201240" sldId="390"/>
            <ac:spMk id="5" creationId="{93751050-E692-4C9A-978F-7B1E01D62B12}"/>
          </ac:spMkLst>
        </pc:spChg>
        <pc:spChg chg="mod ord">
          <ac:chgData name="LIN, Zhiqiang" userId="d4683ff3-f281-4b56-a745-6a46db3b5018" providerId="ADAL" clId="{5B1B89B3-4E96-49D5-8176-67500AA7B227}" dt="2021-03-11T12:12:42.857" v="13427"/>
          <ac:spMkLst>
            <pc:docMk/>
            <pc:sldMk cId="3490201240" sldId="390"/>
            <ac:spMk id="7" creationId="{E8315A5C-B4DA-4DE4-A27A-9ECA69910723}"/>
          </ac:spMkLst>
        </pc:spChg>
        <pc:spChg chg="mod ord">
          <ac:chgData name="LIN, Zhiqiang" userId="d4683ff3-f281-4b56-a745-6a46db3b5018" providerId="ADAL" clId="{5B1B89B3-4E96-49D5-8176-67500AA7B227}" dt="2021-03-11T12:12:42.857" v="13431"/>
          <ac:spMkLst>
            <pc:docMk/>
            <pc:sldMk cId="3490201240" sldId="390"/>
            <ac:spMk id="8" creationId="{97FB6EBF-0DF5-47EB-92D3-CBE7A62C83B4}"/>
          </ac:spMkLst>
        </pc:spChg>
        <pc:spChg chg="mod ord">
          <ac:chgData name="LIN, Zhiqiang" userId="d4683ff3-f281-4b56-a745-6a46db3b5018" providerId="ADAL" clId="{5B1B89B3-4E96-49D5-8176-67500AA7B227}" dt="2021-03-11T12:12:42.857" v="13429"/>
          <ac:spMkLst>
            <pc:docMk/>
            <pc:sldMk cId="3490201240" sldId="390"/>
            <ac:spMk id="9" creationId="{655C3ED4-1A1B-423F-BB88-48F6442D37A1}"/>
          </ac:spMkLst>
        </pc:spChg>
        <pc:spChg chg="mod ord">
          <ac:chgData name="LIN, Zhiqiang" userId="d4683ff3-f281-4b56-a745-6a46db3b5018" providerId="ADAL" clId="{5B1B89B3-4E96-49D5-8176-67500AA7B227}" dt="2021-03-11T12:12:42.857" v="13435"/>
          <ac:spMkLst>
            <pc:docMk/>
            <pc:sldMk cId="3490201240" sldId="390"/>
            <ac:spMk id="10" creationId="{0E3ED966-6DFF-44E0-B17B-A4129490B341}"/>
          </ac:spMkLst>
        </pc:spChg>
        <pc:spChg chg="mod ord">
          <ac:chgData name="LIN, Zhiqiang" userId="d4683ff3-f281-4b56-a745-6a46db3b5018" providerId="ADAL" clId="{5B1B89B3-4E96-49D5-8176-67500AA7B227}" dt="2021-03-11T12:12:42.857" v="13437"/>
          <ac:spMkLst>
            <pc:docMk/>
            <pc:sldMk cId="3490201240" sldId="390"/>
            <ac:spMk id="11" creationId="{3FAE2692-2C7E-4CFC-979F-66B7BA1E77A9}"/>
          </ac:spMkLst>
        </pc:spChg>
        <pc:spChg chg="mod ord">
          <ac:chgData name="LIN, Zhiqiang" userId="d4683ff3-f281-4b56-a745-6a46db3b5018" providerId="ADAL" clId="{5B1B89B3-4E96-49D5-8176-67500AA7B227}" dt="2021-03-11T12:12:42.857" v="13439"/>
          <ac:spMkLst>
            <pc:docMk/>
            <pc:sldMk cId="3490201240" sldId="390"/>
            <ac:spMk id="12" creationId="{CB869D91-2FF2-4BED-9F28-B0942271BFDB}"/>
          </ac:spMkLst>
        </pc:spChg>
        <pc:spChg chg="mod ord">
          <ac:chgData name="LIN, Zhiqiang" userId="d4683ff3-f281-4b56-a745-6a46db3b5018" providerId="ADAL" clId="{5B1B89B3-4E96-49D5-8176-67500AA7B227}" dt="2021-03-11T12:12:42.857" v="13443"/>
          <ac:spMkLst>
            <pc:docMk/>
            <pc:sldMk cId="3490201240" sldId="390"/>
            <ac:spMk id="14" creationId="{F73CED85-EAF1-47C7-933C-320E04594202}"/>
          </ac:spMkLst>
        </pc:spChg>
        <pc:spChg chg="mod ord">
          <ac:chgData name="LIN, Zhiqiang" userId="d4683ff3-f281-4b56-a745-6a46db3b5018" providerId="ADAL" clId="{5B1B89B3-4E96-49D5-8176-67500AA7B227}" dt="2021-03-11T12:12:42.847" v="13369"/>
          <ac:spMkLst>
            <pc:docMk/>
            <pc:sldMk cId="3490201240" sldId="390"/>
            <ac:spMk id="15" creationId="{083AE7CF-9811-4B8E-A641-39DE3EB8ECB6}"/>
          </ac:spMkLst>
        </pc:spChg>
        <pc:spChg chg="mod ord">
          <ac:chgData name="LIN, Zhiqiang" userId="d4683ff3-f281-4b56-a745-6a46db3b5018" providerId="ADAL" clId="{5B1B89B3-4E96-49D5-8176-67500AA7B227}" dt="2021-03-11T12:12:42.845" v="13359"/>
          <ac:spMkLst>
            <pc:docMk/>
            <pc:sldMk cId="3490201240" sldId="390"/>
            <ac:spMk id="16" creationId="{042F8926-E684-42F7-9FF1-84E787B22C2A}"/>
          </ac:spMkLst>
        </pc:spChg>
        <pc:spChg chg="mod ord">
          <ac:chgData name="LIN, Zhiqiang" userId="d4683ff3-f281-4b56-a745-6a46db3b5018" providerId="ADAL" clId="{5B1B89B3-4E96-49D5-8176-67500AA7B227}" dt="2021-03-11T12:12:42.845" v="13355"/>
          <ac:spMkLst>
            <pc:docMk/>
            <pc:sldMk cId="3490201240" sldId="390"/>
            <ac:spMk id="18" creationId="{DD6233ED-C746-4A6F-B59D-7A19656E4147}"/>
          </ac:spMkLst>
        </pc:spChg>
        <pc:spChg chg="mod ord">
          <ac:chgData name="LIN, Zhiqiang" userId="d4683ff3-f281-4b56-a745-6a46db3b5018" providerId="ADAL" clId="{5B1B89B3-4E96-49D5-8176-67500AA7B227}" dt="2021-03-11T12:12:42.845" v="13357"/>
          <ac:spMkLst>
            <pc:docMk/>
            <pc:sldMk cId="3490201240" sldId="390"/>
            <ac:spMk id="19" creationId="{F7776D36-D807-4D5D-ADB2-F163ED550E02}"/>
          </ac:spMkLst>
        </pc:spChg>
        <pc:spChg chg="mod ord">
          <ac:chgData name="LIN, Zhiqiang" userId="d4683ff3-f281-4b56-a745-6a46db3b5018" providerId="ADAL" clId="{5B1B89B3-4E96-49D5-8176-67500AA7B227}" dt="2021-03-11T12:12:42.847" v="13371"/>
          <ac:spMkLst>
            <pc:docMk/>
            <pc:sldMk cId="3490201240" sldId="390"/>
            <ac:spMk id="20" creationId="{99B641D3-CF53-405D-8D89-934D901CFCED}"/>
          </ac:spMkLst>
        </pc:spChg>
        <pc:spChg chg="mod ord">
          <ac:chgData name="LIN, Zhiqiang" userId="d4683ff3-f281-4b56-a745-6a46db3b5018" providerId="ADAL" clId="{5B1B89B3-4E96-49D5-8176-67500AA7B227}" dt="2021-03-11T12:12:42.847" v="13363"/>
          <ac:spMkLst>
            <pc:docMk/>
            <pc:sldMk cId="3490201240" sldId="390"/>
            <ac:spMk id="21" creationId="{0BBEA8E4-CD59-4AA0-8ED0-9A6B0152EF45}"/>
          </ac:spMkLst>
        </pc:spChg>
        <pc:spChg chg="mod ord">
          <ac:chgData name="LIN, Zhiqiang" userId="d4683ff3-f281-4b56-a745-6a46db3b5018" providerId="ADAL" clId="{5B1B89B3-4E96-49D5-8176-67500AA7B227}" dt="2021-03-11T12:12:42.847" v="13367"/>
          <ac:spMkLst>
            <pc:docMk/>
            <pc:sldMk cId="3490201240" sldId="390"/>
            <ac:spMk id="23" creationId="{2075FAB4-E127-41D8-AB75-CAE982FC931E}"/>
          </ac:spMkLst>
        </pc:spChg>
        <pc:spChg chg="mod ord">
          <ac:chgData name="LIN, Zhiqiang" userId="d4683ff3-f281-4b56-a745-6a46db3b5018" providerId="ADAL" clId="{5B1B89B3-4E96-49D5-8176-67500AA7B227}" dt="2021-03-11T12:12:42.847" v="13373"/>
          <ac:spMkLst>
            <pc:docMk/>
            <pc:sldMk cId="3490201240" sldId="390"/>
            <ac:spMk id="24" creationId="{4AA620B8-1E02-4D0D-BF4D-A8A45D129A28}"/>
          </ac:spMkLst>
        </pc:spChg>
        <pc:spChg chg="mod ord">
          <ac:chgData name="LIN, Zhiqiang" userId="d4683ff3-f281-4b56-a745-6a46db3b5018" providerId="ADAL" clId="{5B1B89B3-4E96-49D5-8176-67500AA7B227}" dt="2021-03-11T12:12:42.847" v="13383"/>
          <ac:spMkLst>
            <pc:docMk/>
            <pc:sldMk cId="3490201240" sldId="390"/>
            <ac:spMk id="25" creationId="{D06B6163-9156-4931-8166-B825412D409A}"/>
          </ac:spMkLst>
        </pc:spChg>
        <pc:spChg chg="mod ord">
          <ac:chgData name="LIN, Zhiqiang" userId="d4683ff3-f281-4b56-a745-6a46db3b5018" providerId="ADAL" clId="{5B1B89B3-4E96-49D5-8176-67500AA7B227}" dt="2021-03-11T12:12:42.847" v="13375"/>
          <ac:spMkLst>
            <pc:docMk/>
            <pc:sldMk cId="3490201240" sldId="390"/>
            <ac:spMk id="27" creationId="{0111B152-0CC2-4136-B0D0-FD65FD91A499}"/>
          </ac:spMkLst>
        </pc:spChg>
        <pc:spChg chg="mod ord">
          <ac:chgData name="LIN, Zhiqiang" userId="d4683ff3-f281-4b56-a745-6a46db3b5018" providerId="ADAL" clId="{5B1B89B3-4E96-49D5-8176-67500AA7B227}" dt="2021-03-11T12:12:42.847" v="13381"/>
          <ac:spMkLst>
            <pc:docMk/>
            <pc:sldMk cId="3490201240" sldId="390"/>
            <ac:spMk id="28" creationId="{17318369-A170-444E-BF7C-A2F1D96753FC}"/>
          </ac:spMkLst>
        </pc:spChg>
        <pc:spChg chg="mod ord">
          <ac:chgData name="LIN, Zhiqiang" userId="d4683ff3-f281-4b56-a745-6a46db3b5018" providerId="ADAL" clId="{5B1B89B3-4E96-49D5-8176-67500AA7B227}" dt="2021-03-11T12:12:42.866" v="13445"/>
          <ac:spMkLst>
            <pc:docMk/>
            <pc:sldMk cId="3490201240" sldId="390"/>
            <ac:spMk id="29" creationId="{4D3328EF-0606-4020-9F70-EA1DAA44DE39}"/>
          </ac:spMkLst>
        </pc:spChg>
        <pc:spChg chg="mod ord">
          <ac:chgData name="LIN, Zhiqiang" userId="d4683ff3-f281-4b56-a745-6a46db3b5018" providerId="ADAL" clId="{5B1B89B3-4E96-49D5-8176-67500AA7B227}" dt="2021-03-11T12:12:42.847" v="13389"/>
          <ac:spMkLst>
            <pc:docMk/>
            <pc:sldMk cId="3490201240" sldId="390"/>
            <ac:spMk id="30" creationId="{D346DFB8-94E9-43C7-97F1-B31E7B226540}"/>
          </ac:spMkLst>
        </pc:spChg>
        <pc:spChg chg="mod ord">
          <ac:chgData name="LIN, Zhiqiang" userId="d4683ff3-f281-4b56-a745-6a46db3b5018" providerId="ADAL" clId="{5B1B89B3-4E96-49D5-8176-67500AA7B227}" dt="2021-03-11T12:12:42.847" v="13377"/>
          <ac:spMkLst>
            <pc:docMk/>
            <pc:sldMk cId="3490201240" sldId="390"/>
            <ac:spMk id="31" creationId="{07436DD6-7A8B-4ABE-8BB2-EED39691EF77}"/>
          </ac:spMkLst>
        </pc:spChg>
        <pc:spChg chg="mod ord">
          <ac:chgData name="LIN, Zhiqiang" userId="d4683ff3-f281-4b56-a745-6a46db3b5018" providerId="ADAL" clId="{5B1B89B3-4E96-49D5-8176-67500AA7B227}" dt="2021-03-11T12:12:42.847" v="13387"/>
          <ac:spMkLst>
            <pc:docMk/>
            <pc:sldMk cId="3490201240" sldId="390"/>
            <ac:spMk id="33" creationId="{A3288E28-2526-4EBD-816A-3FB7670B4B0F}"/>
          </ac:spMkLst>
        </pc:spChg>
        <pc:spChg chg="mod ord">
          <ac:chgData name="LIN, Zhiqiang" userId="d4683ff3-f281-4b56-a745-6a46db3b5018" providerId="ADAL" clId="{5B1B89B3-4E96-49D5-8176-67500AA7B227}" dt="2021-03-11T12:12:42.847" v="13391"/>
          <ac:spMkLst>
            <pc:docMk/>
            <pc:sldMk cId="3490201240" sldId="390"/>
            <ac:spMk id="34" creationId="{97145F26-BA5B-4096-B073-901E372A4AD3}"/>
          </ac:spMkLst>
        </pc:spChg>
        <pc:spChg chg="mod ord">
          <ac:chgData name="LIN, Zhiqiang" userId="d4683ff3-f281-4b56-a745-6a46db3b5018" providerId="ADAL" clId="{5B1B89B3-4E96-49D5-8176-67500AA7B227}" dt="2021-03-11T12:12:42.847" v="13393"/>
          <ac:spMkLst>
            <pc:docMk/>
            <pc:sldMk cId="3490201240" sldId="390"/>
            <ac:spMk id="35" creationId="{B9A7BEC7-9AD3-4CD4-B0E2-9EA87A0978C4}"/>
          </ac:spMkLst>
        </pc:spChg>
        <pc:spChg chg="mod ord">
          <ac:chgData name="LIN, Zhiqiang" userId="d4683ff3-f281-4b56-a745-6a46db3b5018" providerId="ADAL" clId="{5B1B89B3-4E96-49D5-8176-67500AA7B227}" dt="2021-03-11T12:12:42.855" v="13399"/>
          <ac:spMkLst>
            <pc:docMk/>
            <pc:sldMk cId="3490201240" sldId="390"/>
            <ac:spMk id="36" creationId="{966C4E24-29F4-461E-B9A6-3A14CDC626ED}"/>
          </ac:spMkLst>
        </pc:spChg>
        <pc:spChg chg="mod ord">
          <ac:chgData name="LIN, Zhiqiang" userId="d4683ff3-f281-4b56-a745-6a46db3b5018" providerId="ADAL" clId="{5B1B89B3-4E96-49D5-8176-67500AA7B227}" dt="2021-03-11T12:12:42.847" v="13397"/>
          <ac:spMkLst>
            <pc:docMk/>
            <pc:sldMk cId="3490201240" sldId="390"/>
            <ac:spMk id="38" creationId="{CFD7F010-44C9-4320-A1AE-DA1E219AF436}"/>
          </ac:spMkLst>
        </pc:spChg>
        <pc:spChg chg="mod ord">
          <ac:chgData name="LIN, Zhiqiang" userId="d4683ff3-f281-4b56-a745-6a46db3b5018" providerId="ADAL" clId="{5B1B89B3-4E96-49D5-8176-67500AA7B227}" dt="2021-03-11T12:12:42.857" v="13409"/>
          <ac:spMkLst>
            <pc:docMk/>
            <pc:sldMk cId="3490201240" sldId="390"/>
            <ac:spMk id="39" creationId="{47E7B1B2-47EB-4316-B8CC-48CE30706B28}"/>
          </ac:spMkLst>
        </pc:spChg>
        <pc:spChg chg="mod ord">
          <ac:chgData name="LIN, Zhiqiang" userId="d4683ff3-f281-4b56-a745-6a46db3b5018" providerId="ADAL" clId="{5B1B89B3-4E96-49D5-8176-67500AA7B227}" dt="2021-03-11T12:12:42.855" v="13403"/>
          <ac:spMkLst>
            <pc:docMk/>
            <pc:sldMk cId="3490201240" sldId="390"/>
            <ac:spMk id="40" creationId="{0EF7E3EE-E722-4959-955B-4E3AF4D46DC4}"/>
          </ac:spMkLst>
        </pc:spChg>
        <pc:spChg chg="mod ord">
          <ac:chgData name="LIN, Zhiqiang" userId="d4683ff3-f281-4b56-a745-6a46db3b5018" providerId="ADAL" clId="{5B1B89B3-4E96-49D5-8176-67500AA7B227}" dt="2021-03-11T12:12:42.855" v="13401"/>
          <ac:spMkLst>
            <pc:docMk/>
            <pc:sldMk cId="3490201240" sldId="390"/>
            <ac:spMk id="41" creationId="{DF57CCEE-2C09-46C7-AF9F-36B3BD631F6B}"/>
          </ac:spMkLst>
        </pc:spChg>
        <pc:spChg chg="mod ord">
          <ac:chgData name="LIN, Zhiqiang" userId="d4683ff3-f281-4b56-a745-6a46db3b5018" providerId="ADAL" clId="{5B1B89B3-4E96-49D5-8176-67500AA7B227}" dt="2021-03-11T12:12:42.857" v="13417"/>
          <ac:spMkLst>
            <pc:docMk/>
            <pc:sldMk cId="3490201240" sldId="390"/>
            <ac:spMk id="43" creationId="{48FC36C8-8145-4FC0-864A-8B0B0A19B39E}"/>
          </ac:spMkLst>
        </pc:spChg>
        <pc:spChg chg="mod ord">
          <ac:chgData name="LIN, Zhiqiang" userId="d4683ff3-f281-4b56-a745-6a46db3b5018" providerId="ADAL" clId="{5B1B89B3-4E96-49D5-8176-67500AA7B227}" dt="2021-03-11T12:12:42.857" v="13421"/>
          <ac:spMkLst>
            <pc:docMk/>
            <pc:sldMk cId="3490201240" sldId="390"/>
            <ac:spMk id="44" creationId="{6DCC7D6F-712D-4486-A67A-48B0B5EC75FB}"/>
          </ac:spMkLst>
        </pc:spChg>
        <pc:spChg chg="mod ord">
          <ac:chgData name="LIN, Zhiqiang" userId="d4683ff3-f281-4b56-a745-6a46db3b5018" providerId="ADAL" clId="{5B1B89B3-4E96-49D5-8176-67500AA7B227}" dt="2021-03-11T12:12:42.857" v="13407"/>
          <ac:spMkLst>
            <pc:docMk/>
            <pc:sldMk cId="3490201240" sldId="390"/>
            <ac:spMk id="45" creationId="{2C153ADA-76AF-4F2C-978B-11ADC228F0E7}"/>
          </ac:spMkLst>
        </pc:spChg>
        <pc:spChg chg="mod ord">
          <ac:chgData name="LIN, Zhiqiang" userId="d4683ff3-f281-4b56-a745-6a46db3b5018" providerId="ADAL" clId="{5B1B89B3-4E96-49D5-8176-67500AA7B227}" dt="2021-03-11T12:12:42.857" v="13411"/>
          <ac:spMkLst>
            <pc:docMk/>
            <pc:sldMk cId="3490201240" sldId="390"/>
            <ac:spMk id="46" creationId="{D988C0EB-2434-4AD6-BDCD-405F8B331A07}"/>
          </ac:spMkLst>
        </pc:spChg>
        <pc:spChg chg="mod ord">
          <ac:chgData name="LIN, Zhiqiang" userId="d4683ff3-f281-4b56-a745-6a46db3b5018" providerId="ADAL" clId="{5B1B89B3-4E96-49D5-8176-67500AA7B227}" dt="2021-03-11T12:12:42.857" v="13413"/>
          <ac:spMkLst>
            <pc:docMk/>
            <pc:sldMk cId="3490201240" sldId="390"/>
            <ac:spMk id="47" creationId="{F48ECBB4-849D-497C-A32C-422932DC8624}"/>
          </ac:spMkLst>
        </pc:spChg>
        <pc:spChg chg="mod ord">
          <ac:chgData name="LIN, Zhiqiang" userId="d4683ff3-f281-4b56-a745-6a46db3b5018" providerId="ADAL" clId="{5B1B89B3-4E96-49D5-8176-67500AA7B227}" dt="2021-03-11T12:12:42.857" v="13419"/>
          <ac:spMkLst>
            <pc:docMk/>
            <pc:sldMk cId="3490201240" sldId="390"/>
            <ac:spMk id="49" creationId="{7B4803F0-0CA5-4A4A-8F18-400FE15D2CA2}"/>
          </ac:spMkLst>
        </pc:spChg>
        <pc:spChg chg="del">
          <ac:chgData name="LIN, Zhiqiang" userId="d4683ff3-f281-4b56-a745-6a46db3b5018" providerId="ADAL" clId="{5B1B89B3-4E96-49D5-8176-67500AA7B227}" dt="2021-03-11T12:12:42.705" v="13345"/>
          <ac:spMkLst>
            <pc:docMk/>
            <pc:sldMk cId="3490201240" sldId="390"/>
            <ac:spMk id="51" creationId="{96DE247D-38E6-4888-AF62-E0F5252075B1}"/>
          </ac:spMkLst>
        </pc:spChg>
        <pc:spChg chg="del">
          <ac:chgData name="LIN, Zhiqiang" userId="d4683ff3-f281-4b56-a745-6a46db3b5018" providerId="ADAL" clId="{5B1B89B3-4E96-49D5-8176-67500AA7B227}" dt="2021-03-11T12:12:42.705" v="13348"/>
          <ac:spMkLst>
            <pc:docMk/>
            <pc:sldMk cId="3490201240" sldId="390"/>
            <ac:spMk id="52" creationId="{26B53F69-4533-48F8-94FD-B7C8E13616E5}"/>
          </ac:spMkLst>
        </pc:spChg>
        <pc:spChg chg="mod ord">
          <ac:chgData name="LIN, Zhiqiang" userId="d4683ff3-f281-4b56-a745-6a46db3b5018" providerId="ADAL" clId="{5B1B89B3-4E96-49D5-8176-67500AA7B227}" dt="2021-03-11T12:12:42.837" v="13351"/>
          <ac:spMkLst>
            <pc:docMk/>
            <pc:sldMk cId="3490201240" sldId="390"/>
            <ac:spMk id="518" creationId="{00000000-0000-0000-0000-000000000000}"/>
          </ac:spMkLst>
        </pc:spChg>
        <pc:spChg chg="mod ord">
          <ac:chgData name="LIN, Zhiqiang" userId="d4683ff3-f281-4b56-a745-6a46db3b5018" providerId="ADAL" clId="{5B1B89B3-4E96-49D5-8176-67500AA7B227}" dt="2021-03-11T12:12:42.857" v="13433"/>
          <ac:spMkLst>
            <pc:docMk/>
            <pc:sldMk cId="3490201240" sldId="390"/>
            <ac:spMk id="563" creationId="{00000000-0000-0000-0000-000000000000}"/>
          </ac:spMkLst>
        </pc:spChg>
        <pc:picChg chg="del">
          <ac:chgData name="LIN, Zhiqiang" userId="d4683ff3-f281-4b56-a745-6a46db3b5018" providerId="ADAL" clId="{5B1B89B3-4E96-49D5-8176-67500AA7B227}" dt="2021-03-11T12:12:42.694" v="13342"/>
          <ac:picMkLst>
            <pc:docMk/>
            <pc:sldMk cId="3490201240" sldId="390"/>
            <ac:picMk id="50" creationId="{4FFB7B43-86B9-424F-A30F-E72819FC544C}"/>
          </ac:picMkLst>
        </pc:picChg>
        <pc:cxnChg chg="mod ord">
          <ac:chgData name="LIN, Zhiqiang" userId="d4683ff3-f281-4b56-a745-6a46db3b5018" providerId="ADAL" clId="{5B1B89B3-4E96-49D5-8176-67500AA7B227}" dt="2021-03-11T12:12:42.857" v="13425"/>
          <ac:cxnSpMkLst>
            <pc:docMk/>
            <pc:sldMk cId="3490201240" sldId="390"/>
            <ac:cxnSpMk id="6" creationId="{0E8F756E-DDB6-4FD3-90BA-9DAA7DCE0382}"/>
          </ac:cxnSpMkLst>
        </pc:cxnChg>
        <pc:cxnChg chg="mod ord">
          <ac:chgData name="LIN, Zhiqiang" userId="d4683ff3-f281-4b56-a745-6a46db3b5018" providerId="ADAL" clId="{5B1B89B3-4E96-49D5-8176-67500AA7B227}" dt="2021-03-11T12:12:42.857" v="13441"/>
          <ac:cxnSpMkLst>
            <pc:docMk/>
            <pc:sldMk cId="3490201240" sldId="390"/>
            <ac:cxnSpMk id="13" creationId="{116185EC-8DB3-402B-B077-8F4AFD319BE8}"/>
          </ac:cxnSpMkLst>
        </pc:cxnChg>
        <pc:cxnChg chg="mod ord">
          <ac:chgData name="LIN, Zhiqiang" userId="d4683ff3-f281-4b56-a745-6a46db3b5018" providerId="ADAL" clId="{5B1B89B3-4E96-49D5-8176-67500AA7B227}" dt="2021-03-11T12:12:42.845" v="13361"/>
          <ac:cxnSpMkLst>
            <pc:docMk/>
            <pc:sldMk cId="3490201240" sldId="390"/>
            <ac:cxnSpMk id="17" creationId="{312B5751-A075-4C3C-8AF0-A64A8ABC21B9}"/>
          </ac:cxnSpMkLst>
        </pc:cxnChg>
        <pc:cxnChg chg="mod ord">
          <ac:chgData name="LIN, Zhiqiang" userId="d4683ff3-f281-4b56-a745-6a46db3b5018" providerId="ADAL" clId="{5B1B89B3-4E96-49D5-8176-67500AA7B227}" dt="2021-03-11T12:12:42.847" v="13365"/>
          <ac:cxnSpMkLst>
            <pc:docMk/>
            <pc:sldMk cId="3490201240" sldId="390"/>
            <ac:cxnSpMk id="22" creationId="{60E8E05F-2DC6-43C5-A885-351D9875A5ED}"/>
          </ac:cxnSpMkLst>
        </pc:cxnChg>
        <pc:cxnChg chg="mod ord">
          <ac:chgData name="LIN, Zhiqiang" userId="d4683ff3-f281-4b56-a745-6a46db3b5018" providerId="ADAL" clId="{5B1B89B3-4E96-49D5-8176-67500AA7B227}" dt="2021-03-11T12:12:42.847" v="13379"/>
          <ac:cxnSpMkLst>
            <pc:docMk/>
            <pc:sldMk cId="3490201240" sldId="390"/>
            <ac:cxnSpMk id="26" creationId="{E902DC65-1758-4247-926B-4EC5E2DB79FB}"/>
          </ac:cxnSpMkLst>
        </pc:cxnChg>
        <pc:cxnChg chg="mod ord">
          <ac:chgData name="LIN, Zhiqiang" userId="d4683ff3-f281-4b56-a745-6a46db3b5018" providerId="ADAL" clId="{5B1B89B3-4E96-49D5-8176-67500AA7B227}" dt="2021-03-11T12:12:42.847" v="13385"/>
          <ac:cxnSpMkLst>
            <pc:docMk/>
            <pc:sldMk cId="3490201240" sldId="390"/>
            <ac:cxnSpMk id="32" creationId="{1F5E7B6C-4F12-4A37-BEF7-16751D3724A9}"/>
          </ac:cxnSpMkLst>
        </pc:cxnChg>
        <pc:cxnChg chg="mod ord">
          <ac:chgData name="LIN, Zhiqiang" userId="d4683ff3-f281-4b56-a745-6a46db3b5018" providerId="ADAL" clId="{5B1B89B3-4E96-49D5-8176-67500AA7B227}" dt="2021-03-11T12:12:42.847" v="13395"/>
          <ac:cxnSpMkLst>
            <pc:docMk/>
            <pc:sldMk cId="3490201240" sldId="390"/>
            <ac:cxnSpMk id="37" creationId="{375C5662-3296-41C5-9559-9A87B4A1E86F}"/>
          </ac:cxnSpMkLst>
        </pc:cxnChg>
        <pc:cxnChg chg="mod ord">
          <ac:chgData name="LIN, Zhiqiang" userId="d4683ff3-f281-4b56-a745-6a46db3b5018" providerId="ADAL" clId="{5B1B89B3-4E96-49D5-8176-67500AA7B227}" dt="2021-03-11T12:12:42.855" v="13405"/>
          <ac:cxnSpMkLst>
            <pc:docMk/>
            <pc:sldMk cId="3490201240" sldId="390"/>
            <ac:cxnSpMk id="42" creationId="{14CE2916-FD93-4E24-A993-77254A8C3887}"/>
          </ac:cxnSpMkLst>
        </pc:cxnChg>
        <pc:cxnChg chg="mod ord">
          <ac:chgData name="LIN, Zhiqiang" userId="d4683ff3-f281-4b56-a745-6a46db3b5018" providerId="ADAL" clId="{5B1B89B3-4E96-49D5-8176-67500AA7B227}" dt="2021-03-11T12:12:42.857" v="13415"/>
          <ac:cxnSpMkLst>
            <pc:docMk/>
            <pc:sldMk cId="3490201240" sldId="390"/>
            <ac:cxnSpMk id="48" creationId="{79718BAF-C988-4F54-92C9-727C5284AB97}"/>
          </ac:cxnSpMkLst>
        </pc:cxnChg>
        <pc:cxnChg chg="mod ord">
          <ac:chgData name="LIN, Zhiqiang" userId="d4683ff3-f281-4b56-a745-6a46db3b5018" providerId="ADAL" clId="{5B1B89B3-4E96-49D5-8176-67500AA7B227}" dt="2021-03-11T12:12:42.837" v="13353"/>
          <ac:cxnSpMkLst>
            <pc:docMk/>
            <pc:sldMk cId="3490201240" sldId="390"/>
            <ac:cxnSpMk id="519" creationId="{00000000-0000-0000-0000-000000000000}"/>
          </ac:cxnSpMkLst>
        </pc:cxnChg>
      </pc:sldChg>
      <pc:sldChg chg="addSp modSp add modTransition modAnim">
        <pc:chgData name="LIN, Zhiqiang" userId="d4683ff3-f281-4b56-a745-6a46db3b5018" providerId="ADAL" clId="{5B1B89B3-4E96-49D5-8176-67500AA7B227}" dt="2021-03-11T12:14:12.468" v="13814" actId="20577"/>
        <pc:sldMkLst>
          <pc:docMk/>
          <pc:sldMk cId="700490687" sldId="391"/>
        </pc:sldMkLst>
        <pc:spChg chg="mod ord">
          <ac:chgData name="LIN, Zhiqiang" userId="d4683ff3-f281-4b56-a745-6a46db3b5018" providerId="ADAL" clId="{5B1B89B3-4E96-49D5-8176-67500AA7B227}" dt="2021-03-11T12:12:43.503" v="13569"/>
          <ac:spMkLst>
            <pc:docMk/>
            <pc:sldMk cId="700490687" sldId="391"/>
            <ac:spMk id="5" creationId="{93751050-E692-4C9A-978F-7B1E01D62B12}"/>
          </ac:spMkLst>
        </pc:spChg>
        <pc:spChg chg="mod ord">
          <ac:chgData name="LIN, Zhiqiang" userId="d4683ff3-f281-4b56-a745-6a46db3b5018" providerId="ADAL" clId="{5B1B89B3-4E96-49D5-8176-67500AA7B227}" dt="2021-03-11T12:12:43.511" v="13573"/>
          <ac:spMkLst>
            <pc:docMk/>
            <pc:sldMk cId="700490687" sldId="391"/>
            <ac:spMk id="7" creationId="{E8315A5C-B4DA-4DE4-A27A-9ECA69910723}"/>
          </ac:spMkLst>
        </pc:spChg>
        <pc:spChg chg="mod ord">
          <ac:chgData name="LIN, Zhiqiang" userId="d4683ff3-f281-4b56-a745-6a46db3b5018" providerId="ADAL" clId="{5B1B89B3-4E96-49D5-8176-67500AA7B227}" dt="2021-03-11T12:12:43.513" v="13577"/>
          <ac:spMkLst>
            <pc:docMk/>
            <pc:sldMk cId="700490687" sldId="391"/>
            <ac:spMk id="8" creationId="{97FB6EBF-0DF5-47EB-92D3-CBE7A62C83B4}"/>
          </ac:spMkLst>
        </pc:spChg>
        <pc:spChg chg="mod ord">
          <ac:chgData name="LIN, Zhiqiang" userId="d4683ff3-f281-4b56-a745-6a46db3b5018" providerId="ADAL" clId="{5B1B89B3-4E96-49D5-8176-67500AA7B227}" dt="2021-03-11T12:12:43.513" v="13575"/>
          <ac:spMkLst>
            <pc:docMk/>
            <pc:sldMk cId="700490687" sldId="391"/>
            <ac:spMk id="9" creationId="{655C3ED4-1A1B-423F-BB88-48F6442D37A1}"/>
          </ac:spMkLst>
        </pc:spChg>
        <pc:spChg chg="mod ord">
          <ac:chgData name="LIN, Zhiqiang" userId="d4683ff3-f281-4b56-a745-6a46db3b5018" providerId="ADAL" clId="{5B1B89B3-4E96-49D5-8176-67500AA7B227}" dt="2021-03-11T12:12:43.513" v="13589"/>
          <ac:spMkLst>
            <pc:docMk/>
            <pc:sldMk cId="700490687" sldId="391"/>
            <ac:spMk id="10" creationId="{0E3ED966-6DFF-44E0-B17B-A4129490B341}"/>
          </ac:spMkLst>
        </pc:spChg>
        <pc:spChg chg="mod ord">
          <ac:chgData name="LIN, Zhiqiang" userId="d4683ff3-f281-4b56-a745-6a46db3b5018" providerId="ADAL" clId="{5B1B89B3-4E96-49D5-8176-67500AA7B227}" dt="2021-03-11T12:12:43.513" v="13591"/>
          <ac:spMkLst>
            <pc:docMk/>
            <pc:sldMk cId="700490687" sldId="391"/>
            <ac:spMk id="11" creationId="{3FAE2692-2C7E-4CFC-979F-66B7BA1E77A9}"/>
          </ac:spMkLst>
        </pc:spChg>
        <pc:spChg chg="mod ord">
          <ac:chgData name="LIN, Zhiqiang" userId="d4683ff3-f281-4b56-a745-6a46db3b5018" providerId="ADAL" clId="{5B1B89B3-4E96-49D5-8176-67500AA7B227}" dt="2021-03-11T12:12:43.513" v="13593"/>
          <ac:spMkLst>
            <pc:docMk/>
            <pc:sldMk cId="700490687" sldId="391"/>
            <ac:spMk id="12" creationId="{CB869D91-2FF2-4BED-9F28-B0942271BFDB}"/>
          </ac:spMkLst>
        </pc:spChg>
        <pc:spChg chg="mod ord">
          <ac:chgData name="LIN, Zhiqiang" userId="d4683ff3-f281-4b56-a745-6a46db3b5018" providerId="ADAL" clId="{5B1B89B3-4E96-49D5-8176-67500AA7B227}" dt="2021-03-11T12:12:43.521" v="13597"/>
          <ac:spMkLst>
            <pc:docMk/>
            <pc:sldMk cId="700490687" sldId="391"/>
            <ac:spMk id="14" creationId="{F73CED85-EAF1-47C7-933C-320E04594202}"/>
          </ac:spMkLst>
        </pc:spChg>
        <pc:spChg chg="mod ord">
          <ac:chgData name="LIN, Zhiqiang" userId="d4683ff3-f281-4b56-a745-6a46db3b5018" providerId="ADAL" clId="{5B1B89B3-4E96-49D5-8176-67500AA7B227}" dt="2021-03-11T12:12:43.493" v="13515"/>
          <ac:spMkLst>
            <pc:docMk/>
            <pc:sldMk cId="700490687" sldId="391"/>
            <ac:spMk id="15" creationId="{083AE7CF-9811-4B8E-A641-39DE3EB8ECB6}"/>
          </ac:spMkLst>
        </pc:spChg>
        <pc:spChg chg="mod ord">
          <ac:chgData name="LIN, Zhiqiang" userId="d4683ff3-f281-4b56-a745-6a46db3b5018" providerId="ADAL" clId="{5B1B89B3-4E96-49D5-8176-67500AA7B227}" dt="2021-03-11T12:12:43.491" v="13505"/>
          <ac:spMkLst>
            <pc:docMk/>
            <pc:sldMk cId="700490687" sldId="391"/>
            <ac:spMk id="16" creationId="{042F8926-E684-42F7-9FF1-84E787B22C2A}"/>
          </ac:spMkLst>
        </pc:spChg>
        <pc:spChg chg="mod ord">
          <ac:chgData name="LIN, Zhiqiang" userId="d4683ff3-f281-4b56-a745-6a46db3b5018" providerId="ADAL" clId="{5B1B89B3-4E96-49D5-8176-67500AA7B227}" dt="2021-03-11T12:12:43.491" v="13501"/>
          <ac:spMkLst>
            <pc:docMk/>
            <pc:sldMk cId="700490687" sldId="391"/>
            <ac:spMk id="18" creationId="{DD6233ED-C746-4A6F-B59D-7A19656E4147}"/>
          </ac:spMkLst>
        </pc:spChg>
        <pc:spChg chg="mod ord">
          <ac:chgData name="LIN, Zhiqiang" userId="d4683ff3-f281-4b56-a745-6a46db3b5018" providerId="ADAL" clId="{5B1B89B3-4E96-49D5-8176-67500AA7B227}" dt="2021-03-11T12:12:43.491" v="13503"/>
          <ac:spMkLst>
            <pc:docMk/>
            <pc:sldMk cId="700490687" sldId="391"/>
            <ac:spMk id="19" creationId="{F7776D36-D807-4D5D-ADB2-F163ED550E02}"/>
          </ac:spMkLst>
        </pc:spChg>
        <pc:spChg chg="mod ord">
          <ac:chgData name="LIN, Zhiqiang" userId="d4683ff3-f281-4b56-a745-6a46db3b5018" providerId="ADAL" clId="{5B1B89B3-4E96-49D5-8176-67500AA7B227}" dt="2021-03-11T12:12:43.493" v="13517"/>
          <ac:spMkLst>
            <pc:docMk/>
            <pc:sldMk cId="700490687" sldId="391"/>
            <ac:spMk id="20" creationId="{99B641D3-CF53-405D-8D89-934D901CFCED}"/>
          </ac:spMkLst>
        </pc:spChg>
        <pc:spChg chg="mod ord">
          <ac:chgData name="LIN, Zhiqiang" userId="d4683ff3-f281-4b56-a745-6a46db3b5018" providerId="ADAL" clId="{5B1B89B3-4E96-49D5-8176-67500AA7B227}" dt="2021-03-11T12:12:43.493" v="13509"/>
          <ac:spMkLst>
            <pc:docMk/>
            <pc:sldMk cId="700490687" sldId="391"/>
            <ac:spMk id="21" creationId="{0BBEA8E4-CD59-4AA0-8ED0-9A6B0152EF45}"/>
          </ac:spMkLst>
        </pc:spChg>
        <pc:spChg chg="mod ord">
          <ac:chgData name="LIN, Zhiqiang" userId="d4683ff3-f281-4b56-a745-6a46db3b5018" providerId="ADAL" clId="{5B1B89B3-4E96-49D5-8176-67500AA7B227}" dt="2021-03-11T12:12:43.493" v="13513"/>
          <ac:spMkLst>
            <pc:docMk/>
            <pc:sldMk cId="700490687" sldId="391"/>
            <ac:spMk id="23" creationId="{2075FAB4-E127-41D8-AB75-CAE982FC931E}"/>
          </ac:spMkLst>
        </pc:spChg>
        <pc:spChg chg="mod ord">
          <ac:chgData name="LIN, Zhiqiang" userId="d4683ff3-f281-4b56-a745-6a46db3b5018" providerId="ADAL" clId="{5B1B89B3-4E96-49D5-8176-67500AA7B227}" dt="2021-03-11T12:12:43.493" v="13519"/>
          <ac:spMkLst>
            <pc:docMk/>
            <pc:sldMk cId="700490687" sldId="391"/>
            <ac:spMk id="24" creationId="{4AA620B8-1E02-4D0D-BF4D-A8A45D129A28}"/>
          </ac:spMkLst>
        </pc:spChg>
        <pc:spChg chg="mod ord">
          <ac:chgData name="LIN, Zhiqiang" userId="d4683ff3-f281-4b56-a745-6a46db3b5018" providerId="ADAL" clId="{5B1B89B3-4E96-49D5-8176-67500AA7B227}" dt="2021-03-11T12:12:43.493" v="13529"/>
          <ac:spMkLst>
            <pc:docMk/>
            <pc:sldMk cId="700490687" sldId="391"/>
            <ac:spMk id="25" creationId="{D06B6163-9156-4931-8166-B825412D409A}"/>
          </ac:spMkLst>
        </pc:spChg>
        <pc:spChg chg="mod ord">
          <ac:chgData name="LIN, Zhiqiang" userId="d4683ff3-f281-4b56-a745-6a46db3b5018" providerId="ADAL" clId="{5B1B89B3-4E96-49D5-8176-67500AA7B227}" dt="2021-03-11T12:12:43.493" v="13521"/>
          <ac:spMkLst>
            <pc:docMk/>
            <pc:sldMk cId="700490687" sldId="391"/>
            <ac:spMk id="27" creationId="{0111B152-0CC2-4136-B0D0-FD65FD91A499}"/>
          </ac:spMkLst>
        </pc:spChg>
        <pc:spChg chg="mod ord">
          <ac:chgData name="LIN, Zhiqiang" userId="d4683ff3-f281-4b56-a745-6a46db3b5018" providerId="ADAL" clId="{5B1B89B3-4E96-49D5-8176-67500AA7B227}" dt="2021-03-11T12:12:43.493" v="13527"/>
          <ac:spMkLst>
            <pc:docMk/>
            <pc:sldMk cId="700490687" sldId="391"/>
            <ac:spMk id="28" creationId="{17318369-A170-444E-BF7C-A2F1D96753FC}"/>
          </ac:spMkLst>
        </pc:spChg>
        <pc:spChg chg="mod ord">
          <ac:chgData name="LIN, Zhiqiang" userId="d4683ff3-f281-4b56-a745-6a46db3b5018" providerId="ADAL" clId="{5B1B89B3-4E96-49D5-8176-67500AA7B227}" dt="2021-03-11T12:12:43.521" v="13599"/>
          <ac:spMkLst>
            <pc:docMk/>
            <pc:sldMk cId="700490687" sldId="391"/>
            <ac:spMk id="29" creationId="{4D3328EF-0606-4020-9F70-EA1DAA44DE39}"/>
          </ac:spMkLst>
        </pc:spChg>
        <pc:spChg chg="mod ord">
          <ac:chgData name="LIN, Zhiqiang" userId="d4683ff3-f281-4b56-a745-6a46db3b5018" providerId="ADAL" clId="{5B1B89B3-4E96-49D5-8176-67500AA7B227}" dt="2021-03-11T12:12:43.493" v="13535"/>
          <ac:spMkLst>
            <pc:docMk/>
            <pc:sldMk cId="700490687" sldId="391"/>
            <ac:spMk id="30" creationId="{D346DFB8-94E9-43C7-97F1-B31E7B226540}"/>
          </ac:spMkLst>
        </pc:spChg>
        <pc:spChg chg="mod ord">
          <ac:chgData name="LIN, Zhiqiang" userId="d4683ff3-f281-4b56-a745-6a46db3b5018" providerId="ADAL" clId="{5B1B89B3-4E96-49D5-8176-67500AA7B227}" dt="2021-03-11T12:12:43.493" v="13523"/>
          <ac:spMkLst>
            <pc:docMk/>
            <pc:sldMk cId="700490687" sldId="391"/>
            <ac:spMk id="31" creationId="{07436DD6-7A8B-4ABE-8BB2-EED39691EF77}"/>
          </ac:spMkLst>
        </pc:spChg>
        <pc:spChg chg="mod ord">
          <ac:chgData name="LIN, Zhiqiang" userId="d4683ff3-f281-4b56-a745-6a46db3b5018" providerId="ADAL" clId="{5B1B89B3-4E96-49D5-8176-67500AA7B227}" dt="2021-03-11T12:12:43.493" v="13533"/>
          <ac:spMkLst>
            <pc:docMk/>
            <pc:sldMk cId="700490687" sldId="391"/>
            <ac:spMk id="33" creationId="{A3288E28-2526-4EBD-816A-3FB7670B4B0F}"/>
          </ac:spMkLst>
        </pc:spChg>
        <pc:spChg chg="mod ord">
          <ac:chgData name="LIN, Zhiqiang" userId="d4683ff3-f281-4b56-a745-6a46db3b5018" providerId="ADAL" clId="{5B1B89B3-4E96-49D5-8176-67500AA7B227}" dt="2021-03-11T12:12:43.493" v="13537"/>
          <ac:spMkLst>
            <pc:docMk/>
            <pc:sldMk cId="700490687" sldId="391"/>
            <ac:spMk id="34" creationId="{97145F26-BA5B-4096-B073-901E372A4AD3}"/>
          </ac:spMkLst>
        </pc:spChg>
        <pc:spChg chg="mod ord">
          <ac:chgData name="LIN, Zhiqiang" userId="d4683ff3-f281-4b56-a745-6a46db3b5018" providerId="ADAL" clId="{5B1B89B3-4E96-49D5-8176-67500AA7B227}" dt="2021-03-11T12:12:43.493" v="13539"/>
          <ac:spMkLst>
            <pc:docMk/>
            <pc:sldMk cId="700490687" sldId="391"/>
            <ac:spMk id="35" creationId="{B9A7BEC7-9AD3-4CD4-B0E2-9EA87A0978C4}"/>
          </ac:spMkLst>
        </pc:spChg>
        <pc:spChg chg="mod ord">
          <ac:chgData name="LIN, Zhiqiang" userId="d4683ff3-f281-4b56-a745-6a46db3b5018" providerId="ADAL" clId="{5B1B89B3-4E96-49D5-8176-67500AA7B227}" dt="2021-03-11T12:12:43.501" v="13545"/>
          <ac:spMkLst>
            <pc:docMk/>
            <pc:sldMk cId="700490687" sldId="391"/>
            <ac:spMk id="36" creationId="{966C4E24-29F4-461E-B9A6-3A14CDC626ED}"/>
          </ac:spMkLst>
        </pc:spChg>
        <pc:spChg chg="mod ord">
          <ac:chgData name="LIN, Zhiqiang" userId="d4683ff3-f281-4b56-a745-6a46db3b5018" providerId="ADAL" clId="{5B1B89B3-4E96-49D5-8176-67500AA7B227}" dt="2021-03-11T12:12:43.501" v="13543"/>
          <ac:spMkLst>
            <pc:docMk/>
            <pc:sldMk cId="700490687" sldId="391"/>
            <ac:spMk id="38" creationId="{CFD7F010-44C9-4320-A1AE-DA1E219AF436}"/>
          </ac:spMkLst>
        </pc:spChg>
        <pc:spChg chg="mod ord">
          <ac:chgData name="LIN, Zhiqiang" userId="d4683ff3-f281-4b56-a745-6a46db3b5018" providerId="ADAL" clId="{5B1B89B3-4E96-49D5-8176-67500AA7B227}" dt="2021-03-11T12:12:43.503" v="13555"/>
          <ac:spMkLst>
            <pc:docMk/>
            <pc:sldMk cId="700490687" sldId="391"/>
            <ac:spMk id="39" creationId="{47E7B1B2-47EB-4316-B8CC-48CE30706B28}"/>
          </ac:spMkLst>
        </pc:spChg>
        <pc:spChg chg="mod ord">
          <ac:chgData name="LIN, Zhiqiang" userId="d4683ff3-f281-4b56-a745-6a46db3b5018" providerId="ADAL" clId="{5B1B89B3-4E96-49D5-8176-67500AA7B227}" dt="2021-03-11T12:12:43.503" v="13549"/>
          <ac:spMkLst>
            <pc:docMk/>
            <pc:sldMk cId="700490687" sldId="391"/>
            <ac:spMk id="40" creationId="{0EF7E3EE-E722-4959-955B-4E3AF4D46DC4}"/>
          </ac:spMkLst>
        </pc:spChg>
        <pc:spChg chg="mod ord">
          <ac:chgData name="LIN, Zhiqiang" userId="d4683ff3-f281-4b56-a745-6a46db3b5018" providerId="ADAL" clId="{5B1B89B3-4E96-49D5-8176-67500AA7B227}" dt="2021-03-11T12:12:43.503" v="13547"/>
          <ac:spMkLst>
            <pc:docMk/>
            <pc:sldMk cId="700490687" sldId="391"/>
            <ac:spMk id="41" creationId="{DF57CCEE-2C09-46C7-AF9F-36B3BD631F6B}"/>
          </ac:spMkLst>
        </pc:spChg>
        <pc:spChg chg="mod ord">
          <ac:chgData name="LIN, Zhiqiang" userId="d4683ff3-f281-4b56-a745-6a46db3b5018" providerId="ADAL" clId="{5B1B89B3-4E96-49D5-8176-67500AA7B227}" dt="2021-03-11T12:12:43.503" v="13563"/>
          <ac:spMkLst>
            <pc:docMk/>
            <pc:sldMk cId="700490687" sldId="391"/>
            <ac:spMk id="43" creationId="{48FC36C8-8145-4FC0-864A-8B0B0A19B39E}"/>
          </ac:spMkLst>
        </pc:spChg>
        <pc:spChg chg="mod ord">
          <ac:chgData name="LIN, Zhiqiang" userId="d4683ff3-f281-4b56-a745-6a46db3b5018" providerId="ADAL" clId="{5B1B89B3-4E96-49D5-8176-67500AA7B227}" dt="2021-03-11T12:12:43.503" v="13567"/>
          <ac:spMkLst>
            <pc:docMk/>
            <pc:sldMk cId="700490687" sldId="391"/>
            <ac:spMk id="44" creationId="{6DCC7D6F-712D-4486-A67A-48B0B5EC75FB}"/>
          </ac:spMkLst>
        </pc:spChg>
        <pc:spChg chg="mod ord">
          <ac:chgData name="LIN, Zhiqiang" userId="d4683ff3-f281-4b56-a745-6a46db3b5018" providerId="ADAL" clId="{5B1B89B3-4E96-49D5-8176-67500AA7B227}" dt="2021-03-11T12:12:43.503" v="13553"/>
          <ac:spMkLst>
            <pc:docMk/>
            <pc:sldMk cId="700490687" sldId="391"/>
            <ac:spMk id="45" creationId="{2C153ADA-76AF-4F2C-978B-11ADC228F0E7}"/>
          </ac:spMkLst>
        </pc:spChg>
        <pc:spChg chg="mod ord">
          <ac:chgData name="LIN, Zhiqiang" userId="d4683ff3-f281-4b56-a745-6a46db3b5018" providerId="ADAL" clId="{5B1B89B3-4E96-49D5-8176-67500AA7B227}" dt="2021-03-11T12:12:43.503" v="13557"/>
          <ac:spMkLst>
            <pc:docMk/>
            <pc:sldMk cId="700490687" sldId="391"/>
            <ac:spMk id="46" creationId="{D988C0EB-2434-4AD6-BDCD-405F8B331A07}"/>
          </ac:spMkLst>
        </pc:spChg>
        <pc:spChg chg="mod ord">
          <ac:chgData name="LIN, Zhiqiang" userId="d4683ff3-f281-4b56-a745-6a46db3b5018" providerId="ADAL" clId="{5B1B89B3-4E96-49D5-8176-67500AA7B227}" dt="2021-03-11T12:12:43.503" v="13559"/>
          <ac:spMkLst>
            <pc:docMk/>
            <pc:sldMk cId="700490687" sldId="391"/>
            <ac:spMk id="47" creationId="{F48ECBB4-849D-497C-A32C-422932DC8624}"/>
          </ac:spMkLst>
        </pc:spChg>
        <pc:spChg chg="mod ord">
          <ac:chgData name="LIN, Zhiqiang" userId="d4683ff3-f281-4b56-a745-6a46db3b5018" providerId="ADAL" clId="{5B1B89B3-4E96-49D5-8176-67500AA7B227}" dt="2021-03-11T12:12:43.503" v="13565"/>
          <ac:spMkLst>
            <pc:docMk/>
            <pc:sldMk cId="700490687" sldId="391"/>
            <ac:spMk id="49" creationId="{7B4803F0-0CA5-4A4A-8F18-400FE15D2CA2}"/>
          </ac:spMkLst>
        </pc:spChg>
        <pc:spChg chg="add mod ord">
          <ac:chgData name="LIN, Zhiqiang" userId="d4683ff3-f281-4b56-a745-6a46db3b5018" providerId="ADAL" clId="{5B1B89B3-4E96-49D5-8176-67500AA7B227}" dt="2021-03-11T12:12:43.513" v="13579"/>
          <ac:spMkLst>
            <pc:docMk/>
            <pc:sldMk cId="700490687" sldId="391"/>
            <ac:spMk id="50" creationId="{746C946B-8E9F-4144-A6D4-8CD03FEF69D8}"/>
          </ac:spMkLst>
        </pc:spChg>
        <pc:spChg chg="add mod ord">
          <ac:chgData name="LIN, Zhiqiang" userId="d4683ff3-f281-4b56-a745-6a46db3b5018" providerId="ADAL" clId="{5B1B89B3-4E96-49D5-8176-67500AA7B227}" dt="2021-03-11T12:14:12.468" v="13814" actId="20577"/>
          <ac:spMkLst>
            <pc:docMk/>
            <pc:sldMk cId="700490687" sldId="391"/>
            <ac:spMk id="51" creationId="{74680D19-BF24-4AF9-A282-6688421A4EB4}"/>
          </ac:spMkLst>
        </pc:spChg>
        <pc:spChg chg="add mod ord">
          <ac:chgData name="LIN, Zhiqiang" userId="d4683ff3-f281-4b56-a745-6a46db3b5018" providerId="ADAL" clId="{5B1B89B3-4E96-49D5-8176-67500AA7B227}" dt="2021-03-11T12:12:43.513" v="13585"/>
          <ac:spMkLst>
            <pc:docMk/>
            <pc:sldMk cId="700490687" sldId="391"/>
            <ac:spMk id="53" creationId="{9CD6C8AF-61BC-4221-93E8-9C0CA6D620E9}"/>
          </ac:spMkLst>
        </pc:spChg>
        <pc:spChg chg="mod ord">
          <ac:chgData name="LIN, Zhiqiang" userId="d4683ff3-f281-4b56-a745-6a46db3b5018" providerId="ADAL" clId="{5B1B89B3-4E96-49D5-8176-67500AA7B227}" dt="2021-03-11T12:12:43.483" v="13497"/>
          <ac:spMkLst>
            <pc:docMk/>
            <pc:sldMk cId="700490687" sldId="391"/>
            <ac:spMk id="518" creationId="{00000000-0000-0000-0000-000000000000}"/>
          </ac:spMkLst>
        </pc:spChg>
        <pc:spChg chg="mod ord">
          <ac:chgData name="LIN, Zhiqiang" userId="d4683ff3-f281-4b56-a745-6a46db3b5018" providerId="ADAL" clId="{5B1B89B3-4E96-49D5-8176-67500AA7B227}" dt="2021-03-11T12:12:43.513" v="13587"/>
          <ac:spMkLst>
            <pc:docMk/>
            <pc:sldMk cId="700490687" sldId="391"/>
            <ac:spMk id="563" creationId="{00000000-0000-0000-0000-000000000000}"/>
          </ac:spMkLst>
        </pc:spChg>
        <pc:cxnChg chg="mod ord">
          <ac:chgData name="LIN, Zhiqiang" userId="d4683ff3-f281-4b56-a745-6a46db3b5018" providerId="ADAL" clId="{5B1B89B3-4E96-49D5-8176-67500AA7B227}" dt="2021-03-11T12:12:43.511" v="13571"/>
          <ac:cxnSpMkLst>
            <pc:docMk/>
            <pc:sldMk cId="700490687" sldId="391"/>
            <ac:cxnSpMk id="6" creationId="{0E8F756E-DDB6-4FD3-90BA-9DAA7DCE0382}"/>
          </ac:cxnSpMkLst>
        </pc:cxnChg>
        <pc:cxnChg chg="mod ord">
          <ac:chgData name="LIN, Zhiqiang" userId="d4683ff3-f281-4b56-a745-6a46db3b5018" providerId="ADAL" clId="{5B1B89B3-4E96-49D5-8176-67500AA7B227}" dt="2021-03-11T12:12:43.513" v="13595"/>
          <ac:cxnSpMkLst>
            <pc:docMk/>
            <pc:sldMk cId="700490687" sldId="391"/>
            <ac:cxnSpMk id="13" creationId="{116185EC-8DB3-402B-B077-8F4AFD319BE8}"/>
          </ac:cxnSpMkLst>
        </pc:cxnChg>
        <pc:cxnChg chg="mod ord">
          <ac:chgData name="LIN, Zhiqiang" userId="d4683ff3-f281-4b56-a745-6a46db3b5018" providerId="ADAL" clId="{5B1B89B3-4E96-49D5-8176-67500AA7B227}" dt="2021-03-11T12:12:43.491" v="13507"/>
          <ac:cxnSpMkLst>
            <pc:docMk/>
            <pc:sldMk cId="700490687" sldId="391"/>
            <ac:cxnSpMk id="17" creationId="{312B5751-A075-4C3C-8AF0-A64A8ABC21B9}"/>
          </ac:cxnSpMkLst>
        </pc:cxnChg>
        <pc:cxnChg chg="mod ord">
          <ac:chgData name="LIN, Zhiqiang" userId="d4683ff3-f281-4b56-a745-6a46db3b5018" providerId="ADAL" clId="{5B1B89B3-4E96-49D5-8176-67500AA7B227}" dt="2021-03-11T12:12:43.493" v="13511"/>
          <ac:cxnSpMkLst>
            <pc:docMk/>
            <pc:sldMk cId="700490687" sldId="391"/>
            <ac:cxnSpMk id="22" creationId="{60E8E05F-2DC6-43C5-A885-351D9875A5ED}"/>
          </ac:cxnSpMkLst>
        </pc:cxnChg>
        <pc:cxnChg chg="mod ord">
          <ac:chgData name="LIN, Zhiqiang" userId="d4683ff3-f281-4b56-a745-6a46db3b5018" providerId="ADAL" clId="{5B1B89B3-4E96-49D5-8176-67500AA7B227}" dt="2021-03-11T12:12:43.493" v="13525"/>
          <ac:cxnSpMkLst>
            <pc:docMk/>
            <pc:sldMk cId="700490687" sldId="391"/>
            <ac:cxnSpMk id="26" creationId="{E902DC65-1758-4247-926B-4EC5E2DB79FB}"/>
          </ac:cxnSpMkLst>
        </pc:cxnChg>
        <pc:cxnChg chg="mod ord">
          <ac:chgData name="LIN, Zhiqiang" userId="d4683ff3-f281-4b56-a745-6a46db3b5018" providerId="ADAL" clId="{5B1B89B3-4E96-49D5-8176-67500AA7B227}" dt="2021-03-11T12:12:43.493" v="13531"/>
          <ac:cxnSpMkLst>
            <pc:docMk/>
            <pc:sldMk cId="700490687" sldId="391"/>
            <ac:cxnSpMk id="32" creationId="{1F5E7B6C-4F12-4A37-BEF7-16751D3724A9}"/>
          </ac:cxnSpMkLst>
        </pc:cxnChg>
        <pc:cxnChg chg="mod ord">
          <ac:chgData name="LIN, Zhiqiang" userId="d4683ff3-f281-4b56-a745-6a46db3b5018" providerId="ADAL" clId="{5B1B89B3-4E96-49D5-8176-67500AA7B227}" dt="2021-03-11T12:12:43.493" v="13541"/>
          <ac:cxnSpMkLst>
            <pc:docMk/>
            <pc:sldMk cId="700490687" sldId="391"/>
            <ac:cxnSpMk id="37" creationId="{375C5662-3296-41C5-9559-9A87B4A1E86F}"/>
          </ac:cxnSpMkLst>
        </pc:cxnChg>
        <pc:cxnChg chg="mod ord">
          <ac:chgData name="LIN, Zhiqiang" userId="d4683ff3-f281-4b56-a745-6a46db3b5018" providerId="ADAL" clId="{5B1B89B3-4E96-49D5-8176-67500AA7B227}" dt="2021-03-11T12:12:43.503" v="13551"/>
          <ac:cxnSpMkLst>
            <pc:docMk/>
            <pc:sldMk cId="700490687" sldId="391"/>
            <ac:cxnSpMk id="42" creationId="{14CE2916-FD93-4E24-A993-77254A8C3887}"/>
          </ac:cxnSpMkLst>
        </pc:cxnChg>
        <pc:cxnChg chg="mod ord">
          <ac:chgData name="LIN, Zhiqiang" userId="d4683ff3-f281-4b56-a745-6a46db3b5018" providerId="ADAL" clId="{5B1B89B3-4E96-49D5-8176-67500AA7B227}" dt="2021-03-11T12:12:43.503" v="13561"/>
          <ac:cxnSpMkLst>
            <pc:docMk/>
            <pc:sldMk cId="700490687" sldId="391"/>
            <ac:cxnSpMk id="48" creationId="{79718BAF-C988-4F54-92C9-727C5284AB97}"/>
          </ac:cxnSpMkLst>
        </pc:cxnChg>
        <pc:cxnChg chg="add mod ord">
          <ac:chgData name="LIN, Zhiqiang" userId="d4683ff3-f281-4b56-a745-6a46db3b5018" providerId="ADAL" clId="{5B1B89B3-4E96-49D5-8176-67500AA7B227}" dt="2021-03-11T12:12:43.513" v="13583"/>
          <ac:cxnSpMkLst>
            <pc:docMk/>
            <pc:sldMk cId="700490687" sldId="391"/>
            <ac:cxnSpMk id="52" creationId="{C4B3FBD1-DBB7-4E7B-AD9C-040DCF90A5DB}"/>
          </ac:cxnSpMkLst>
        </pc:cxnChg>
        <pc:cxnChg chg="mod ord">
          <ac:chgData name="LIN, Zhiqiang" userId="d4683ff3-f281-4b56-a745-6a46db3b5018" providerId="ADAL" clId="{5B1B89B3-4E96-49D5-8176-67500AA7B227}" dt="2021-03-11T12:12:43.483" v="13499"/>
          <ac:cxnSpMkLst>
            <pc:docMk/>
            <pc:sldMk cId="700490687" sldId="391"/>
            <ac:cxnSpMk id="519" creationId="{00000000-0000-0000-0000-000000000000}"/>
          </ac:cxnSpMkLst>
        </pc:cxnChg>
      </pc:sldChg>
      <pc:sldChg chg="addSp delSp modSp add del modTransition modAnim">
        <pc:chgData name="LIN, Zhiqiang" userId="d4683ff3-f281-4b56-a745-6a46db3b5018" providerId="ADAL" clId="{5B1B89B3-4E96-49D5-8176-67500AA7B227}" dt="2021-03-11T12:10:34.427" v="10658"/>
        <pc:sldMkLst>
          <pc:docMk/>
          <pc:sldMk cId="3227293174" sldId="391"/>
        </pc:sldMkLst>
        <pc:spChg chg="mod ord">
          <ac:chgData name="LIN, Zhiqiang" userId="d4683ff3-f281-4b56-a745-6a46db3b5018" providerId="ADAL" clId="{5B1B89B3-4E96-49D5-8176-67500AA7B227}" dt="2021-03-11T12:10:34.427" v="10658"/>
          <ac:spMkLst>
            <pc:docMk/>
            <pc:sldMk cId="3227293174" sldId="391"/>
            <ac:spMk id="5" creationId="{4369BF7F-1785-4FF7-A5EC-A31F9AC8EBF3}"/>
          </ac:spMkLst>
        </pc:spChg>
        <pc:spChg chg="mod ord">
          <ac:chgData name="LIN, Zhiqiang" userId="d4683ff3-f281-4b56-a745-6a46db3b5018" providerId="ADAL" clId="{5B1B89B3-4E96-49D5-8176-67500AA7B227}" dt="2021-03-11T12:10:34.427" v="10658"/>
          <ac:spMkLst>
            <pc:docMk/>
            <pc:sldMk cId="3227293174" sldId="391"/>
            <ac:spMk id="7" creationId="{372C03E2-C06F-45E8-8899-6430B05EAF0A}"/>
          </ac:spMkLst>
        </pc:spChg>
        <pc:spChg chg="mod ord">
          <ac:chgData name="LIN, Zhiqiang" userId="d4683ff3-f281-4b56-a745-6a46db3b5018" providerId="ADAL" clId="{5B1B89B3-4E96-49D5-8176-67500AA7B227}" dt="2021-03-11T12:10:34.427" v="10658"/>
          <ac:spMkLst>
            <pc:docMk/>
            <pc:sldMk cId="3227293174" sldId="391"/>
            <ac:spMk id="8" creationId="{0EB7314A-FC3F-4EC4-878A-65F30095CBAA}"/>
          </ac:spMkLst>
        </pc:spChg>
        <pc:spChg chg="mod ord">
          <ac:chgData name="LIN, Zhiqiang" userId="d4683ff3-f281-4b56-a745-6a46db3b5018" providerId="ADAL" clId="{5B1B89B3-4E96-49D5-8176-67500AA7B227}" dt="2021-03-11T12:10:34.427" v="10658"/>
          <ac:spMkLst>
            <pc:docMk/>
            <pc:sldMk cId="3227293174" sldId="391"/>
            <ac:spMk id="9" creationId="{0E868CE5-B5A6-4B37-9351-E9AF82954A20}"/>
          </ac:spMkLst>
        </pc:spChg>
        <pc:spChg chg="mod ord">
          <ac:chgData name="LIN, Zhiqiang" userId="d4683ff3-f281-4b56-a745-6a46db3b5018" providerId="ADAL" clId="{5B1B89B3-4E96-49D5-8176-67500AA7B227}" dt="2021-03-11T12:10:34.427" v="10658"/>
          <ac:spMkLst>
            <pc:docMk/>
            <pc:sldMk cId="3227293174" sldId="391"/>
            <ac:spMk id="10" creationId="{61A4C298-7F0F-49D3-8D3C-9C501B7CD4C2}"/>
          </ac:spMkLst>
        </pc:spChg>
        <pc:spChg chg="mod ord">
          <ac:chgData name="LIN, Zhiqiang" userId="d4683ff3-f281-4b56-a745-6a46db3b5018" providerId="ADAL" clId="{5B1B89B3-4E96-49D5-8176-67500AA7B227}" dt="2021-03-11T12:10:34.427" v="10658"/>
          <ac:spMkLst>
            <pc:docMk/>
            <pc:sldMk cId="3227293174" sldId="391"/>
            <ac:spMk id="11" creationId="{FB74EB84-48D2-4B70-A280-02C62A1055A0}"/>
          </ac:spMkLst>
        </pc:spChg>
        <pc:spChg chg="mod ord">
          <ac:chgData name="LIN, Zhiqiang" userId="d4683ff3-f281-4b56-a745-6a46db3b5018" providerId="ADAL" clId="{5B1B89B3-4E96-49D5-8176-67500AA7B227}" dt="2021-03-11T12:10:34.427" v="10658"/>
          <ac:spMkLst>
            <pc:docMk/>
            <pc:sldMk cId="3227293174" sldId="391"/>
            <ac:spMk id="12" creationId="{D91F5CE9-4976-4FB5-A742-5903F8B44F49}"/>
          </ac:spMkLst>
        </pc:spChg>
        <pc:spChg chg="mod ord">
          <ac:chgData name="LIN, Zhiqiang" userId="d4683ff3-f281-4b56-a745-6a46db3b5018" providerId="ADAL" clId="{5B1B89B3-4E96-49D5-8176-67500AA7B227}" dt="2021-03-11T12:10:34.427" v="10658"/>
          <ac:spMkLst>
            <pc:docMk/>
            <pc:sldMk cId="3227293174" sldId="391"/>
            <ac:spMk id="14" creationId="{32BF16FC-1A9E-466D-8CBD-75B5EB8781CF}"/>
          </ac:spMkLst>
        </pc:spChg>
        <pc:spChg chg="mod ord">
          <ac:chgData name="LIN, Zhiqiang" userId="d4683ff3-f281-4b56-a745-6a46db3b5018" providerId="ADAL" clId="{5B1B89B3-4E96-49D5-8176-67500AA7B227}" dt="2021-03-11T12:10:34.427" v="10658"/>
          <ac:spMkLst>
            <pc:docMk/>
            <pc:sldMk cId="3227293174" sldId="391"/>
            <ac:spMk id="15" creationId="{490EAE1B-CFE7-40FB-9746-888D90B0700D}"/>
          </ac:spMkLst>
        </pc:spChg>
        <pc:spChg chg="mod ord">
          <ac:chgData name="LIN, Zhiqiang" userId="d4683ff3-f281-4b56-a745-6a46db3b5018" providerId="ADAL" clId="{5B1B89B3-4E96-49D5-8176-67500AA7B227}" dt="2021-03-11T12:10:34.427" v="10658"/>
          <ac:spMkLst>
            <pc:docMk/>
            <pc:sldMk cId="3227293174" sldId="391"/>
            <ac:spMk id="16" creationId="{0DA651A6-98DB-482F-A44A-5D21C3CE484B}"/>
          </ac:spMkLst>
        </pc:spChg>
        <pc:spChg chg="mod ord">
          <ac:chgData name="LIN, Zhiqiang" userId="d4683ff3-f281-4b56-a745-6a46db3b5018" providerId="ADAL" clId="{5B1B89B3-4E96-49D5-8176-67500AA7B227}" dt="2021-03-11T12:10:34.427" v="10658"/>
          <ac:spMkLst>
            <pc:docMk/>
            <pc:sldMk cId="3227293174" sldId="391"/>
            <ac:spMk id="18" creationId="{09F3CC5C-28A8-4E81-9374-1566DA55FE5E}"/>
          </ac:spMkLst>
        </pc:spChg>
        <pc:spChg chg="mod ord">
          <ac:chgData name="LIN, Zhiqiang" userId="d4683ff3-f281-4b56-a745-6a46db3b5018" providerId="ADAL" clId="{5B1B89B3-4E96-49D5-8176-67500AA7B227}" dt="2021-03-11T12:10:34.427" v="10658"/>
          <ac:spMkLst>
            <pc:docMk/>
            <pc:sldMk cId="3227293174" sldId="391"/>
            <ac:spMk id="19" creationId="{86C9E389-1850-4D92-BCB8-B3C54FE438D9}"/>
          </ac:spMkLst>
        </pc:spChg>
        <pc:spChg chg="mod ord">
          <ac:chgData name="LIN, Zhiqiang" userId="d4683ff3-f281-4b56-a745-6a46db3b5018" providerId="ADAL" clId="{5B1B89B3-4E96-49D5-8176-67500AA7B227}" dt="2021-03-11T12:10:34.427" v="10658"/>
          <ac:spMkLst>
            <pc:docMk/>
            <pc:sldMk cId="3227293174" sldId="391"/>
            <ac:spMk id="20" creationId="{1811924D-9E87-4CA3-927F-C01ABDADE414}"/>
          </ac:spMkLst>
        </pc:spChg>
        <pc:spChg chg="mod ord">
          <ac:chgData name="LIN, Zhiqiang" userId="d4683ff3-f281-4b56-a745-6a46db3b5018" providerId="ADAL" clId="{5B1B89B3-4E96-49D5-8176-67500AA7B227}" dt="2021-03-11T12:10:34.427" v="10658"/>
          <ac:spMkLst>
            <pc:docMk/>
            <pc:sldMk cId="3227293174" sldId="391"/>
            <ac:spMk id="21" creationId="{DFFEEBFB-2A6F-4AC2-A600-EDF1AC401A49}"/>
          </ac:spMkLst>
        </pc:spChg>
        <pc:spChg chg="mod ord">
          <ac:chgData name="LIN, Zhiqiang" userId="d4683ff3-f281-4b56-a745-6a46db3b5018" providerId="ADAL" clId="{5B1B89B3-4E96-49D5-8176-67500AA7B227}" dt="2021-03-11T12:10:34.427" v="10658"/>
          <ac:spMkLst>
            <pc:docMk/>
            <pc:sldMk cId="3227293174" sldId="391"/>
            <ac:spMk id="23" creationId="{F64FB2B1-8EB2-40E2-A96C-8FDEFE70040F}"/>
          </ac:spMkLst>
        </pc:spChg>
        <pc:spChg chg="mod ord">
          <ac:chgData name="LIN, Zhiqiang" userId="d4683ff3-f281-4b56-a745-6a46db3b5018" providerId="ADAL" clId="{5B1B89B3-4E96-49D5-8176-67500AA7B227}" dt="2021-03-11T12:10:34.427" v="10658"/>
          <ac:spMkLst>
            <pc:docMk/>
            <pc:sldMk cId="3227293174" sldId="391"/>
            <ac:spMk id="24" creationId="{77E2D615-C7A0-44D0-965D-3BA8F2A57BDA}"/>
          </ac:spMkLst>
        </pc:spChg>
        <pc:spChg chg="mod ord">
          <ac:chgData name="LIN, Zhiqiang" userId="d4683ff3-f281-4b56-a745-6a46db3b5018" providerId="ADAL" clId="{5B1B89B3-4E96-49D5-8176-67500AA7B227}" dt="2021-03-11T12:10:34.427" v="10658"/>
          <ac:spMkLst>
            <pc:docMk/>
            <pc:sldMk cId="3227293174" sldId="391"/>
            <ac:spMk id="25" creationId="{02B58B95-0748-421E-AD92-FD6A0435C5AC}"/>
          </ac:spMkLst>
        </pc:spChg>
        <pc:spChg chg="mod ord">
          <ac:chgData name="LIN, Zhiqiang" userId="d4683ff3-f281-4b56-a745-6a46db3b5018" providerId="ADAL" clId="{5B1B89B3-4E96-49D5-8176-67500AA7B227}" dt="2021-03-11T12:10:34.427" v="10658"/>
          <ac:spMkLst>
            <pc:docMk/>
            <pc:sldMk cId="3227293174" sldId="391"/>
            <ac:spMk id="27" creationId="{4F3A1E36-CDD0-4ACD-9741-79FC97E8693F}"/>
          </ac:spMkLst>
        </pc:spChg>
        <pc:spChg chg="mod ord">
          <ac:chgData name="LIN, Zhiqiang" userId="d4683ff3-f281-4b56-a745-6a46db3b5018" providerId="ADAL" clId="{5B1B89B3-4E96-49D5-8176-67500AA7B227}" dt="2021-03-11T12:10:34.427" v="10658"/>
          <ac:spMkLst>
            <pc:docMk/>
            <pc:sldMk cId="3227293174" sldId="391"/>
            <ac:spMk id="28" creationId="{A5CA9A32-F6A5-4366-92CA-B8457D257D97}"/>
          </ac:spMkLst>
        </pc:spChg>
        <pc:spChg chg="mod ord">
          <ac:chgData name="LIN, Zhiqiang" userId="d4683ff3-f281-4b56-a745-6a46db3b5018" providerId="ADAL" clId="{5B1B89B3-4E96-49D5-8176-67500AA7B227}" dt="2021-03-11T12:10:34.427" v="10658"/>
          <ac:spMkLst>
            <pc:docMk/>
            <pc:sldMk cId="3227293174" sldId="391"/>
            <ac:spMk id="29" creationId="{F752E399-13E2-430B-A4D3-05167B5848E4}"/>
          </ac:spMkLst>
        </pc:spChg>
        <pc:spChg chg="mod ord">
          <ac:chgData name="LIN, Zhiqiang" userId="d4683ff3-f281-4b56-a745-6a46db3b5018" providerId="ADAL" clId="{5B1B89B3-4E96-49D5-8176-67500AA7B227}" dt="2021-03-11T12:10:34.427" v="10658"/>
          <ac:spMkLst>
            <pc:docMk/>
            <pc:sldMk cId="3227293174" sldId="391"/>
            <ac:spMk id="30" creationId="{EA91AF0D-68FC-4B18-A0C6-3AF43D562859}"/>
          </ac:spMkLst>
        </pc:spChg>
        <pc:spChg chg="mod ord">
          <ac:chgData name="LIN, Zhiqiang" userId="d4683ff3-f281-4b56-a745-6a46db3b5018" providerId="ADAL" clId="{5B1B89B3-4E96-49D5-8176-67500AA7B227}" dt="2021-03-11T12:10:34.427" v="10658"/>
          <ac:spMkLst>
            <pc:docMk/>
            <pc:sldMk cId="3227293174" sldId="391"/>
            <ac:spMk id="31" creationId="{A063001B-C9B3-42B6-A362-1C23C4CFBA95}"/>
          </ac:spMkLst>
        </pc:spChg>
        <pc:spChg chg="mod ord">
          <ac:chgData name="LIN, Zhiqiang" userId="d4683ff3-f281-4b56-a745-6a46db3b5018" providerId="ADAL" clId="{5B1B89B3-4E96-49D5-8176-67500AA7B227}" dt="2021-03-11T12:10:34.427" v="10658"/>
          <ac:spMkLst>
            <pc:docMk/>
            <pc:sldMk cId="3227293174" sldId="391"/>
            <ac:spMk id="33" creationId="{9CB16F18-7BE6-434D-BAFD-9EEEFBC0D874}"/>
          </ac:spMkLst>
        </pc:spChg>
        <pc:spChg chg="mod ord">
          <ac:chgData name="LIN, Zhiqiang" userId="d4683ff3-f281-4b56-a745-6a46db3b5018" providerId="ADAL" clId="{5B1B89B3-4E96-49D5-8176-67500AA7B227}" dt="2021-03-11T12:10:34.427" v="10658"/>
          <ac:spMkLst>
            <pc:docMk/>
            <pc:sldMk cId="3227293174" sldId="391"/>
            <ac:spMk id="34" creationId="{C0B7D670-3D34-40B8-8557-D43F160BB603}"/>
          </ac:spMkLst>
        </pc:spChg>
        <pc:spChg chg="mod ord">
          <ac:chgData name="LIN, Zhiqiang" userId="d4683ff3-f281-4b56-a745-6a46db3b5018" providerId="ADAL" clId="{5B1B89B3-4E96-49D5-8176-67500AA7B227}" dt="2021-03-11T12:10:34.427" v="10658"/>
          <ac:spMkLst>
            <pc:docMk/>
            <pc:sldMk cId="3227293174" sldId="391"/>
            <ac:spMk id="35" creationId="{D5A02B51-AE49-49F9-9AB2-D8D715A5C5EC}"/>
          </ac:spMkLst>
        </pc:spChg>
        <pc:spChg chg="mod ord">
          <ac:chgData name="LIN, Zhiqiang" userId="d4683ff3-f281-4b56-a745-6a46db3b5018" providerId="ADAL" clId="{5B1B89B3-4E96-49D5-8176-67500AA7B227}" dt="2021-03-11T12:10:34.427" v="10658"/>
          <ac:spMkLst>
            <pc:docMk/>
            <pc:sldMk cId="3227293174" sldId="391"/>
            <ac:spMk id="36" creationId="{5560D6D2-0C76-4FE5-8F9C-49D86BF166BE}"/>
          </ac:spMkLst>
        </pc:spChg>
        <pc:spChg chg="mod ord">
          <ac:chgData name="LIN, Zhiqiang" userId="d4683ff3-f281-4b56-a745-6a46db3b5018" providerId="ADAL" clId="{5B1B89B3-4E96-49D5-8176-67500AA7B227}" dt="2021-03-11T12:10:34.427" v="10658"/>
          <ac:spMkLst>
            <pc:docMk/>
            <pc:sldMk cId="3227293174" sldId="391"/>
            <ac:spMk id="38" creationId="{ABE425D5-4DD9-4DC8-9702-7EE447EB16FD}"/>
          </ac:spMkLst>
        </pc:spChg>
        <pc:spChg chg="mod ord">
          <ac:chgData name="LIN, Zhiqiang" userId="d4683ff3-f281-4b56-a745-6a46db3b5018" providerId="ADAL" clId="{5B1B89B3-4E96-49D5-8176-67500AA7B227}" dt="2021-03-11T12:10:34.427" v="10658"/>
          <ac:spMkLst>
            <pc:docMk/>
            <pc:sldMk cId="3227293174" sldId="391"/>
            <ac:spMk id="39" creationId="{51625BBB-A4EE-4CD4-9ECF-EE428B03A167}"/>
          </ac:spMkLst>
        </pc:spChg>
        <pc:spChg chg="mod ord">
          <ac:chgData name="LIN, Zhiqiang" userId="d4683ff3-f281-4b56-a745-6a46db3b5018" providerId="ADAL" clId="{5B1B89B3-4E96-49D5-8176-67500AA7B227}" dt="2021-03-11T12:10:34.427" v="10658"/>
          <ac:spMkLst>
            <pc:docMk/>
            <pc:sldMk cId="3227293174" sldId="391"/>
            <ac:spMk id="40" creationId="{C02FDF9E-A2FC-4051-A570-6459ACCD2C97}"/>
          </ac:spMkLst>
        </pc:spChg>
        <pc:spChg chg="mod ord">
          <ac:chgData name="LIN, Zhiqiang" userId="d4683ff3-f281-4b56-a745-6a46db3b5018" providerId="ADAL" clId="{5B1B89B3-4E96-49D5-8176-67500AA7B227}" dt="2021-03-11T12:10:34.427" v="10658"/>
          <ac:spMkLst>
            <pc:docMk/>
            <pc:sldMk cId="3227293174" sldId="391"/>
            <ac:spMk id="41" creationId="{A60E700C-5FA8-430B-931E-FC3017CBB2F7}"/>
          </ac:spMkLst>
        </pc:spChg>
        <pc:spChg chg="mod ord">
          <ac:chgData name="LIN, Zhiqiang" userId="d4683ff3-f281-4b56-a745-6a46db3b5018" providerId="ADAL" clId="{5B1B89B3-4E96-49D5-8176-67500AA7B227}" dt="2021-03-11T12:10:34.427" v="10658"/>
          <ac:spMkLst>
            <pc:docMk/>
            <pc:sldMk cId="3227293174" sldId="391"/>
            <ac:spMk id="43" creationId="{4F20F04D-4C86-4FE3-86BB-45334A58F4B6}"/>
          </ac:spMkLst>
        </pc:spChg>
        <pc:spChg chg="mod ord">
          <ac:chgData name="LIN, Zhiqiang" userId="d4683ff3-f281-4b56-a745-6a46db3b5018" providerId="ADAL" clId="{5B1B89B3-4E96-49D5-8176-67500AA7B227}" dt="2021-03-11T12:10:34.427" v="10658"/>
          <ac:spMkLst>
            <pc:docMk/>
            <pc:sldMk cId="3227293174" sldId="391"/>
            <ac:spMk id="44" creationId="{EEDD1B80-97CF-4303-994F-0BFA61841FAD}"/>
          </ac:spMkLst>
        </pc:spChg>
        <pc:spChg chg="mod ord">
          <ac:chgData name="LIN, Zhiqiang" userId="d4683ff3-f281-4b56-a745-6a46db3b5018" providerId="ADAL" clId="{5B1B89B3-4E96-49D5-8176-67500AA7B227}" dt="2021-03-11T12:10:34.427" v="10658"/>
          <ac:spMkLst>
            <pc:docMk/>
            <pc:sldMk cId="3227293174" sldId="391"/>
            <ac:spMk id="45" creationId="{D0F707B2-713C-471D-8E85-05563CBFC9C9}"/>
          </ac:spMkLst>
        </pc:spChg>
        <pc:spChg chg="mod ord">
          <ac:chgData name="LIN, Zhiqiang" userId="d4683ff3-f281-4b56-a745-6a46db3b5018" providerId="ADAL" clId="{5B1B89B3-4E96-49D5-8176-67500AA7B227}" dt="2021-03-11T12:10:34.427" v="10658"/>
          <ac:spMkLst>
            <pc:docMk/>
            <pc:sldMk cId="3227293174" sldId="391"/>
            <ac:spMk id="46" creationId="{6B23A5EE-6898-47C7-A6BF-B6FE942C7D92}"/>
          </ac:spMkLst>
        </pc:spChg>
        <pc:spChg chg="mod ord">
          <ac:chgData name="LIN, Zhiqiang" userId="d4683ff3-f281-4b56-a745-6a46db3b5018" providerId="ADAL" clId="{5B1B89B3-4E96-49D5-8176-67500AA7B227}" dt="2021-03-11T12:10:34.427" v="10658"/>
          <ac:spMkLst>
            <pc:docMk/>
            <pc:sldMk cId="3227293174" sldId="391"/>
            <ac:spMk id="47" creationId="{55317CDC-4583-451F-96AC-B99F18626161}"/>
          </ac:spMkLst>
        </pc:spChg>
        <pc:spChg chg="mod ord">
          <ac:chgData name="LIN, Zhiqiang" userId="d4683ff3-f281-4b56-a745-6a46db3b5018" providerId="ADAL" clId="{5B1B89B3-4E96-49D5-8176-67500AA7B227}" dt="2021-03-11T12:10:34.427" v="10658"/>
          <ac:spMkLst>
            <pc:docMk/>
            <pc:sldMk cId="3227293174" sldId="391"/>
            <ac:spMk id="49" creationId="{58938F69-21F2-46AF-A19D-9B28FE0075D2}"/>
          </ac:spMkLst>
        </pc:spChg>
        <pc:spChg chg="mod ord">
          <ac:chgData name="LIN, Zhiqiang" userId="d4683ff3-f281-4b56-a745-6a46db3b5018" providerId="ADAL" clId="{5B1B89B3-4E96-49D5-8176-67500AA7B227}" dt="2021-03-11T12:10:34.427" v="10658"/>
          <ac:spMkLst>
            <pc:docMk/>
            <pc:sldMk cId="3227293174" sldId="391"/>
            <ac:spMk id="50" creationId="{37DC9F9E-3B64-4317-8C79-5E13F39D8074}"/>
          </ac:spMkLst>
        </pc:spChg>
        <pc:spChg chg="mod ord">
          <ac:chgData name="LIN, Zhiqiang" userId="d4683ff3-f281-4b56-a745-6a46db3b5018" providerId="ADAL" clId="{5B1B89B3-4E96-49D5-8176-67500AA7B227}" dt="2021-03-11T12:10:34.427" v="10658"/>
          <ac:spMkLst>
            <pc:docMk/>
            <pc:sldMk cId="3227293174" sldId="391"/>
            <ac:spMk id="51" creationId="{A9D3A699-12B6-46C9-8E31-057A762743B8}"/>
          </ac:spMkLst>
        </pc:spChg>
        <pc:spChg chg="mod ord">
          <ac:chgData name="LIN, Zhiqiang" userId="d4683ff3-f281-4b56-a745-6a46db3b5018" providerId="ADAL" clId="{5B1B89B3-4E96-49D5-8176-67500AA7B227}" dt="2021-03-11T12:10:34.427" v="10658"/>
          <ac:spMkLst>
            <pc:docMk/>
            <pc:sldMk cId="3227293174" sldId="391"/>
            <ac:spMk id="53" creationId="{511D285A-D706-4A8F-86F3-92391A928610}"/>
          </ac:spMkLst>
        </pc:spChg>
        <pc:spChg chg="add del mod ord">
          <ac:chgData name="LIN, Zhiqiang" userId="d4683ff3-f281-4b56-a745-6a46db3b5018" providerId="ADAL" clId="{5B1B89B3-4E96-49D5-8176-67500AA7B227}" dt="2021-03-11T12:10:34.427" v="10658"/>
          <ac:spMkLst>
            <pc:docMk/>
            <pc:sldMk cId="3227293174" sldId="391"/>
            <ac:spMk id="54" creationId="{AA88001E-F47C-4377-BC1C-576393BD761A}"/>
          </ac:spMkLst>
        </pc:spChg>
        <pc:spChg chg="add del mod ord">
          <ac:chgData name="LIN, Zhiqiang" userId="d4683ff3-f281-4b56-a745-6a46db3b5018" providerId="ADAL" clId="{5B1B89B3-4E96-49D5-8176-67500AA7B227}" dt="2021-03-11T12:10:34.427" v="10658"/>
          <ac:spMkLst>
            <pc:docMk/>
            <pc:sldMk cId="3227293174" sldId="391"/>
            <ac:spMk id="55" creationId="{3B518325-4FA9-467E-A881-89AA625F602A}"/>
          </ac:spMkLst>
        </pc:spChg>
        <pc:spChg chg="add del mod ord">
          <ac:chgData name="LIN, Zhiqiang" userId="d4683ff3-f281-4b56-a745-6a46db3b5018" providerId="ADAL" clId="{5B1B89B3-4E96-49D5-8176-67500AA7B227}" dt="2021-03-11T12:10:34.427" v="10658"/>
          <ac:spMkLst>
            <pc:docMk/>
            <pc:sldMk cId="3227293174" sldId="391"/>
            <ac:spMk id="56" creationId="{6D0CD324-C62B-4FC6-8140-87D6B0AFD727}"/>
          </ac:spMkLst>
        </pc:spChg>
        <pc:spChg chg="mod ord">
          <ac:chgData name="LIN, Zhiqiang" userId="d4683ff3-f281-4b56-a745-6a46db3b5018" providerId="ADAL" clId="{5B1B89B3-4E96-49D5-8176-67500AA7B227}" dt="2021-03-11T12:10:34.427" v="10658"/>
          <ac:spMkLst>
            <pc:docMk/>
            <pc:sldMk cId="3227293174" sldId="391"/>
            <ac:spMk id="518" creationId="{00000000-0000-0000-0000-000000000000}"/>
          </ac:spMkLst>
        </pc:spChg>
        <pc:spChg chg="mod ord">
          <ac:chgData name="LIN, Zhiqiang" userId="d4683ff3-f281-4b56-a745-6a46db3b5018" providerId="ADAL" clId="{5B1B89B3-4E96-49D5-8176-67500AA7B227}" dt="2021-03-11T12:10:34.427" v="10658"/>
          <ac:spMkLst>
            <pc:docMk/>
            <pc:sldMk cId="3227293174" sldId="391"/>
            <ac:spMk id="563" creationId="{00000000-0000-0000-0000-000000000000}"/>
          </ac:spMkLst>
        </pc:spChg>
        <pc:cxnChg chg="mod ord">
          <ac:chgData name="LIN, Zhiqiang" userId="d4683ff3-f281-4b56-a745-6a46db3b5018" providerId="ADAL" clId="{5B1B89B3-4E96-49D5-8176-67500AA7B227}" dt="2021-03-11T12:10:34.427" v="10658"/>
          <ac:cxnSpMkLst>
            <pc:docMk/>
            <pc:sldMk cId="3227293174" sldId="391"/>
            <ac:cxnSpMk id="6" creationId="{C13C28E8-8672-4A52-9D14-D9D89514A621}"/>
          </ac:cxnSpMkLst>
        </pc:cxnChg>
        <pc:cxnChg chg="mod ord">
          <ac:chgData name="LIN, Zhiqiang" userId="d4683ff3-f281-4b56-a745-6a46db3b5018" providerId="ADAL" clId="{5B1B89B3-4E96-49D5-8176-67500AA7B227}" dt="2021-03-11T12:10:34.427" v="10658"/>
          <ac:cxnSpMkLst>
            <pc:docMk/>
            <pc:sldMk cId="3227293174" sldId="391"/>
            <ac:cxnSpMk id="13" creationId="{F7E35773-6496-4D58-B5F4-B3ECA3DC753D}"/>
          </ac:cxnSpMkLst>
        </pc:cxnChg>
        <pc:cxnChg chg="mod ord">
          <ac:chgData name="LIN, Zhiqiang" userId="d4683ff3-f281-4b56-a745-6a46db3b5018" providerId="ADAL" clId="{5B1B89B3-4E96-49D5-8176-67500AA7B227}" dt="2021-03-11T12:10:34.427" v="10658"/>
          <ac:cxnSpMkLst>
            <pc:docMk/>
            <pc:sldMk cId="3227293174" sldId="391"/>
            <ac:cxnSpMk id="17" creationId="{976A7CCA-5D6E-4036-AC3B-E8594ACCE643}"/>
          </ac:cxnSpMkLst>
        </pc:cxnChg>
        <pc:cxnChg chg="mod ord">
          <ac:chgData name="LIN, Zhiqiang" userId="d4683ff3-f281-4b56-a745-6a46db3b5018" providerId="ADAL" clId="{5B1B89B3-4E96-49D5-8176-67500AA7B227}" dt="2021-03-11T12:10:34.427" v="10658"/>
          <ac:cxnSpMkLst>
            <pc:docMk/>
            <pc:sldMk cId="3227293174" sldId="391"/>
            <ac:cxnSpMk id="22" creationId="{F6E665B3-9B15-42F9-BA3D-4826015D1782}"/>
          </ac:cxnSpMkLst>
        </pc:cxnChg>
        <pc:cxnChg chg="mod ord">
          <ac:chgData name="LIN, Zhiqiang" userId="d4683ff3-f281-4b56-a745-6a46db3b5018" providerId="ADAL" clId="{5B1B89B3-4E96-49D5-8176-67500AA7B227}" dt="2021-03-11T12:10:34.427" v="10658"/>
          <ac:cxnSpMkLst>
            <pc:docMk/>
            <pc:sldMk cId="3227293174" sldId="391"/>
            <ac:cxnSpMk id="26" creationId="{2B3F03C0-A351-4C17-89E3-9741B0017E31}"/>
          </ac:cxnSpMkLst>
        </pc:cxnChg>
        <pc:cxnChg chg="mod ord">
          <ac:chgData name="LIN, Zhiqiang" userId="d4683ff3-f281-4b56-a745-6a46db3b5018" providerId="ADAL" clId="{5B1B89B3-4E96-49D5-8176-67500AA7B227}" dt="2021-03-11T12:10:34.427" v="10658"/>
          <ac:cxnSpMkLst>
            <pc:docMk/>
            <pc:sldMk cId="3227293174" sldId="391"/>
            <ac:cxnSpMk id="32" creationId="{A6AEE5CD-CC72-475C-80FF-01EA8C6A3D9E}"/>
          </ac:cxnSpMkLst>
        </pc:cxnChg>
        <pc:cxnChg chg="mod ord">
          <ac:chgData name="LIN, Zhiqiang" userId="d4683ff3-f281-4b56-a745-6a46db3b5018" providerId="ADAL" clId="{5B1B89B3-4E96-49D5-8176-67500AA7B227}" dt="2021-03-11T12:10:34.427" v="10658"/>
          <ac:cxnSpMkLst>
            <pc:docMk/>
            <pc:sldMk cId="3227293174" sldId="391"/>
            <ac:cxnSpMk id="37" creationId="{9F4B5E91-2F5B-4869-98BF-534A098DA78F}"/>
          </ac:cxnSpMkLst>
        </pc:cxnChg>
        <pc:cxnChg chg="mod ord">
          <ac:chgData name="LIN, Zhiqiang" userId="d4683ff3-f281-4b56-a745-6a46db3b5018" providerId="ADAL" clId="{5B1B89B3-4E96-49D5-8176-67500AA7B227}" dt="2021-03-11T12:10:34.427" v="10658"/>
          <ac:cxnSpMkLst>
            <pc:docMk/>
            <pc:sldMk cId="3227293174" sldId="391"/>
            <ac:cxnSpMk id="42" creationId="{17421C45-0251-4E88-BF36-C91F1CF9DFDC}"/>
          </ac:cxnSpMkLst>
        </pc:cxnChg>
        <pc:cxnChg chg="mod ord">
          <ac:chgData name="LIN, Zhiqiang" userId="d4683ff3-f281-4b56-a745-6a46db3b5018" providerId="ADAL" clId="{5B1B89B3-4E96-49D5-8176-67500AA7B227}" dt="2021-03-11T12:10:34.427" v="10658"/>
          <ac:cxnSpMkLst>
            <pc:docMk/>
            <pc:sldMk cId="3227293174" sldId="391"/>
            <ac:cxnSpMk id="48" creationId="{4205643A-D9AC-4515-854A-0BA9B5E21F90}"/>
          </ac:cxnSpMkLst>
        </pc:cxnChg>
        <pc:cxnChg chg="mod ord">
          <ac:chgData name="LIN, Zhiqiang" userId="d4683ff3-f281-4b56-a745-6a46db3b5018" providerId="ADAL" clId="{5B1B89B3-4E96-49D5-8176-67500AA7B227}" dt="2021-03-11T12:10:34.427" v="10658"/>
          <ac:cxnSpMkLst>
            <pc:docMk/>
            <pc:sldMk cId="3227293174" sldId="391"/>
            <ac:cxnSpMk id="52" creationId="{9D770590-A675-4161-8AF2-46E7F161779D}"/>
          </ac:cxnSpMkLst>
        </pc:cxnChg>
        <pc:cxnChg chg="mod ord">
          <ac:chgData name="LIN, Zhiqiang" userId="d4683ff3-f281-4b56-a745-6a46db3b5018" providerId="ADAL" clId="{5B1B89B3-4E96-49D5-8176-67500AA7B227}" dt="2021-03-11T12:10:34.427" v="10658"/>
          <ac:cxnSpMkLst>
            <pc:docMk/>
            <pc:sldMk cId="3227293174" sldId="391"/>
            <ac:cxnSpMk id="519" creationId="{00000000-0000-0000-0000-000000000000}"/>
          </ac:cxnSpMkLst>
        </pc:cxnChg>
      </pc:sldChg>
      <pc:sldChg chg="addSp modSp add modTransition modAnim">
        <pc:chgData name="LIN, Zhiqiang" userId="d4683ff3-f281-4b56-a745-6a46db3b5018" providerId="ADAL" clId="{5B1B89B3-4E96-49D5-8176-67500AA7B227}" dt="2021-03-11T13:28:05.364" v="14866" actId="20577"/>
        <pc:sldMkLst>
          <pc:docMk/>
          <pc:sldMk cId="4102939693" sldId="392"/>
        </pc:sldMkLst>
        <pc:spChg chg="mod ord">
          <ac:chgData name="LIN, Zhiqiang" userId="d4683ff3-f281-4b56-a745-6a46db3b5018" providerId="ADAL" clId="{5B1B89B3-4E96-49D5-8176-67500AA7B227}" dt="2021-03-11T12:12:45.482" v="13717"/>
          <ac:spMkLst>
            <pc:docMk/>
            <pc:sldMk cId="4102939693" sldId="392"/>
            <ac:spMk id="5" creationId="{93751050-E692-4C9A-978F-7B1E01D62B12}"/>
          </ac:spMkLst>
        </pc:spChg>
        <pc:spChg chg="mod ord">
          <ac:chgData name="LIN, Zhiqiang" userId="d4683ff3-f281-4b56-a745-6a46db3b5018" providerId="ADAL" clId="{5B1B89B3-4E96-49D5-8176-67500AA7B227}" dt="2021-03-11T12:12:45.482" v="13721"/>
          <ac:spMkLst>
            <pc:docMk/>
            <pc:sldMk cId="4102939693" sldId="392"/>
            <ac:spMk id="7" creationId="{E8315A5C-B4DA-4DE4-A27A-9ECA69910723}"/>
          </ac:spMkLst>
        </pc:spChg>
        <pc:spChg chg="mod ord">
          <ac:chgData name="LIN, Zhiqiang" userId="d4683ff3-f281-4b56-a745-6a46db3b5018" providerId="ADAL" clId="{5B1B89B3-4E96-49D5-8176-67500AA7B227}" dt="2021-03-11T12:12:45.497" v="13725"/>
          <ac:spMkLst>
            <pc:docMk/>
            <pc:sldMk cId="4102939693" sldId="392"/>
            <ac:spMk id="8" creationId="{97FB6EBF-0DF5-47EB-92D3-CBE7A62C83B4}"/>
          </ac:spMkLst>
        </pc:spChg>
        <pc:spChg chg="mod ord">
          <ac:chgData name="LIN, Zhiqiang" userId="d4683ff3-f281-4b56-a745-6a46db3b5018" providerId="ADAL" clId="{5B1B89B3-4E96-49D5-8176-67500AA7B227}" dt="2021-03-11T12:12:45.497" v="13723"/>
          <ac:spMkLst>
            <pc:docMk/>
            <pc:sldMk cId="4102939693" sldId="392"/>
            <ac:spMk id="9" creationId="{655C3ED4-1A1B-423F-BB88-48F6442D37A1}"/>
          </ac:spMkLst>
        </pc:spChg>
        <pc:spChg chg="mod ord">
          <ac:chgData name="LIN, Zhiqiang" userId="d4683ff3-f281-4b56-a745-6a46db3b5018" providerId="ADAL" clId="{5B1B89B3-4E96-49D5-8176-67500AA7B227}" dt="2021-03-11T12:12:45.497" v="13737"/>
          <ac:spMkLst>
            <pc:docMk/>
            <pc:sldMk cId="4102939693" sldId="392"/>
            <ac:spMk id="10" creationId="{0E3ED966-6DFF-44E0-B17B-A4129490B341}"/>
          </ac:spMkLst>
        </pc:spChg>
        <pc:spChg chg="mod ord">
          <ac:chgData name="LIN, Zhiqiang" userId="d4683ff3-f281-4b56-a745-6a46db3b5018" providerId="ADAL" clId="{5B1B89B3-4E96-49D5-8176-67500AA7B227}" dt="2021-03-11T12:12:45.497" v="13739"/>
          <ac:spMkLst>
            <pc:docMk/>
            <pc:sldMk cId="4102939693" sldId="392"/>
            <ac:spMk id="11" creationId="{3FAE2692-2C7E-4CFC-979F-66B7BA1E77A9}"/>
          </ac:spMkLst>
        </pc:spChg>
        <pc:spChg chg="mod ord">
          <ac:chgData name="LIN, Zhiqiang" userId="d4683ff3-f281-4b56-a745-6a46db3b5018" providerId="ADAL" clId="{5B1B89B3-4E96-49D5-8176-67500AA7B227}" dt="2021-03-11T12:12:45.497" v="13741"/>
          <ac:spMkLst>
            <pc:docMk/>
            <pc:sldMk cId="4102939693" sldId="392"/>
            <ac:spMk id="12" creationId="{CB869D91-2FF2-4BED-9F28-B0942271BFDB}"/>
          </ac:spMkLst>
        </pc:spChg>
        <pc:spChg chg="mod ord">
          <ac:chgData name="LIN, Zhiqiang" userId="d4683ff3-f281-4b56-a745-6a46db3b5018" providerId="ADAL" clId="{5B1B89B3-4E96-49D5-8176-67500AA7B227}" dt="2021-03-11T12:12:45.497" v="13745"/>
          <ac:spMkLst>
            <pc:docMk/>
            <pc:sldMk cId="4102939693" sldId="392"/>
            <ac:spMk id="14" creationId="{F73CED85-EAF1-47C7-933C-320E04594202}"/>
          </ac:spMkLst>
        </pc:spChg>
        <pc:spChg chg="mod ord">
          <ac:chgData name="LIN, Zhiqiang" userId="d4683ff3-f281-4b56-a745-6a46db3b5018" providerId="ADAL" clId="{5B1B89B3-4E96-49D5-8176-67500AA7B227}" dt="2021-03-11T12:12:45.482" v="13663"/>
          <ac:spMkLst>
            <pc:docMk/>
            <pc:sldMk cId="4102939693" sldId="392"/>
            <ac:spMk id="15" creationId="{083AE7CF-9811-4B8E-A641-39DE3EB8ECB6}"/>
          </ac:spMkLst>
        </pc:spChg>
        <pc:spChg chg="mod ord">
          <ac:chgData name="LIN, Zhiqiang" userId="d4683ff3-f281-4b56-a745-6a46db3b5018" providerId="ADAL" clId="{5B1B89B3-4E96-49D5-8176-67500AA7B227}" dt="2021-03-11T12:12:45.482" v="13653"/>
          <ac:spMkLst>
            <pc:docMk/>
            <pc:sldMk cId="4102939693" sldId="392"/>
            <ac:spMk id="16" creationId="{042F8926-E684-42F7-9FF1-84E787B22C2A}"/>
          </ac:spMkLst>
        </pc:spChg>
        <pc:spChg chg="mod ord">
          <ac:chgData name="LIN, Zhiqiang" userId="d4683ff3-f281-4b56-a745-6a46db3b5018" providerId="ADAL" clId="{5B1B89B3-4E96-49D5-8176-67500AA7B227}" dt="2021-03-11T12:12:45.466" v="13649"/>
          <ac:spMkLst>
            <pc:docMk/>
            <pc:sldMk cId="4102939693" sldId="392"/>
            <ac:spMk id="18" creationId="{DD6233ED-C746-4A6F-B59D-7A19656E4147}"/>
          </ac:spMkLst>
        </pc:spChg>
        <pc:spChg chg="mod ord">
          <ac:chgData name="LIN, Zhiqiang" userId="d4683ff3-f281-4b56-a745-6a46db3b5018" providerId="ADAL" clId="{5B1B89B3-4E96-49D5-8176-67500AA7B227}" dt="2021-03-11T12:12:45.482" v="13651"/>
          <ac:spMkLst>
            <pc:docMk/>
            <pc:sldMk cId="4102939693" sldId="392"/>
            <ac:spMk id="19" creationId="{F7776D36-D807-4D5D-ADB2-F163ED550E02}"/>
          </ac:spMkLst>
        </pc:spChg>
        <pc:spChg chg="mod ord">
          <ac:chgData name="LIN, Zhiqiang" userId="d4683ff3-f281-4b56-a745-6a46db3b5018" providerId="ADAL" clId="{5B1B89B3-4E96-49D5-8176-67500AA7B227}" dt="2021-03-11T12:12:45.482" v="13665"/>
          <ac:spMkLst>
            <pc:docMk/>
            <pc:sldMk cId="4102939693" sldId="392"/>
            <ac:spMk id="20" creationId="{99B641D3-CF53-405D-8D89-934D901CFCED}"/>
          </ac:spMkLst>
        </pc:spChg>
        <pc:spChg chg="mod ord">
          <ac:chgData name="LIN, Zhiqiang" userId="d4683ff3-f281-4b56-a745-6a46db3b5018" providerId="ADAL" clId="{5B1B89B3-4E96-49D5-8176-67500AA7B227}" dt="2021-03-11T12:12:45.482" v="13657"/>
          <ac:spMkLst>
            <pc:docMk/>
            <pc:sldMk cId="4102939693" sldId="392"/>
            <ac:spMk id="21" creationId="{0BBEA8E4-CD59-4AA0-8ED0-9A6B0152EF45}"/>
          </ac:spMkLst>
        </pc:spChg>
        <pc:spChg chg="mod ord">
          <ac:chgData name="LIN, Zhiqiang" userId="d4683ff3-f281-4b56-a745-6a46db3b5018" providerId="ADAL" clId="{5B1B89B3-4E96-49D5-8176-67500AA7B227}" dt="2021-03-11T12:12:45.482" v="13661"/>
          <ac:spMkLst>
            <pc:docMk/>
            <pc:sldMk cId="4102939693" sldId="392"/>
            <ac:spMk id="23" creationId="{2075FAB4-E127-41D8-AB75-CAE982FC931E}"/>
          </ac:spMkLst>
        </pc:spChg>
        <pc:spChg chg="mod ord">
          <ac:chgData name="LIN, Zhiqiang" userId="d4683ff3-f281-4b56-a745-6a46db3b5018" providerId="ADAL" clId="{5B1B89B3-4E96-49D5-8176-67500AA7B227}" dt="2021-03-11T12:12:45.482" v="13667"/>
          <ac:spMkLst>
            <pc:docMk/>
            <pc:sldMk cId="4102939693" sldId="392"/>
            <ac:spMk id="24" creationId="{4AA620B8-1E02-4D0D-BF4D-A8A45D129A28}"/>
          </ac:spMkLst>
        </pc:spChg>
        <pc:spChg chg="mod ord">
          <ac:chgData name="LIN, Zhiqiang" userId="d4683ff3-f281-4b56-a745-6a46db3b5018" providerId="ADAL" clId="{5B1B89B3-4E96-49D5-8176-67500AA7B227}" dt="2021-03-11T12:12:45.482" v="13677"/>
          <ac:spMkLst>
            <pc:docMk/>
            <pc:sldMk cId="4102939693" sldId="392"/>
            <ac:spMk id="25" creationId="{D06B6163-9156-4931-8166-B825412D409A}"/>
          </ac:spMkLst>
        </pc:spChg>
        <pc:spChg chg="mod ord">
          <ac:chgData name="LIN, Zhiqiang" userId="d4683ff3-f281-4b56-a745-6a46db3b5018" providerId="ADAL" clId="{5B1B89B3-4E96-49D5-8176-67500AA7B227}" dt="2021-03-11T12:12:45.482" v="13669"/>
          <ac:spMkLst>
            <pc:docMk/>
            <pc:sldMk cId="4102939693" sldId="392"/>
            <ac:spMk id="27" creationId="{0111B152-0CC2-4136-B0D0-FD65FD91A499}"/>
          </ac:spMkLst>
        </pc:spChg>
        <pc:spChg chg="mod ord">
          <ac:chgData name="LIN, Zhiqiang" userId="d4683ff3-f281-4b56-a745-6a46db3b5018" providerId="ADAL" clId="{5B1B89B3-4E96-49D5-8176-67500AA7B227}" dt="2021-03-11T12:12:45.482" v="13675"/>
          <ac:spMkLst>
            <pc:docMk/>
            <pc:sldMk cId="4102939693" sldId="392"/>
            <ac:spMk id="28" creationId="{17318369-A170-444E-BF7C-A2F1D96753FC}"/>
          </ac:spMkLst>
        </pc:spChg>
        <pc:spChg chg="mod ord">
          <ac:chgData name="LIN, Zhiqiang" userId="d4683ff3-f281-4b56-a745-6a46db3b5018" providerId="ADAL" clId="{5B1B89B3-4E96-49D5-8176-67500AA7B227}" dt="2021-03-11T12:12:45.497" v="13747"/>
          <ac:spMkLst>
            <pc:docMk/>
            <pc:sldMk cId="4102939693" sldId="392"/>
            <ac:spMk id="29" creationId="{4D3328EF-0606-4020-9F70-EA1DAA44DE39}"/>
          </ac:spMkLst>
        </pc:spChg>
        <pc:spChg chg="mod ord">
          <ac:chgData name="LIN, Zhiqiang" userId="d4683ff3-f281-4b56-a745-6a46db3b5018" providerId="ADAL" clId="{5B1B89B3-4E96-49D5-8176-67500AA7B227}" dt="2021-03-11T12:12:45.482" v="13683"/>
          <ac:spMkLst>
            <pc:docMk/>
            <pc:sldMk cId="4102939693" sldId="392"/>
            <ac:spMk id="30" creationId="{D346DFB8-94E9-43C7-97F1-B31E7B226540}"/>
          </ac:spMkLst>
        </pc:spChg>
        <pc:spChg chg="mod ord">
          <ac:chgData name="LIN, Zhiqiang" userId="d4683ff3-f281-4b56-a745-6a46db3b5018" providerId="ADAL" clId="{5B1B89B3-4E96-49D5-8176-67500AA7B227}" dt="2021-03-11T12:12:45.482" v="13671"/>
          <ac:spMkLst>
            <pc:docMk/>
            <pc:sldMk cId="4102939693" sldId="392"/>
            <ac:spMk id="31" creationId="{07436DD6-7A8B-4ABE-8BB2-EED39691EF77}"/>
          </ac:spMkLst>
        </pc:spChg>
        <pc:spChg chg="mod ord">
          <ac:chgData name="LIN, Zhiqiang" userId="d4683ff3-f281-4b56-a745-6a46db3b5018" providerId="ADAL" clId="{5B1B89B3-4E96-49D5-8176-67500AA7B227}" dt="2021-03-11T12:12:45.482" v="13681"/>
          <ac:spMkLst>
            <pc:docMk/>
            <pc:sldMk cId="4102939693" sldId="392"/>
            <ac:spMk id="33" creationId="{A3288E28-2526-4EBD-816A-3FB7670B4B0F}"/>
          </ac:spMkLst>
        </pc:spChg>
        <pc:spChg chg="mod ord">
          <ac:chgData name="LIN, Zhiqiang" userId="d4683ff3-f281-4b56-a745-6a46db3b5018" providerId="ADAL" clId="{5B1B89B3-4E96-49D5-8176-67500AA7B227}" dt="2021-03-11T12:12:45.482" v="13685"/>
          <ac:spMkLst>
            <pc:docMk/>
            <pc:sldMk cId="4102939693" sldId="392"/>
            <ac:spMk id="34" creationId="{97145F26-BA5B-4096-B073-901E372A4AD3}"/>
          </ac:spMkLst>
        </pc:spChg>
        <pc:spChg chg="mod ord">
          <ac:chgData name="LIN, Zhiqiang" userId="d4683ff3-f281-4b56-a745-6a46db3b5018" providerId="ADAL" clId="{5B1B89B3-4E96-49D5-8176-67500AA7B227}" dt="2021-03-11T12:12:45.482" v="13687"/>
          <ac:spMkLst>
            <pc:docMk/>
            <pc:sldMk cId="4102939693" sldId="392"/>
            <ac:spMk id="35" creationId="{B9A7BEC7-9AD3-4CD4-B0E2-9EA87A0978C4}"/>
          </ac:spMkLst>
        </pc:spChg>
        <pc:spChg chg="mod ord">
          <ac:chgData name="LIN, Zhiqiang" userId="d4683ff3-f281-4b56-a745-6a46db3b5018" providerId="ADAL" clId="{5B1B89B3-4E96-49D5-8176-67500AA7B227}" dt="2021-03-11T12:12:45.482" v="13693"/>
          <ac:spMkLst>
            <pc:docMk/>
            <pc:sldMk cId="4102939693" sldId="392"/>
            <ac:spMk id="36" creationId="{966C4E24-29F4-461E-B9A6-3A14CDC626ED}"/>
          </ac:spMkLst>
        </pc:spChg>
        <pc:spChg chg="mod ord">
          <ac:chgData name="LIN, Zhiqiang" userId="d4683ff3-f281-4b56-a745-6a46db3b5018" providerId="ADAL" clId="{5B1B89B3-4E96-49D5-8176-67500AA7B227}" dt="2021-03-11T12:12:45.482" v="13691"/>
          <ac:spMkLst>
            <pc:docMk/>
            <pc:sldMk cId="4102939693" sldId="392"/>
            <ac:spMk id="38" creationId="{CFD7F010-44C9-4320-A1AE-DA1E219AF436}"/>
          </ac:spMkLst>
        </pc:spChg>
        <pc:spChg chg="mod ord">
          <ac:chgData name="LIN, Zhiqiang" userId="d4683ff3-f281-4b56-a745-6a46db3b5018" providerId="ADAL" clId="{5B1B89B3-4E96-49D5-8176-67500AA7B227}" dt="2021-03-11T12:12:45.482" v="13703"/>
          <ac:spMkLst>
            <pc:docMk/>
            <pc:sldMk cId="4102939693" sldId="392"/>
            <ac:spMk id="39" creationId="{47E7B1B2-47EB-4316-B8CC-48CE30706B28}"/>
          </ac:spMkLst>
        </pc:spChg>
        <pc:spChg chg="mod ord">
          <ac:chgData name="LIN, Zhiqiang" userId="d4683ff3-f281-4b56-a745-6a46db3b5018" providerId="ADAL" clId="{5B1B89B3-4E96-49D5-8176-67500AA7B227}" dt="2021-03-11T12:12:45.482" v="13697"/>
          <ac:spMkLst>
            <pc:docMk/>
            <pc:sldMk cId="4102939693" sldId="392"/>
            <ac:spMk id="40" creationId="{0EF7E3EE-E722-4959-955B-4E3AF4D46DC4}"/>
          </ac:spMkLst>
        </pc:spChg>
        <pc:spChg chg="mod ord">
          <ac:chgData name="LIN, Zhiqiang" userId="d4683ff3-f281-4b56-a745-6a46db3b5018" providerId="ADAL" clId="{5B1B89B3-4E96-49D5-8176-67500AA7B227}" dt="2021-03-11T12:12:45.482" v="13695"/>
          <ac:spMkLst>
            <pc:docMk/>
            <pc:sldMk cId="4102939693" sldId="392"/>
            <ac:spMk id="41" creationId="{DF57CCEE-2C09-46C7-AF9F-36B3BD631F6B}"/>
          </ac:spMkLst>
        </pc:spChg>
        <pc:spChg chg="mod ord">
          <ac:chgData name="LIN, Zhiqiang" userId="d4683ff3-f281-4b56-a745-6a46db3b5018" providerId="ADAL" clId="{5B1B89B3-4E96-49D5-8176-67500AA7B227}" dt="2021-03-11T12:12:45.482" v="13711"/>
          <ac:spMkLst>
            <pc:docMk/>
            <pc:sldMk cId="4102939693" sldId="392"/>
            <ac:spMk id="43" creationId="{48FC36C8-8145-4FC0-864A-8B0B0A19B39E}"/>
          </ac:spMkLst>
        </pc:spChg>
        <pc:spChg chg="mod ord">
          <ac:chgData name="LIN, Zhiqiang" userId="d4683ff3-f281-4b56-a745-6a46db3b5018" providerId="ADAL" clId="{5B1B89B3-4E96-49D5-8176-67500AA7B227}" dt="2021-03-11T12:12:45.482" v="13715"/>
          <ac:spMkLst>
            <pc:docMk/>
            <pc:sldMk cId="4102939693" sldId="392"/>
            <ac:spMk id="44" creationId="{6DCC7D6F-712D-4486-A67A-48B0B5EC75FB}"/>
          </ac:spMkLst>
        </pc:spChg>
        <pc:spChg chg="mod ord">
          <ac:chgData name="LIN, Zhiqiang" userId="d4683ff3-f281-4b56-a745-6a46db3b5018" providerId="ADAL" clId="{5B1B89B3-4E96-49D5-8176-67500AA7B227}" dt="2021-03-11T12:12:45.482" v="13701"/>
          <ac:spMkLst>
            <pc:docMk/>
            <pc:sldMk cId="4102939693" sldId="392"/>
            <ac:spMk id="45" creationId="{2C153ADA-76AF-4F2C-978B-11ADC228F0E7}"/>
          </ac:spMkLst>
        </pc:spChg>
        <pc:spChg chg="mod ord">
          <ac:chgData name="LIN, Zhiqiang" userId="d4683ff3-f281-4b56-a745-6a46db3b5018" providerId="ADAL" clId="{5B1B89B3-4E96-49D5-8176-67500AA7B227}" dt="2021-03-11T12:12:45.482" v="13705"/>
          <ac:spMkLst>
            <pc:docMk/>
            <pc:sldMk cId="4102939693" sldId="392"/>
            <ac:spMk id="46" creationId="{D988C0EB-2434-4AD6-BDCD-405F8B331A07}"/>
          </ac:spMkLst>
        </pc:spChg>
        <pc:spChg chg="mod ord">
          <ac:chgData name="LIN, Zhiqiang" userId="d4683ff3-f281-4b56-a745-6a46db3b5018" providerId="ADAL" clId="{5B1B89B3-4E96-49D5-8176-67500AA7B227}" dt="2021-03-11T12:12:45.482" v="13707"/>
          <ac:spMkLst>
            <pc:docMk/>
            <pc:sldMk cId="4102939693" sldId="392"/>
            <ac:spMk id="47" creationId="{F48ECBB4-849D-497C-A32C-422932DC8624}"/>
          </ac:spMkLst>
        </pc:spChg>
        <pc:spChg chg="mod ord">
          <ac:chgData name="LIN, Zhiqiang" userId="d4683ff3-f281-4b56-a745-6a46db3b5018" providerId="ADAL" clId="{5B1B89B3-4E96-49D5-8176-67500AA7B227}" dt="2021-03-11T12:12:45.482" v="13713"/>
          <ac:spMkLst>
            <pc:docMk/>
            <pc:sldMk cId="4102939693" sldId="392"/>
            <ac:spMk id="49" creationId="{7B4803F0-0CA5-4A4A-8F18-400FE15D2CA2}"/>
          </ac:spMkLst>
        </pc:spChg>
        <pc:spChg chg="mod ord">
          <ac:chgData name="LIN, Zhiqiang" userId="d4683ff3-f281-4b56-a745-6a46db3b5018" providerId="ADAL" clId="{5B1B89B3-4E96-49D5-8176-67500AA7B227}" dt="2021-03-11T12:12:45.497" v="13727"/>
          <ac:spMkLst>
            <pc:docMk/>
            <pc:sldMk cId="4102939693" sldId="392"/>
            <ac:spMk id="50" creationId="{746C946B-8E9F-4144-A6D4-8CD03FEF69D8}"/>
          </ac:spMkLst>
        </pc:spChg>
        <pc:spChg chg="mod ord">
          <ac:chgData name="LIN, Zhiqiang" userId="d4683ff3-f281-4b56-a745-6a46db3b5018" providerId="ADAL" clId="{5B1B89B3-4E96-49D5-8176-67500AA7B227}" dt="2021-03-11T13:28:05.364" v="14866" actId="20577"/>
          <ac:spMkLst>
            <pc:docMk/>
            <pc:sldMk cId="4102939693" sldId="392"/>
            <ac:spMk id="51" creationId="{74680D19-BF24-4AF9-A282-6688421A4EB4}"/>
          </ac:spMkLst>
        </pc:spChg>
        <pc:spChg chg="mod ord">
          <ac:chgData name="LIN, Zhiqiang" userId="d4683ff3-f281-4b56-a745-6a46db3b5018" providerId="ADAL" clId="{5B1B89B3-4E96-49D5-8176-67500AA7B227}" dt="2021-03-11T12:12:45.497" v="13733"/>
          <ac:spMkLst>
            <pc:docMk/>
            <pc:sldMk cId="4102939693" sldId="392"/>
            <ac:spMk id="53" creationId="{9CD6C8AF-61BC-4221-93E8-9C0CA6D620E9}"/>
          </ac:spMkLst>
        </pc:spChg>
        <pc:spChg chg="add mod ord">
          <ac:chgData name="LIN, Zhiqiang" userId="d4683ff3-f281-4b56-a745-6a46db3b5018" providerId="ADAL" clId="{5B1B89B3-4E96-49D5-8176-67500AA7B227}" dt="2021-03-11T12:14:43.452" v="13837" actId="14100"/>
          <ac:spMkLst>
            <pc:docMk/>
            <pc:sldMk cId="4102939693" sldId="392"/>
            <ac:spMk id="54" creationId="{7EF17078-6400-4EAC-A30C-405B497FF161}"/>
          </ac:spMkLst>
        </pc:spChg>
        <pc:spChg chg="add mod ord">
          <ac:chgData name="LIN, Zhiqiang" userId="d4683ff3-f281-4b56-a745-6a46db3b5018" providerId="ADAL" clId="{5B1B89B3-4E96-49D5-8176-67500AA7B227}" dt="2021-03-11T12:14:52.478" v="13846" actId="14100"/>
          <ac:spMkLst>
            <pc:docMk/>
            <pc:sldMk cId="4102939693" sldId="392"/>
            <ac:spMk id="55" creationId="{7735FE0B-48F9-4550-BD34-4F5B2BD86B87}"/>
          </ac:spMkLst>
        </pc:spChg>
        <pc:spChg chg="add mod ord">
          <ac:chgData name="LIN, Zhiqiang" userId="d4683ff3-f281-4b56-a745-6a46db3b5018" providerId="ADAL" clId="{5B1B89B3-4E96-49D5-8176-67500AA7B227}" dt="2021-03-11T12:15:01.844" v="13875" actId="1035"/>
          <ac:spMkLst>
            <pc:docMk/>
            <pc:sldMk cId="4102939693" sldId="392"/>
            <ac:spMk id="56" creationId="{B1CF1DC0-5655-4C59-BC9F-CB086D530E20}"/>
          </ac:spMkLst>
        </pc:spChg>
        <pc:spChg chg="add mod ord">
          <ac:chgData name="LIN, Zhiqiang" userId="d4683ff3-f281-4b56-a745-6a46db3b5018" providerId="ADAL" clId="{5B1B89B3-4E96-49D5-8176-67500AA7B227}" dt="2021-03-11T12:15:25.147" v="13880" actId="167"/>
          <ac:spMkLst>
            <pc:docMk/>
            <pc:sldMk cId="4102939693" sldId="392"/>
            <ac:spMk id="57" creationId="{2BDAB5C1-E81F-42B6-879E-CE19A1BEA5C2}"/>
          </ac:spMkLst>
        </pc:spChg>
        <pc:spChg chg="mod ord">
          <ac:chgData name="LIN, Zhiqiang" userId="d4683ff3-f281-4b56-a745-6a46db3b5018" providerId="ADAL" clId="{5B1B89B3-4E96-49D5-8176-67500AA7B227}" dt="2021-03-11T12:12:45.466" v="13645"/>
          <ac:spMkLst>
            <pc:docMk/>
            <pc:sldMk cId="4102939693" sldId="392"/>
            <ac:spMk id="518" creationId="{00000000-0000-0000-0000-000000000000}"/>
          </ac:spMkLst>
        </pc:spChg>
        <pc:spChg chg="mod ord">
          <ac:chgData name="LIN, Zhiqiang" userId="d4683ff3-f281-4b56-a745-6a46db3b5018" providerId="ADAL" clId="{5B1B89B3-4E96-49D5-8176-67500AA7B227}" dt="2021-03-11T12:12:45.497" v="13735"/>
          <ac:spMkLst>
            <pc:docMk/>
            <pc:sldMk cId="4102939693" sldId="392"/>
            <ac:spMk id="563" creationId="{00000000-0000-0000-0000-000000000000}"/>
          </ac:spMkLst>
        </pc:spChg>
        <pc:cxnChg chg="mod ord">
          <ac:chgData name="LIN, Zhiqiang" userId="d4683ff3-f281-4b56-a745-6a46db3b5018" providerId="ADAL" clId="{5B1B89B3-4E96-49D5-8176-67500AA7B227}" dt="2021-03-11T12:12:45.482" v="13719"/>
          <ac:cxnSpMkLst>
            <pc:docMk/>
            <pc:sldMk cId="4102939693" sldId="392"/>
            <ac:cxnSpMk id="6" creationId="{0E8F756E-DDB6-4FD3-90BA-9DAA7DCE0382}"/>
          </ac:cxnSpMkLst>
        </pc:cxnChg>
        <pc:cxnChg chg="mod ord">
          <ac:chgData name="LIN, Zhiqiang" userId="d4683ff3-f281-4b56-a745-6a46db3b5018" providerId="ADAL" clId="{5B1B89B3-4E96-49D5-8176-67500AA7B227}" dt="2021-03-11T12:12:45.497" v="13743"/>
          <ac:cxnSpMkLst>
            <pc:docMk/>
            <pc:sldMk cId="4102939693" sldId="392"/>
            <ac:cxnSpMk id="13" creationId="{116185EC-8DB3-402B-B077-8F4AFD319BE8}"/>
          </ac:cxnSpMkLst>
        </pc:cxnChg>
        <pc:cxnChg chg="mod ord">
          <ac:chgData name="LIN, Zhiqiang" userId="d4683ff3-f281-4b56-a745-6a46db3b5018" providerId="ADAL" clId="{5B1B89B3-4E96-49D5-8176-67500AA7B227}" dt="2021-03-11T12:12:45.482" v="13655"/>
          <ac:cxnSpMkLst>
            <pc:docMk/>
            <pc:sldMk cId="4102939693" sldId="392"/>
            <ac:cxnSpMk id="17" creationId="{312B5751-A075-4C3C-8AF0-A64A8ABC21B9}"/>
          </ac:cxnSpMkLst>
        </pc:cxnChg>
        <pc:cxnChg chg="mod ord">
          <ac:chgData name="LIN, Zhiqiang" userId="d4683ff3-f281-4b56-a745-6a46db3b5018" providerId="ADAL" clId="{5B1B89B3-4E96-49D5-8176-67500AA7B227}" dt="2021-03-11T12:12:45.482" v="13659"/>
          <ac:cxnSpMkLst>
            <pc:docMk/>
            <pc:sldMk cId="4102939693" sldId="392"/>
            <ac:cxnSpMk id="22" creationId="{60E8E05F-2DC6-43C5-A885-351D9875A5ED}"/>
          </ac:cxnSpMkLst>
        </pc:cxnChg>
        <pc:cxnChg chg="mod ord">
          <ac:chgData name="LIN, Zhiqiang" userId="d4683ff3-f281-4b56-a745-6a46db3b5018" providerId="ADAL" clId="{5B1B89B3-4E96-49D5-8176-67500AA7B227}" dt="2021-03-11T12:12:45.482" v="13673"/>
          <ac:cxnSpMkLst>
            <pc:docMk/>
            <pc:sldMk cId="4102939693" sldId="392"/>
            <ac:cxnSpMk id="26" creationId="{E902DC65-1758-4247-926B-4EC5E2DB79FB}"/>
          </ac:cxnSpMkLst>
        </pc:cxnChg>
        <pc:cxnChg chg="mod ord">
          <ac:chgData name="LIN, Zhiqiang" userId="d4683ff3-f281-4b56-a745-6a46db3b5018" providerId="ADAL" clId="{5B1B89B3-4E96-49D5-8176-67500AA7B227}" dt="2021-03-11T12:12:45.482" v="13679"/>
          <ac:cxnSpMkLst>
            <pc:docMk/>
            <pc:sldMk cId="4102939693" sldId="392"/>
            <ac:cxnSpMk id="32" creationId="{1F5E7B6C-4F12-4A37-BEF7-16751D3724A9}"/>
          </ac:cxnSpMkLst>
        </pc:cxnChg>
        <pc:cxnChg chg="mod ord">
          <ac:chgData name="LIN, Zhiqiang" userId="d4683ff3-f281-4b56-a745-6a46db3b5018" providerId="ADAL" clId="{5B1B89B3-4E96-49D5-8176-67500AA7B227}" dt="2021-03-11T12:12:45.482" v="13689"/>
          <ac:cxnSpMkLst>
            <pc:docMk/>
            <pc:sldMk cId="4102939693" sldId="392"/>
            <ac:cxnSpMk id="37" creationId="{375C5662-3296-41C5-9559-9A87B4A1E86F}"/>
          </ac:cxnSpMkLst>
        </pc:cxnChg>
        <pc:cxnChg chg="mod ord">
          <ac:chgData name="LIN, Zhiqiang" userId="d4683ff3-f281-4b56-a745-6a46db3b5018" providerId="ADAL" clId="{5B1B89B3-4E96-49D5-8176-67500AA7B227}" dt="2021-03-11T12:12:45.482" v="13699"/>
          <ac:cxnSpMkLst>
            <pc:docMk/>
            <pc:sldMk cId="4102939693" sldId="392"/>
            <ac:cxnSpMk id="42" creationId="{14CE2916-FD93-4E24-A993-77254A8C3887}"/>
          </ac:cxnSpMkLst>
        </pc:cxnChg>
        <pc:cxnChg chg="mod ord">
          <ac:chgData name="LIN, Zhiqiang" userId="d4683ff3-f281-4b56-a745-6a46db3b5018" providerId="ADAL" clId="{5B1B89B3-4E96-49D5-8176-67500AA7B227}" dt="2021-03-11T12:12:45.482" v="13709"/>
          <ac:cxnSpMkLst>
            <pc:docMk/>
            <pc:sldMk cId="4102939693" sldId="392"/>
            <ac:cxnSpMk id="48" creationId="{79718BAF-C988-4F54-92C9-727C5284AB97}"/>
          </ac:cxnSpMkLst>
        </pc:cxnChg>
        <pc:cxnChg chg="mod ord">
          <ac:chgData name="LIN, Zhiqiang" userId="d4683ff3-f281-4b56-a745-6a46db3b5018" providerId="ADAL" clId="{5B1B89B3-4E96-49D5-8176-67500AA7B227}" dt="2021-03-11T12:12:45.497" v="13731"/>
          <ac:cxnSpMkLst>
            <pc:docMk/>
            <pc:sldMk cId="4102939693" sldId="392"/>
            <ac:cxnSpMk id="52" creationId="{C4B3FBD1-DBB7-4E7B-AD9C-040DCF90A5DB}"/>
          </ac:cxnSpMkLst>
        </pc:cxnChg>
        <pc:cxnChg chg="mod ord">
          <ac:chgData name="LIN, Zhiqiang" userId="d4683ff3-f281-4b56-a745-6a46db3b5018" providerId="ADAL" clId="{5B1B89B3-4E96-49D5-8176-67500AA7B227}" dt="2021-03-11T12:12:45.466" v="13647"/>
          <ac:cxnSpMkLst>
            <pc:docMk/>
            <pc:sldMk cId="4102939693" sldId="392"/>
            <ac:cxnSpMk id="519" creationId="{00000000-0000-0000-0000-000000000000}"/>
          </ac:cxnSpMkLst>
        </pc:cxnChg>
      </pc:sldChg>
      <pc:sldChg chg="delSp modSp add del modTransition delAnim modAnim">
        <pc:chgData name="LIN, Zhiqiang" userId="d4683ff3-f281-4b56-a745-6a46db3b5018" providerId="ADAL" clId="{5B1B89B3-4E96-49D5-8176-67500AA7B227}" dt="2021-03-11T12:27:42.674" v="14670" actId="478"/>
        <pc:sldMkLst>
          <pc:docMk/>
          <pc:sldMk cId="0" sldId="393"/>
        </pc:sldMkLst>
        <pc:spChg chg="mod">
          <ac:chgData name="LIN, Zhiqiang" userId="d4683ff3-f281-4b56-a745-6a46db3b5018" providerId="ADAL" clId="{5B1B89B3-4E96-49D5-8176-67500AA7B227}" dt="2021-03-11T12:27:36.980" v="14667" actId="1076"/>
          <ac:spMkLst>
            <pc:docMk/>
            <pc:sldMk cId="0" sldId="393"/>
            <ac:spMk id="20" creationId="{00000000-0000-0000-0000-000000000000}"/>
          </ac:spMkLst>
        </pc:spChg>
        <pc:spChg chg="mod">
          <ac:chgData name="LIN, Zhiqiang" userId="d4683ff3-f281-4b56-a745-6a46db3b5018" providerId="ADAL" clId="{5B1B89B3-4E96-49D5-8176-67500AA7B227}" dt="2021-03-11T12:26:36.548" v="14453"/>
          <ac:spMkLst>
            <pc:docMk/>
            <pc:sldMk cId="0" sldId="393"/>
            <ac:spMk id="21" creationId="{00000000-0000-0000-0000-000000000000}"/>
          </ac:spMkLst>
        </pc:spChg>
        <pc:spChg chg="mod">
          <ac:chgData name="LIN, Zhiqiang" userId="d4683ff3-f281-4b56-a745-6a46db3b5018" providerId="ADAL" clId="{5B1B89B3-4E96-49D5-8176-67500AA7B227}" dt="2021-03-11T12:26:36.548" v="14455"/>
          <ac:spMkLst>
            <pc:docMk/>
            <pc:sldMk cId="0" sldId="393"/>
            <ac:spMk id="22" creationId="{00000000-0000-0000-0000-000000000000}"/>
          </ac:spMkLst>
        </pc:spChg>
        <pc:spChg chg="del mod">
          <ac:chgData name="LIN, Zhiqiang" userId="d4683ff3-f281-4b56-a745-6a46db3b5018" providerId="ADAL" clId="{5B1B89B3-4E96-49D5-8176-67500AA7B227}" dt="2021-03-11T12:27:41.192" v="14669" actId="478"/>
          <ac:spMkLst>
            <pc:docMk/>
            <pc:sldMk cId="0" sldId="393"/>
            <ac:spMk id="23" creationId="{00000000-0000-0000-0000-000000000000}"/>
          </ac:spMkLst>
        </pc:spChg>
        <pc:spChg chg="mod">
          <ac:chgData name="LIN, Zhiqiang" userId="d4683ff3-f281-4b56-a745-6a46db3b5018" providerId="ADAL" clId="{5B1B89B3-4E96-49D5-8176-67500AA7B227}" dt="2021-03-11T12:23:09.984" v="14220"/>
          <ac:spMkLst>
            <pc:docMk/>
            <pc:sldMk cId="0" sldId="393"/>
            <ac:spMk id="975" creationId="{00000000-0000-0000-0000-000000000000}"/>
          </ac:spMkLst>
        </pc:spChg>
        <pc:spChg chg="mod">
          <ac:chgData name="LIN, Zhiqiang" userId="d4683ff3-f281-4b56-a745-6a46db3b5018" providerId="ADAL" clId="{5B1B89B3-4E96-49D5-8176-67500AA7B227}" dt="2021-03-11T12:23:09.985" v="14222"/>
          <ac:spMkLst>
            <pc:docMk/>
            <pc:sldMk cId="0" sldId="393"/>
            <ac:spMk id="976" creationId="{00000000-0000-0000-0000-000000000000}"/>
          </ac:spMkLst>
        </pc:spChg>
        <pc:spChg chg="del mod">
          <ac:chgData name="LIN, Zhiqiang" userId="d4683ff3-f281-4b56-a745-6a46db3b5018" providerId="ADAL" clId="{5B1B89B3-4E96-49D5-8176-67500AA7B227}" dt="2021-03-11T12:23:10.006" v="14257"/>
          <ac:spMkLst>
            <pc:docMk/>
            <pc:sldMk cId="0" sldId="393"/>
            <ac:spMk id="977" creationId="{00000000-0000-0000-0000-000000000000}"/>
          </ac:spMkLst>
        </pc:spChg>
        <pc:picChg chg="del mod">
          <ac:chgData name="LIN, Zhiqiang" userId="d4683ff3-f281-4b56-a745-6a46db3b5018" providerId="ADAL" clId="{5B1B89B3-4E96-49D5-8176-67500AA7B227}" dt="2021-03-11T12:27:42.674" v="14670" actId="478"/>
          <ac:picMkLst>
            <pc:docMk/>
            <pc:sldMk cId="0" sldId="393"/>
            <ac:picMk id="24" creationId="{00000000-0000-0000-0000-000000000000}"/>
          </ac:picMkLst>
        </pc:picChg>
        <pc:picChg chg="del mod">
          <ac:chgData name="LIN, Zhiqiang" userId="d4683ff3-f281-4b56-a745-6a46db3b5018" providerId="ADAL" clId="{5B1B89B3-4E96-49D5-8176-67500AA7B227}" dt="2021-03-11T12:26:36.569" v="14486"/>
          <ac:picMkLst>
            <pc:docMk/>
            <pc:sldMk cId="0" sldId="393"/>
            <ac:picMk id="25" creationId="{00000000-0000-0000-0000-000000000000}"/>
          </ac:picMkLst>
        </pc:picChg>
        <pc:picChg chg="del mod">
          <ac:chgData name="LIN, Zhiqiang" userId="d4683ff3-f281-4b56-a745-6a46db3b5018" providerId="ADAL" clId="{5B1B89B3-4E96-49D5-8176-67500AA7B227}" dt="2021-03-11T12:26:36.569" v="14488"/>
          <ac:picMkLst>
            <pc:docMk/>
            <pc:sldMk cId="0" sldId="393"/>
            <ac:picMk id="26" creationId="{00000000-0000-0000-0000-000000000000}"/>
          </ac:picMkLst>
        </pc:picChg>
        <pc:picChg chg="del mod">
          <ac:chgData name="LIN, Zhiqiang" userId="d4683ff3-f281-4b56-a745-6a46db3b5018" providerId="ADAL" clId="{5B1B89B3-4E96-49D5-8176-67500AA7B227}" dt="2021-03-11T12:26:36.569" v="14492"/>
          <ac:picMkLst>
            <pc:docMk/>
            <pc:sldMk cId="0" sldId="393"/>
            <ac:picMk id="27" creationId="{00000000-0000-0000-0000-000000000000}"/>
          </ac:picMkLst>
        </pc:picChg>
        <pc:picChg chg="del mod">
          <ac:chgData name="LIN, Zhiqiang" userId="d4683ff3-f281-4b56-a745-6a46db3b5018" providerId="ADAL" clId="{5B1B89B3-4E96-49D5-8176-67500AA7B227}" dt="2021-03-11T12:26:36.569" v="14490"/>
          <ac:picMkLst>
            <pc:docMk/>
            <pc:sldMk cId="0" sldId="393"/>
            <ac:picMk id="28" creationId="{00000000-0000-0000-0000-000000000000}"/>
          </ac:picMkLst>
        </pc:picChg>
        <pc:picChg chg="del mod">
          <ac:chgData name="LIN, Zhiqiang" userId="d4683ff3-f281-4b56-a745-6a46db3b5018" providerId="ADAL" clId="{5B1B89B3-4E96-49D5-8176-67500AA7B227}" dt="2021-03-11T12:26:36.553" v="14478"/>
          <ac:picMkLst>
            <pc:docMk/>
            <pc:sldMk cId="0" sldId="393"/>
            <ac:picMk id="29" creationId="{00000000-0000-0000-0000-000000000000}"/>
          </ac:picMkLst>
        </pc:picChg>
        <pc:picChg chg="del mod">
          <ac:chgData name="LIN, Zhiqiang" userId="d4683ff3-f281-4b56-a745-6a46db3b5018" providerId="ADAL" clId="{5B1B89B3-4E96-49D5-8176-67500AA7B227}" dt="2021-03-11T12:26:36.553" v="14484"/>
          <ac:picMkLst>
            <pc:docMk/>
            <pc:sldMk cId="0" sldId="393"/>
            <ac:picMk id="30" creationId="{00000000-0000-0000-0000-000000000000}"/>
          </ac:picMkLst>
        </pc:picChg>
        <pc:picChg chg="del mod">
          <ac:chgData name="LIN, Zhiqiang" userId="d4683ff3-f281-4b56-a745-6a46db3b5018" providerId="ADAL" clId="{5B1B89B3-4E96-49D5-8176-67500AA7B227}" dt="2021-03-11T12:26:36.553" v="14480"/>
          <ac:picMkLst>
            <pc:docMk/>
            <pc:sldMk cId="0" sldId="393"/>
            <ac:picMk id="31" creationId="{00000000-0000-0000-0000-000000000000}"/>
          </ac:picMkLst>
        </pc:picChg>
        <pc:picChg chg="del mod">
          <ac:chgData name="LIN, Zhiqiang" userId="d4683ff3-f281-4b56-a745-6a46db3b5018" providerId="ADAL" clId="{5B1B89B3-4E96-49D5-8176-67500AA7B227}" dt="2021-03-11T12:26:36.553" v="14482"/>
          <ac:picMkLst>
            <pc:docMk/>
            <pc:sldMk cId="0" sldId="393"/>
            <ac:picMk id="32" creationId="{00000000-0000-0000-0000-000000000000}"/>
          </ac:picMkLst>
        </pc:picChg>
        <pc:picChg chg="del mod">
          <ac:chgData name="LIN, Zhiqiang" userId="d4683ff3-f281-4b56-a745-6a46db3b5018" providerId="ADAL" clId="{5B1B89B3-4E96-49D5-8176-67500AA7B227}" dt="2021-03-11T12:23:10.014" v="14259"/>
          <ac:picMkLst>
            <pc:docMk/>
            <pc:sldMk cId="0" sldId="393"/>
            <ac:picMk id="978" creationId="{00000000-0000-0000-0000-000000000000}"/>
          </ac:picMkLst>
        </pc:picChg>
        <pc:picChg chg="del mod">
          <ac:chgData name="LIN, Zhiqiang" userId="d4683ff3-f281-4b56-a745-6a46db3b5018" providerId="ADAL" clId="{5B1B89B3-4E96-49D5-8176-67500AA7B227}" dt="2021-03-11T12:23:09.996" v="14249"/>
          <ac:picMkLst>
            <pc:docMk/>
            <pc:sldMk cId="0" sldId="393"/>
            <ac:picMk id="979" creationId="{00000000-0000-0000-0000-000000000000}"/>
          </ac:picMkLst>
        </pc:picChg>
        <pc:picChg chg="del mod">
          <ac:chgData name="LIN, Zhiqiang" userId="d4683ff3-f281-4b56-a745-6a46db3b5018" providerId="ADAL" clId="{5B1B89B3-4E96-49D5-8176-67500AA7B227}" dt="2021-03-11T12:23:10.006" v="14251"/>
          <ac:picMkLst>
            <pc:docMk/>
            <pc:sldMk cId="0" sldId="393"/>
            <ac:picMk id="980" creationId="{00000000-0000-0000-0000-000000000000}"/>
          </ac:picMkLst>
        </pc:picChg>
        <pc:picChg chg="del mod">
          <ac:chgData name="LIN, Zhiqiang" userId="d4683ff3-f281-4b56-a745-6a46db3b5018" providerId="ADAL" clId="{5B1B89B3-4E96-49D5-8176-67500AA7B227}" dt="2021-03-11T12:23:10.006" v="14255"/>
          <ac:picMkLst>
            <pc:docMk/>
            <pc:sldMk cId="0" sldId="393"/>
            <ac:picMk id="981" creationId="{00000000-0000-0000-0000-000000000000}"/>
          </ac:picMkLst>
        </pc:picChg>
        <pc:picChg chg="del mod">
          <ac:chgData name="LIN, Zhiqiang" userId="d4683ff3-f281-4b56-a745-6a46db3b5018" providerId="ADAL" clId="{5B1B89B3-4E96-49D5-8176-67500AA7B227}" dt="2021-03-11T12:23:10.006" v="14253"/>
          <ac:picMkLst>
            <pc:docMk/>
            <pc:sldMk cId="0" sldId="393"/>
            <ac:picMk id="982" creationId="{00000000-0000-0000-0000-000000000000}"/>
          </ac:picMkLst>
        </pc:picChg>
        <pc:picChg chg="del mod">
          <ac:chgData name="LIN, Zhiqiang" userId="d4683ff3-f281-4b56-a745-6a46db3b5018" providerId="ADAL" clId="{5B1B89B3-4E96-49D5-8176-67500AA7B227}" dt="2021-03-11T12:23:09.996" v="14243"/>
          <ac:picMkLst>
            <pc:docMk/>
            <pc:sldMk cId="0" sldId="393"/>
            <ac:picMk id="983" creationId="{00000000-0000-0000-0000-000000000000}"/>
          </ac:picMkLst>
        </pc:picChg>
        <pc:picChg chg="del mod">
          <ac:chgData name="LIN, Zhiqiang" userId="d4683ff3-f281-4b56-a745-6a46db3b5018" providerId="ADAL" clId="{5B1B89B3-4E96-49D5-8176-67500AA7B227}" dt="2021-03-11T12:23:09.996" v="14245"/>
          <ac:picMkLst>
            <pc:docMk/>
            <pc:sldMk cId="0" sldId="393"/>
            <ac:picMk id="984" creationId="{00000000-0000-0000-0000-000000000000}"/>
          </ac:picMkLst>
        </pc:picChg>
        <pc:picChg chg="del mod">
          <ac:chgData name="LIN, Zhiqiang" userId="d4683ff3-f281-4b56-a745-6a46db3b5018" providerId="ADAL" clId="{5B1B89B3-4E96-49D5-8176-67500AA7B227}" dt="2021-03-11T12:23:09.996" v="14247"/>
          <ac:picMkLst>
            <pc:docMk/>
            <pc:sldMk cId="0" sldId="393"/>
            <ac:picMk id="985" creationId="{00000000-0000-0000-0000-000000000000}"/>
          </ac:picMkLst>
        </pc:picChg>
      </pc:sldChg>
      <pc:sldChg chg="add del modAnim">
        <pc:chgData name="LIN, Zhiqiang" userId="d4683ff3-f281-4b56-a745-6a46db3b5018" providerId="ADAL" clId="{5B1B89B3-4E96-49D5-8176-67500AA7B227}" dt="2021-03-11T12:23:10.865" v="14440" actId="2696"/>
        <pc:sldMkLst>
          <pc:docMk/>
          <pc:sldMk cId="351814146" sldId="394"/>
        </pc:sldMkLst>
      </pc:sldChg>
      <pc:sldChg chg="add del modAnim">
        <pc:chgData name="LIN, Zhiqiang" userId="d4683ff3-f281-4b56-a745-6a46db3b5018" providerId="ADAL" clId="{5B1B89B3-4E96-49D5-8176-67500AA7B227}" dt="2021-03-11T12:26:37.207" v="14661" actId="2696"/>
        <pc:sldMkLst>
          <pc:docMk/>
          <pc:sldMk cId="3269240944" sldId="394"/>
        </pc:sldMkLst>
      </pc:sldChg>
      <pc:sldChg chg="addSp modSp add del modTransition modAnim">
        <pc:chgData name="LIN, Zhiqiang" userId="d4683ff3-f281-4b56-a745-6a46db3b5018" providerId="ADAL" clId="{5B1B89B3-4E96-49D5-8176-67500AA7B227}" dt="2021-03-11T12:25:34.513" v="14443" actId="2696"/>
        <pc:sldMkLst>
          <pc:docMk/>
          <pc:sldMk cId="1869604785" sldId="395"/>
        </pc:sldMkLst>
        <pc:spChg chg="mod ord">
          <ac:chgData name="LIN, Zhiqiang" userId="d4683ff3-f281-4b56-a745-6a46db3b5018" providerId="ADAL" clId="{5B1B89B3-4E96-49D5-8176-67500AA7B227}" dt="2021-03-11T12:23:10.263" v="14299"/>
          <ac:spMkLst>
            <pc:docMk/>
            <pc:sldMk cId="1869604785" sldId="395"/>
            <ac:spMk id="975" creationId="{00000000-0000-0000-0000-000000000000}"/>
          </ac:spMkLst>
        </pc:spChg>
        <pc:spChg chg="mod ord">
          <ac:chgData name="LIN, Zhiqiang" userId="d4683ff3-f281-4b56-a745-6a46db3b5018" providerId="ADAL" clId="{5B1B89B3-4E96-49D5-8176-67500AA7B227}" dt="2021-03-11T12:23:10.263" v="14301"/>
          <ac:spMkLst>
            <pc:docMk/>
            <pc:sldMk cId="1869604785" sldId="395"/>
            <ac:spMk id="976" creationId="{00000000-0000-0000-0000-000000000000}"/>
          </ac:spMkLst>
        </pc:spChg>
        <pc:picChg chg="add mod ord">
          <ac:chgData name="LIN, Zhiqiang" userId="d4683ff3-f281-4b56-a745-6a46db3b5018" providerId="ADAL" clId="{5B1B89B3-4E96-49D5-8176-67500AA7B227}" dt="2021-03-11T12:23:10.279" v="14303"/>
          <ac:picMkLst>
            <pc:docMk/>
            <pc:sldMk cId="1869604785" sldId="395"/>
            <ac:picMk id="4" creationId="{8C874E8B-93CC-4920-B594-EB3644A706DB}"/>
          </ac:picMkLst>
        </pc:picChg>
        <pc:picChg chg="add mod ord">
          <ac:chgData name="LIN, Zhiqiang" userId="d4683ff3-f281-4b56-a745-6a46db3b5018" providerId="ADAL" clId="{5B1B89B3-4E96-49D5-8176-67500AA7B227}" dt="2021-03-11T12:23:10.279" v="14305"/>
          <ac:picMkLst>
            <pc:docMk/>
            <pc:sldMk cId="1869604785" sldId="395"/>
            <ac:picMk id="5" creationId="{1A47E26F-C73D-4FFE-A757-4C22D1D799F8}"/>
          </ac:picMkLst>
        </pc:picChg>
        <pc:picChg chg="add mod ord">
          <ac:chgData name="LIN, Zhiqiang" userId="d4683ff3-f281-4b56-a745-6a46db3b5018" providerId="ADAL" clId="{5B1B89B3-4E96-49D5-8176-67500AA7B227}" dt="2021-03-11T12:23:10.279" v="14307"/>
          <ac:picMkLst>
            <pc:docMk/>
            <pc:sldMk cId="1869604785" sldId="395"/>
            <ac:picMk id="6" creationId="{3CA8940B-7D64-4ECB-B4D8-5592F3CA637F}"/>
          </ac:picMkLst>
        </pc:picChg>
      </pc:sldChg>
      <pc:sldChg chg="addSp delSp modSp add modTransition modAnim">
        <pc:chgData name="LIN, Zhiqiang" userId="d4683ff3-f281-4b56-a745-6a46db3b5018" providerId="ADAL" clId="{5B1B89B3-4E96-49D5-8176-67500AA7B227}" dt="2021-03-11T12:27:48.313" v="14672" actId="478"/>
        <pc:sldMkLst>
          <pc:docMk/>
          <pc:sldMk cId="3604014617" sldId="395"/>
        </pc:sldMkLst>
        <pc:spChg chg="mod ord">
          <ac:chgData name="LIN, Zhiqiang" userId="d4683ff3-f281-4b56-a745-6a46db3b5018" providerId="ADAL" clId="{5B1B89B3-4E96-49D5-8176-67500AA7B227}" dt="2021-03-11T12:26:36.875" v="14544"/>
          <ac:spMkLst>
            <pc:docMk/>
            <pc:sldMk cId="3604014617" sldId="395"/>
            <ac:spMk id="20" creationId="{00000000-0000-0000-0000-000000000000}"/>
          </ac:spMkLst>
        </pc:spChg>
        <pc:spChg chg="mod ord">
          <ac:chgData name="LIN, Zhiqiang" userId="d4683ff3-f281-4b56-a745-6a46db3b5018" providerId="ADAL" clId="{5B1B89B3-4E96-49D5-8176-67500AA7B227}" dt="2021-03-11T12:26:36.875" v="14546"/>
          <ac:spMkLst>
            <pc:docMk/>
            <pc:sldMk cId="3604014617" sldId="395"/>
            <ac:spMk id="21" creationId="{00000000-0000-0000-0000-000000000000}"/>
          </ac:spMkLst>
        </pc:spChg>
        <pc:spChg chg="mod ord">
          <ac:chgData name="LIN, Zhiqiang" userId="d4683ff3-f281-4b56-a745-6a46db3b5018" providerId="ADAL" clId="{5B1B89B3-4E96-49D5-8176-67500AA7B227}" dt="2021-03-11T12:26:36.875" v="14548"/>
          <ac:spMkLst>
            <pc:docMk/>
            <pc:sldMk cId="3604014617" sldId="395"/>
            <ac:spMk id="22" creationId="{00000000-0000-0000-0000-000000000000}"/>
          </ac:spMkLst>
        </pc:spChg>
        <pc:spChg chg="del mod ord">
          <ac:chgData name="LIN, Zhiqiang" userId="d4683ff3-f281-4b56-a745-6a46db3b5018" providerId="ADAL" clId="{5B1B89B3-4E96-49D5-8176-67500AA7B227}" dt="2021-03-11T12:27:48.313" v="14672" actId="478"/>
          <ac:spMkLst>
            <pc:docMk/>
            <pc:sldMk cId="3604014617" sldId="395"/>
            <ac:spMk id="23" creationId="{00000000-0000-0000-0000-000000000000}"/>
          </ac:spMkLst>
        </pc:spChg>
        <pc:picChg chg="add mod ord">
          <ac:chgData name="LIN, Zhiqiang" userId="d4683ff3-f281-4b56-a745-6a46db3b5018" providerId="ADAL" clId="{5B1B89B3-4E96-49D5-8176-67500AA7B227}" dt="2021-03-11T12:26:36.875" v="14554"/>
          <ac:picMkLst>
            <pc:docMk/>
            <pc:sldMk cId="3604014617" sldId="395"/>
            <ac:picMk id="7" creationId="{D3817C09-BDC9-489F-AD9C-576F7695A9C8}"/>
          </ac:picMkLst>
        </pc:picChg>
        <pc:picChg chg="add mod ord">
          <ac:chgData name="LIN, Zhiqiang" userId="d4683ff3-f281-4b56-a745-6a46db3b5018" providerId="ADAL" clId="{5B1B89B3-4E96-49D5-8176-67500AA7B227}" dt="2021-03-11T12:26:36.875" v="14558"/>
          <ac:picMkLst>
            <pc:docMk/>
            <pc:sldMk cId="3604014617" sldId="395"/>
            <ac:picMk id="8" creationId="{37D279CD-E62B-4F75-A4EB-B9F03204F6C6}"/>
          </ac:picMkLst>
        </pc:picChg>
        <pc:picChg chg="add mod ord">
          <ac:chgData name="LIN, Zhiqiang" userId="d4683ff3-f281-4b56-a745-6a46db3b5018" providerId="ADAL" clId="{5B1B89B3-4E96-49D5-8176-67500AA7B227}" dt="2021-03-11T12:26:36.875" v="14560"/>
          <ac:picMkLst>
            <pc:docMk/>
            <pc:sldMk cId="3604014617" sldId="395"/>
            <ac:picMk id="9" creationId="{D6BCE5AD-2AC3-4D75-B069-301E1B7480B4}"/>
          </ac:picMkLst>
        </pc:picChg>
        <pc:picChg chg="add mod ord">
          <ac:chgData name="LIN, Zhiqiang" userId="d4683ff3-f281-4b56-a745-6a46db3b5018" providerId="ADAL" clId="{5B1B89B3-4E96-49D5-8176-67500AA7B227}" dt="2021-03-11T12:26:36.875" v="14556"/>
          <ac:picMkLst>
            <pc:docMk/>
            <pc:sldMk cId="3604014617" sldId="395"/>
            <ac:picMk id="10" creationId="{E65F9588-3B3C-464E-BF4A-978B5E4FF85E}"/>
          </ac:picMkLst>
        </pc:picChg>
        <pc:picChg chg="del mod ord">
          <ac:chgData name="LIN, Zhiqiang" userId="d4683ff3-f281-4b56-a745-6a46db3b5018" providerId="ADAL" clId="{5B1B89B3-4E96-49D5-8176-67500AA7B227}" dt="2021-03-11T12:27:45.730" v="14671" actId="478"/>
          <ac:picMkLst>
            <pc:docMk/>
            <pc:sldMk cId="3604014617" sldId="395"/>
            <ac:picMk id="24" creationId="{00000000-0000-0000-0000-000000000000}"/>
          </ac:picMkLst>
        </pc:picChg>
      </pc:sldChg>
      <pc:sldChg chg="addSp delSp modSp add modTransition modAnim">
        <pc:chgData name="LIN, Zhiqiang" userId="d4683ff3-f281-4b56-a745-6a46db3b5018" providerId="ADAL" clId="{5B1B89B3-4E96-49D5-8176-67500AA7B227}" dt="2021-03-11T12:27:53.380" v="14674" actId="478"/>
        <pc:sldMkLst>
          <pc:docMk/>
          <pc:sldMk cId="1236842706" sldId="396"/>
        </pc:sldMkLst>
        <pc:spChg chg="mod ord">
          <ac:chgData name="LIN, Zhiqiang" userId="d4683ff3-f281-4b56-a745-6a46db3b5018" providerId="ADAL" clId="{5B1B89B3-4E96-49D5-8176-67500AA7B227}" dt="2021-03-11T12:26:37.044" v="14588"/>
          <ac:spMkLst>
            <pc:docMk/>
            <pc:sldMk cId="1236842706" sldId="396"/>
            <ac:spMk id="20" creationId="{00000000-0000-0000-0000-000000000000}"/>
          </ac:spMkLst>
        </pc:spChg>
        <pc:spChg chg="mod ord">
          <ac:chgData name="LIN, Zhiqiang" userId="d4683ff3-f281-4b56-a745-6a46db3b5018" providerId="ADAL" clId="{5B1B89B3-4E96-49D5-8176-67500AA7B227}" dt="2021-03-11T12:26:37.044" v="14590"/>
          <ac:spMkLst>
            <pc:docMk/>
            <pc:sldMk cId="1236842706" sldId="396"/>
            <ac:spMk id="21" creationId="{00000000-0000-0000-0000-000000000000}"/>
          </ac:spMkLst>
        </pc:spChg>
        <pc:spChg chg="mod ord">
          <ac:chgData name="LIN, Zhiqiang" userId="d4683ff3-f281-4b56-a745-6a46db3b5018" providerId="ADAL" clId="{5B1B89B3-4E96-49D5-8176-67500AA7B227}" dt="2021-03-11T12:26:37.044" v="14592"/>
          <ac:spMkLst>
            <pc:docMk/>
            <pc:sldMk cId="1236842706" sldId="396"/>
            <ac:spMk id="22" creationId="{00000000-0000-0000-0000-000000000000}"/>
          </ac:spMkLst>
        </pc:spChg>
        <pc:spChg chg="del mod ord">
          <ac:chgData name="LIN, Zhiqiang" userId="d4683ff3-f281-4b56-a745-6a46db3b5018" providerId="ADAL" clId="{5B1B89B3-4E96-49D5-8176-67500AA7B227}" dt="2021-03-11T12:27:53.380" v="14674" actId="478"/>
          <ac:spMkLst>
            <pc:docMk/>
            <pc:sldMk cId="1236842706" sldId="396"/>
            <ac:spMk id="23" creationId="{00000000-0000-0000-0000-000000000000}"/>
          </ac:spMkLst>
        </pc:spChg>
        <pc:picChg chg="mod ord">
          <ac:chgData name="LIN, Zhiqiang" userId="d4683ff3-f281-4b56-a745-6a46db3b5018" providerId="ADAL" clId="{5B1B89B3-4E96-49D5-8176-67500AA7B227}" dt="2021-03-11T12:26:37.044" v="14602"/>
          <ac:picMkLst>
            <pc:docMk/>
            <pc:sldMk cId="1236842706" sldId="396"/>
            <ac:picMk id="7" creationId="{D3817C09-BDC9-489F-AD9C-576F7695A9C8}"/>
          </ac:picMkLst>
        </pc:picChg>
        <pc:picChg chg="mod ord">
          <ac:chgData name="LIN, Zhiqiang" userId="d4683ff3-f281-4b56-a745-6a46db3b5018" providerId="ADAL" clId="{5B1B89B3-4E96-49D5-8176-67500AA7B227}" dt="2021-03-11T12:26:37.044" v="14606"/>
          <ac:picMkLst>
            <pc:docMk/>
            <pc:sldMk cId="1236842706" sldId="396"/>
            <ac:picMk id="8" creationId="{37D279CD-E62B-4F75-A4EB-B9F03204F6C6}"/>
          </ac:picMkLst>
        </pc:picChg>
        <pc:picChg chg="mod ord">
          <ac:chgData name="LIN, Zhiqiang" userId="d4683ff3-f281-4b56-a745-6a46db3b5018" providerId="ADAL" clId="{5B1B89B3-4E96-49D5-8176-67500AA7B227}" dt="2021-03-11T12:26:37.044" v="14608"/>
          <ac:picMkLst>
            <pc:docMk/>
            <pc:sldMk cId="1236842706" sldId="396"/>
            <ac:picMk id="9" creationId="{D6BCE5AD-2AC3-4D75-B069-301E1B7480B4}"/>
          </ac:picMkLst>
        </pc:picChg>
        <pc:picChg chg="mod ord">
          <ac:chgData name="LIN, Zhiqiang" userId="d4683ff3-f281-4b56-a745-6a46db3b5018" providerId="ADAL" clId="{5B1B89B3-4E96-49D5-8176-67500AA7B227}" dt="2021-03-11T12:26:37.044" v="14604"/>
          <ac:picMkLst>
            <pc:docMk/>
            <pc:sldMk cId="1236842706" sldId="396"/>
            <ac:picMk id="10" creationId="{E65F9588-3B3C-464E-BF4A-978B5E4FF85E}"/>
          </ac:picMkLst>
        </pc:picChg>
        <pc:picChg chg="add mod ord">
          <ac:chgData name="LIN, Zhiqiang" userId="d4683ff3-f281-4b56-a745-6a46db3b5018" providerId="ADAL" clId="{5B1B89B3-4E96-49D5-8176-67500AA7B227}" dt="2021-03-11T12:26:37.044" v="14598"/>
          <ac:picMkLst>
            <pc:docMk/>
            <pc:sldMk cId="1236842706" sldId="396"/>
            <ac:picMk id="11" creationId="{26E749BA-06F7-49A1-B386-6C239748E8C9}"/>
          </ac:picMkLst>
        </pc:picChg>
        <pc:picChg chg="add mod ord">
          <ac:chgData name="LIN, Zhiqiang" userId="d4683ff3-f281-4b56-a745-6a46db3b5018" providerId="ADAL" clId="{5B1B89B3-4E96-49D5-8176-67500AA7B227}" dt="2021-03-11T12:26:37.044" v="14600"/>
          <ac:picMkLst>
            <pc:docMk/>
            <pc:sldMk cId="1236842706" sldId="396"/>
            <ac:picMk id="12" creationId="{D5274B96-289C-4E7B-B5C2-5274BB206F24}"/>
          </ac:picMkLst>
        </pc:picChg>
        <pc:picChg chg="del mod ord">
          <ac:chgData name="LIN, Zhiqiang" userId="d4683ff3-f281-4b56-a745-6a46db3b5018" providerId="ADAL" clId="{5B1B89B3-4E96-49D5-8176-67500AA7B227}" dt="2021-03-11T12:27:50.880" v="14673" actId="478"/>
          <ac:picMkLst>
            <pc:docMk/>
            <pc:sldMk cId="1236842706" sldId="396"/>
            <ac:picMk id="24" creationId="{00000000-0000-0000-0000-000000000000}"/>
          </ac:picMkLst>
        </pc:picChg>
      </pc:sldChg>
      <pc:sldChg chg="addSp modSp add del modTransition modAnim">
        <pc:chgData name="LIN, Zhiqiang" userId="d4683ff3-f281-4b56-a745-6a46db3b5018" providerId="ADAL" clId="{5B1B89B3-4E96-49D5-8176-67500AA7B227}" dt="2021-03-11T12:25:34.534" v="14444" actId="2696"/>
        <pc:sldMkLst>
          <pc:docMk/>
          <pc:sldMk cId="2770140336" sldId="396"/>
        </pc:sldMkLst>
        <pc:spChg chg="mod ord">
          <ac:chgData name="LIN, Zhiqiang" userId="d4683ff3-f281-4b56-a745-6a46db3b5018" providerId="ADAL" clId="{5B1B89B3-4E96-49D5-8176-67500AA7B227}" dt="2021-03-11T12:23:10.417" v="14335"/>
          <ac:spMkLst>
            <pc:docMk/>
            <pc:sldMk cId="2770140336" sldId="396"/>
            <ac:spMk id="975" creationId="{00000000-0000-0000-0000-000000000000}"/>
          </ac:spMkLst>
        </pc:spChg>
        <pc:spChg chg="mod ord">
          <ac:chgData name="LIN, Zhiqiang" userId="d4683ff3-f281-4b56-a745-6a46db3b5018" providerId="ADAL" clId="{5B1B89B3-4E96-49D5-8176-67500AA7B227}" dt="2021-03-11T12:23:10.417" v="14337"/>
          <ac:spMkLst>
            <pc:docMk/>
            <pc:sldMk cId="2770140336" sldId="396"/>
            <ac:spMk id="976" creationId="{00000000-0000-0000-0000-000000000000}"/>
          </ac:spMkLst>
        </pc:spChg>
        <pc:picChg chg="mod ord">
          <ac:chgData name="LIN, Zhiqiang" userId="d4683ff3-f281-4b56-a745-6a46db3b5018" providerId="ADAL" clId="{5B1B89B3-4E96-49D5-8176-67500AA7B227}" dt="2021-03-11T12:23:10.433" v="14343"/>
          <ac:picMkLst>
            <pc:docMk/>
            <pc:sldMk cId="2770140336" sldId="396"/>
            <ac:picMk id="4" creationId="{8C874E8B-93CC-4920-B594-EB3644A706DB}"/>
          </ac:picMkLst>
        </pc:picChg>
        <pc:picChg chg="mod ord">
          <ac:chgData name="LIN, Zhiqiang" userId="d4683ff3-f281-4b56-a745-6a46db3b5018" providerId="ADAL" clId="{5B1B89B3-4E96-49D5-8176-67500AA7B227}" dt="2021-03-11T12:23:10.433" v="14345"/>
          <ac:picMkLst>
            <pc:docMk/>
            <pc:sldMk cId="2770140336" sldId="396"/>
            <ac:picMk id="5" creationId="{1A47E26F-C73D-4FFE-A757-4C22D1D799F8}"/>
          </ac:picMkLst>
        </pc:picChg>
        <pc:picChg chg="mod ord">
          <ac:chgData name="LIN, Zhiqiang" userId="d4683ff3-f281-4b56-a745-6a46db3b5018" providerId="ADAL" clId="{5B1B89B3-4E96-49D5-8176-67500AA7B227}" dt="2021-03-11T12:23:10.433" v="14347"/>
          <ac:picMkLst>
            <pc:docMk/>
            <pc:sldMk cId="2770140336" sldId="396"/>
            <ac:picMk id="6" creationId="{3CA8940B-7D64-4ECB-B4D8-5592F3CA637F}"/>
          </ac:picMkLst>
        </pc:picChg>
        <pc:picChg chg="add mod ord">
          <ac:chgData name="LIN, Zhiqiang" userId="d4683ff3-f281-4b56-a745-6a46db3b5018" providerId="ADAL" clId="{5B1B89B3-4E96-49D5-8176-67500AA7B227}" dt="2021-03-11T12:23:10.433" v="14339"/>
          <ac:picMkLst>
            <pc:docMk/>
            <pc:sldMk cId="2770140336" sldId="396"/>
            <ac:picMk id="7" creationId="{EA1595D6-BAEA-4A04-8282-0E358A408906}"/>
          </ac:picMkLst>
        </pc:picChg>
        <pc:picChg chg="add mod ord">
          <ac:chgData name="LIN, Zhiqiang" userId="d4683ff3-f281-4b56-a745-6a46db3b5018" providerId="ADAL" clId="{5B1B89B3-4E96-49D5-8176-67500AA7B227}" dt="2021-03-11T12:23:10.433" v="14341"/>
          <ac:picMkLst>
            <pc:docMk/>
            <pc:sldMk cId="2770140336" sldId="396"/>
            <ac:picMk id="8" creationId="{61FD41FF-174F-43A7-8BA7-BDB19E15A15F}"/>
          </ac:picMkLst>
        </pc:picChg>
      </pc:sldChg>
      <pc:sldChg chg="addSp modSp add del modTransition modAnim">
        <pc:chgData name="LIN, Zhiqiang" userId="d4683ff3-f281-4b56-a745-6a46db3b5018" providerId="ADAL" clId="{5B1B89B3-4E96-49D5-8176-67500AA7B227}" dt="2021-03-11T12:25:34.534" v="14445" actId="2696"/>
        <pc:sldMkLst>
          <pc:docMk/>
          <pc:sldMk cId="3243424346" sldId="397"/>
        </pc:sldMkLst>
        <pc:spChg chg="mod ord">
          <ac:chgData name="LIN, Zhiqiang" userId="d4683ff3-f281-4b56-a745-6a46db3b5018" providerId="ADAL" clId="{5B1B89B3-4E96-49D5-8176-67500AA7B227}" dt="2021-03-11T12:23:10.623" v="14375"/>
          <ac:spMkLst>
            <pc:docMk/>
            <pc:sldMk cId="3243424346" sldId="397"/>
            <ac:spMk id="975" creationId="{00000000-0000-0000-0000-000000000000}"/>
          </ac:spMkLst>
        </pc:spChg>
        <pc:spChg chg="mod ord">
          <ac:chgData name="LIN, Zhiqiang" userId="d4683ff3-f281-4b56-a745-6a46db3b5018" providerId="ADAL" clId="{5B1B89B3-4E96-49D5-8176-67500AA7B227}" dt="2021-03-11T12:23:10.623" v="14377"/>
          <ac:spMkLst>
            <pc:docMk/>
            <pc:sldMk cId="3243424346" sldId="397"/>
            <ac:spMk id="976" creationId="{00000000-0000-0000-0000-000000000000}"/>
          </ac:spMkLst>
        </pc:spChg>
        <pc:picChg chg="mod ord">
          <ac:chgData name="LIN, Zhiqiang" userId="d4683ff3-f281-4b56-a745-6a46db3b5018" providerId="ADAL" clId="{5B1B89B3-4E96-49D5-8176-67500AA7B227}" dt="2021-03-11T12:23:10.623" v="14387"/>
          <ac:picMkLst>
            <pc:docMk/>
            <pc:sldMk cId="3243424346" sldId="397"/>
            <ac:picMk id="4" creationId="{8C874E8B-93CC-4920-B594-EB3644A706DB}"/>
          </ac:picMkLst>
        </pc:picChg>
        <pc:picChg chg="mod ord">
          <ac:chgData name="LIN, Zhiqiang" userId="d4683ff3-f281-4b56-a745-6a46db3b5018" providerId="ADAL" clId="{5B1B89B3-4E96-49D5-8176-67500AA7B227}" dt="2021-03-11T12:23:10.623" v="14389"/>
          <ac:picMkLst>
            <pc:docMk/>
            <pc:sldMk cId="3243424346" sldId="397"/>
            <ac:picMk id="5" creationId="{1A47E26F-C73D-4FFE-A757-4C22D1D799F8}"/>
          </ac:picMkLst>
        </pc:picChg>
        <pc:picChg chg="mod ord">
          <ac:chgData name="LIN, Zhiqiang" userId="d4683ff3-f281-4b56-a745-6a46db3b5018" providerId="ADAL" clId="{5B1B89B3-4E96-49D5-8176-67500AA7B227}" dt="2021-03-11T12:23:10.623" v="14391"/>
          <ac:picMkLst>
            <pc:docMk/>
            <pc:sldMk cId="3243424346" sldId="397"/>
            <ac:picMk id="6" creationId="{3CA8940B-7D64-4ECB-B4D8-5592F3CA637F}"/>
          </ac:picMkLst>
        </pc:picChg>
        <pc:picChg chg="mod ord">
          <ac:chgData name="LIN, Zhiqiang" userId="d4683ff3-f281-4b56-a745-6a46db3b5018" providerId="ADAL" clId="{5B1B89B3-4E96-49D5-8176-67500AA7B227}" dt="2021-03-11T12:23:10.623" v="14379"/>
          <ac:picMkLst>
            <pc:docMk/>
            <pc:sldMk cId="3243424346" sldId="397"/>
            <ac:picMk id="7" creationId="{EA1595D6-BAEA-4A04-8282-0E358A408906}"/>
          </ac:picMkLst>
        </pc:picChg>
        <pc:picChg chg="mod ord">
          <ac:chgData name="LIN, Zhiqiang" userId="d4683ff3-f281-4b56-a745-6a46db3b5018" providerId="ADAL" clId="{5B1B89B3-4E96-49D5-8176-67500AA7B227}" dt="2021-03-11T12:23:10.623" v="14381"/>
          <ac:picMkLst>
            <pc:docMk/>
            <pc:sldMk cId="3243424346" sldId="397"/>
            <ac:picMk id="8" creationId="{61FD41FF-174F-43A7-8BA7-BDB19E15A15F}"/>
          </ac:picMkLst>
        </pc:picChg>
        <pc:picChg chg="add mod ord">
          <ac:chgData name="LIN, Zhiqiang" userId="d4683ff3-f281-4b56-a745-6a46db3b5018" providerId="ADAL" clId="{5B1B89B3-4E96-49D5-8176-67500AA7B227}" dt="2021-03-11T12:23:10.623" v="14385"/>
          <ac:picMkLst>
            <pc:docMk/>
            <pc:sldMk cId="3243424346" sldId="397"/>
            <ac:picMk id="9" creationId="{208D52AB-DAB7-43BD-9534-4278CBE1E2C1}"/>
          </ac:picMkLst>
        </pc:picChg>
        <pc:picChg chg="add mod ord">
          <ac:chgData name="LIN, Zhiqiang" userId="d4683ff3-f281-4b56-a745-6a46db3b5018" providerId="ADAL" clId="{5B1B89B3-4E96-49D5-8176-67500AA7B227}" dt="2021-03-11T12:23:10.623" v="14383"/>
          <ac:picMkLst>
            <pc:docMk/>
            <pc:sldMk cId="3243424346" sldId="397"/>
            <ac:picMk id="10" creationId="{43BEA8F1-6E18-4F3D-B888-61E713046291}"/>
          </ac:picMkLst>
        </pc:picChg>
      </pc:sldChg>
      <pc:sldChg chg="addSp delSp modSp add modTransition modAnim">
        <pc:chgData name="LIN, Zhiqiang" userId="d4683ff3-f281-4b56-a745-6a46db3b5018" providerId="ADAL" clId="{5B1B89B3-4E96-49D5-8176-67500AA7B227}" dt="2021-03-11T12:28:04.217" v="14677" actId="478"/>
        <pc:sldMkLst>
          <pc:docMk/>
          <pc:sldMk cId="4068342496" sldId="397"/>
        </pc:sldMkLst>
        <pc:spChg chg="add mod">
          <ac:chgData name="LIN, Zhiqiang" userId="d4683ff3-f281-4b56-a745-6a46db3b5018" providerId="ADAL" clId="{5B1B89B3-4E96-49D5-8176-67500AA7B227}" dt="2021-03-11T12:27:14.240" v="14665" actId="2085"/>
          <ac:spMkLst>
            <pc:docMk/>
            <pc:sldMk cId="4068342496" sldId="397"/>
            <ac:spMk id="2" creationId="{75B6A6BF-3FC6-48CA-81FE-8C4A692A8BB1}"/>
          </ac:spMkLst>
        </pc:spChg>
        <pc:spChg chg="mod ord">
          <ac:chgData name="LIN, Zhiqiang" userId="d4683ff3-f281-4b56-a745-6a46db3b5018" providerId="ADAL" clId="{5B1B89B3-4E96-49D5-8176-67500AA7B227}" dt="2021-03-11T12:26:37.207" v="14636"/>
          <ac:spMkLst>
            <pc:docMk/>
            <pc:sldMk cId="4068342496" sldId="397"/>
            <ac:spMk id="20" creationId="{00000000-0000-0000-0000-000000000000}"/>
          </ac:spMkLst>
        </pc:spChg>
        <pc:spChg chg="mod ord">
          <ac:chgData name="LIN, Zhiqiang" userId="d4683ff3-f281-4b56-a745-6a46db3b5018" providerId="ADAL" clId="{5B1B89B3-4E96-49D5-8176-67500AA7B227}" dt="2021-03-11T12:26:37.207" v="14638"/>
          <ac:spMkLst>
            <pc:docMk/>
            <pc:sldMk cId="4068342496" sldId="397"/>
            <ac:spMk id="21" creationId="{00000000-0000-0000-0000-000000000000}"/>
          </ac:spMkLst>
        </pc:spChg>
        <pc:spChg chg="mod ord">
          <ac:chgData name="LIN, Zhiqiang" userId="d4683ff3-f281-4b56-a745-6a46db3b5018" providerId="ADAL" clId="{5B1B89B3-4E96-49D5-8176-67500AA7B227}" dt="2021-03-11T12:26:37.207" v="14640"/>
          <ac:spMkLst>
            <pc:docMk/>
            <pc:sldMk cId="4068342496" sldId="397"/>
            <ac:spMk id="22" creationId="{00000000-0000-0000-0000-000000000000}"/>
          </ac:spMkLst>
        </pc:spChg>
        <pc:spChg chg="del mod ord">
          <ac:chgData name="LIN, Zhiqiang" userId="d4683ff3-f281-4b56-a745-6a46db3b5018" providerId="ADAL" clId="{5B1B89B3-4E96-49D5-8176-67500AA7B227}" dt="2021-03-11T12:28:04.217" v="14677" actId="478"/>
          <ac:spMkLst>
            <pc:docMk/>
            <pc:sldMk cId="4068342496" sldId="397"/>
            <ac:spMk id="23" creationId="{00000000-0000-0000-0000-000000000000}"/>
          </ac:spMkLst>
        </pc:spChg>
        <pc:picChg chg="mod ord">
          <ac:chgData name="LIN, Zhiqiang" userId="d4683ff3-f281-4b56-a745-6a46db3b5018" providerId="ADAL" clId="{5B1B89B3-4E96-49D5-8176-67500AA7B227}" dt="2021-03-11T12:26:37.207" v="14654"/>
          <ac:picMkLst>
            <pc:docMk/>
            <pc:sldMk cId="4068342496" sldId="397"/>
            <ac:picMk id="7" creationId="{D3817C09-BDC9-489F-AD9C-576F7695A9C8}"/>
          </ac:picMkLst>
        </pc:picChg>
        <pc:picChg chg="mod ord">
          <ac:chgData name="LIN, Zhiqiang" userId="d4683ff3-f281-4b56-a745-6a46db3b5018" providerId="ADAL" clId="{5B1B89B3-4E96-49D5-8176-67500AA7B227}" dt="2021-03-11T12:26:37.207" v="14658"/>
          <ac:picMkLst>
            <pc:docMk/>
            <pc:sldMk cId="4068342496" sldId="397"/>
            <ac:picMk id="8" creationId="{37D279CD-E62B-4F75-A4EB-B9F03204F6C6}"/>
          </ac:picMkLst>
        </pc:picChg>
        <pc:picChg chg="mod ord">
          <ac:chgData name="LIN, Zhiqiang" userId="d4683ff3-f281-4b56-a745-6a46db3b5018" providerId="ADAL" clId="{5B1B89B3-4E96-49D5-8176-67500AA7B227}" dt="2021-03-11T12:26:37.207" v="14660"/>
          <ac:picMkLst>
            <pc:docMk/>
            <pc:sldMk cId="4068342496" sldId="397"/>
            <ac:picMk id="9" creationId="{D6BCE5AD-2AC3-4D75-B069-301E1B7480B4}"/>
          </ac:picMkLst>
        </pc:picChg>
        <pc:picChg chg="mod ord">
          <ac:chgData name="LIN, Zhiqiang" userId="d4683ff3-f281-4b56-a745-6a46db3b5018" providerId="ADAL" clId="{5B1B89B3-4E96-49D5-8176-67500AA7B227}" dt="2021-03-11T12:26:37.207" v="14656"/>
          <ac:picMkLst>
            <pc:docMk/>
            <pc:sldMk cId="4068342496" sldId="397"/>
            <ac:picMk id="10" creationId="{E65F9588-3B3C-464E-BF4A-978B5E4FF85E}"/>
          </ac:picMkLst>
        </pc:picChg>
        <pc:picChg chg="mod ord">
          <ac:chgData name="LIN, Zhiqiang" userId="d4683ff3-f281-4b56-a745-6a46db3b5018" providerId="ADAL" clId="{5B1B89B3-4E96-49D5-8176-67500AA7B227}" dt="2021-03-11T12:26:37.207" v="14646"/>
          <ac:picMkLst>
            <pc:docMk/>
            <pc:sldMk cId="4068342496" sldId="397"/>
            <ac:picMk id="11" creationId="{26E749BA-06F7-49A1-B386-6C239748E8C9}"/>
          </ac:picMkLst>
        </pc:picChg>
        <pc:picChg chg="mod ord">
          <ac:chgData name="LIN, Zhiqiang" userId="d4683ff3-f281-4b56-a745-6a46db3b5018" providerId="ADAL" clId="{5B1B89B3-4E96-49D5-8176-67500AA7B227}" dt="2021-03-11T12:26:37.207" v="14648"/>
          <ac:picMkLst>
            <pc:docMk/>
            <pc:sldMk cId="4068342496" sldId="397"/>
            <ac:picMk id="12" creationId="{D5274B96-289C-4E7B-B5C2-5274BB206F24}"/>
          </ac:picMkLst>
        </pc:picChg>
        <pc:picChg chg="add mod ord">
          <ac:chgData name="LIN, Zhiqiang" userId="d4683ff3-f281-4b56-a745-6a46db3b5018" providerId="ADAL" clId="{5B1B89B3-4E96-49D5-8176-67500AA7B227}" dt="2021-03-11T12:26:37.207" v="14652"/>
          <ac:picMkLst>
            <pc:docMk/>
            <pc:sldMk cId="4068342496" sldId="397"/>
            <ac:picMk id="13" creationId="{4DBF449D-EAD3-443D-9FB8-441CB793B64F}"/>
          </ac:picMkLst>
        </pc:picChg>
        <pc:picChg chg="add mod ord">
          <ac:chgData name="LIN, Zhiqiang" userId="d4683ff3-f281-4b56-a745-6a46db3b5018" providerId="ADAL" clId="{5B1B89B3-4E96-49D5-8176-67500AA7B227}" dt="2021-03-11T12:26:37.207" v="14650"/>
          <ac:picMkLst>
            <pc:docMk/>
            <pc:sldMk cId="4068342496" sldId="397"/>
            <ac:picMk id="14" creationId="{FAADCEBB-CA53-4A2F-895C-D8FE6AFB54C8}"/>
          </ac:picMkLst>
        </pc:picChg>
        <pc:picChg chg="del mod ord">
          <ac:chgData name="LIN, Zhiqiang" userId="d4683ff3-f281-4b56-a745-6a46db3b5018" providerId="ADAL" clId="{5B1B89B3-4E96-49D5-8176-67500AA7B227}" dt="2021-03-11T12:28:02.269" v="14676" actId="478"/>
          <ac:picMkLst>
            <pc:docMk/>
            <pc:sldMk cId="4068342496" sldId="397"/>
            <ac:picMk id="24" creationId="{00000000-0000-0000-0000-000000000000}"/>
          </ac:picMkLst>
        </pc:picChg>
      </pc:sldChg>
      <pc:sldChg chg="addSp modSp add del modTransition modAnim">
        <pc:chgData name="LIN, Zhiqiang" userId="d4683ff3-f281-4b56-a745-6a46db3b5018" providerId="ADAL" clId="{5B1B89B3-4E96-49D5-8176-67500AA7B227}" dt="2021-03-11T12:25:34.551" v="14446" actId="2696"/>
        <pc:sldMkLst>
          <pc:docMk/>
          <pc:sldMk cId="1081511434" sldId="398"/>
        </pc:sldMkLst>
        <pc:spChg chg="add mod ord">
          <ac:chgData name="LIN, Zhiqiang" userId="d4683ff3-f281-4b56-a745-6a46db3b5018" providerId="ADAL" clId="{5B1B89B3-4E96-49D5-8176-67500AA7B227}" dt="2021-03-11T12:23:10.850" v="14423"/>
          <ac:spMkLst>
            <pc:docMk/>
            <pc:sldMk cId="1081511434" sldId="398"/>
            <ac:spMk id="11" creationId="{93F48D8D-FF5A-4505-974B-696379BBF50D}"/>
          </ac:spMkLst>
        </pc:spChg>
        <pc:spChg chg="mod ord">
          <ac:chgData name="LIN, Zhiqiang" userId="d4683ff3-f281-4b56-a745-6a46db3b5018" providerId="ADAL" clId="{5B1B89B3-4E96-49D5-8176-67500AA7B227}" dt="2021-03-11T12:23:10.850" v="14419"/>
          <ac:spMkLst>
            <pc:docMk/>
            <pc:sldMk cId="1081511434" sldId="398"/>
            <ac:spMk id="975" creationId="{00000000-0000-0000-0000-000000000000}"/>
          </ac:spMkLst>
        </pc:spChg>
        <pc:spChg chg="mod ord">
          <ac:chgData name="LIN, Zhiqiang" userId="d4683ff3-f281-4b56-a745-6a46db3b5018" providerId="ADAL" clId="{5B1B89B3-4E96-49D5-8176-67500AA7B227}" dt="2021-03-11T12:23:10.850" v="14421"/>
          <ac:spMkLst>
            <pc:docMk/>
            <pc:sldMk cId="1081511434" sldId="398"/>
            <ac:spMk id="976" creationId="{00000000-0000-0000-0000-000000000000}"/>
          </ac:spMkLst>
        </pc:spChg>
        <pc:picChg chg="mod ord">
          <ac:chgData name="LIN, Zhiqiang" userId="d4683ff3-f281-4b56-a745-6a46db3b5018" providerId="ADAL" clId="{5B1B89B3-4E96-49D5-8176-67500AA7B227}" dt="2021-03-11T12:23:10.865" v="14435"/>
          <ac:picMkLst>
            <pc:docMk/>
            <pc:sldMk cId="1081511434" sldId="398"/>
            <ac:picMk id="4" creationId="{8C874E8B-93CC-4920-B594-EB3644A706DB}"/>
          </ac:picMkLst>
        </pc:picChg>
        <pc:picChg chg="mod ord">
          <ac:chgData name="LIN, Zhiqiang" userId="d4683ff3-f281-4b56-a745-6a46db3b5018" providerId="ADAL" clId="{5B1B89B3-4E96-49D5-8176-67500AA7B227}" dt="2021-03-11T12:23:10.865" v="14437"/>
          <ac:picMkLst>
            <pc:docMk/>
            <pc:sldMk cId="1081511434" sldId="398"/>
            <ac:picMk id="5" creationId="{1A47E26F-C73D-4FFE-A757-4C22D1D799F8}"/>
          </ac:picMkLst>
        </pc:picChg>
        <pc:picChg chg="mod ord">
          <ac:chgData name="LIN, Zhiqiang" userId="d4683ff3-f281-4b56-a745-6a46db3b5018" providerId="ADAL" clId="{5B1B89B3-4E96-49D5-8176-67500AA7B227}" dt="2021-03-11T12:23:10.865" v="14439"/>
          <ac:picMkLst>
            <pc:docMk/>
            <pc:sldMk cId="1081511434" sldId="398"/>
            <ac:picMk id="6" creationId="{3CA8940B-7D64-4ECB-B4D8-5592F3CA637F}"/>
          </ac:picMkLst>
        </pc:picChg>
        <pc:picChg chg="mod ord">
          <ac:chgData name="LIN, Zhiqiang" userId="d4683ff3-f281-4b56-a745-6a46db3b5018" providerId="ADAL" clId="{5B1B89B3-4E96-49D5-8176-67500AA7B227}" dt="2021-03-11T12:23:10.865" v="14427"/>
          <ac:picMkLst>
            <pc:docMk/>
            <pc:sldMk cId="1081511434" sldId="398"/>
            <ac:picMk id="7" creationId="{EA1595D6-BAEA-4A04-8282-0E358A408906}"/>
          </ac:picMkLst>
        </pc:picChg>
        <pc:picChg chg="mod ord">
          <ac:chgData name="LIN, Zhiqiang" userId="d4683ff3-f281-4b56-a745-6a46db3b5018" providerId="ADAL" clId="{5B1B89B3-4E96-49D5-8176-67500AA7B227}" dt="2021-03-11T12:23:10.865" v="14429"/>
          <ac:picMkLst>
            <pc:docMk/>
            <pc:sldMk cId="1081511434" sldId="398"/>
            <ac:picMk id="8" creationId="{61FD41FF-174F-43A7-8BA7-BDB19E15A15F}"/>
          </ac:picMkLst>
        </pc:picChg>
        <pc:picChg chg="mod ord">
          <ac:chgData name="LIN, Zhiqiang" userId="d4683ff3-f281-4b56-a745-6a46db3b5018" providerId="ADAL" clId="{5B1B89B3-4E96-49D5-8176-67500AA7B227}" dt="2021-03-11T12:23:10.865" v="14433"/>
          <ac:picMkLst>
            <pc:docMk/>
            <pc:sldMk cId="1081511434" sldId="398"/>
            <ac:picMk id="9" creationId="{208D52AB-DAB7-43BD-9534-4278CBE1E2C1}"/>
          </ac:picMkLst>
        </pc:picChg>
        <pc:picChg chg="mod ord">
          <ac:chgData name="LIN, Zhiqiang" userId="d4683ff3-f281-4b56-a745-6a46db3b5018" providerId="ADAL" clId="{5B1B89B3-4E96-49D5-8176-67500AA7B227}" dt="2021-03-11T12:23:10.865" v="14431"/>
          <ac:picMkLst>
            <pc:docMk/>
            <pc:sldMk cId="1081511434" sldId="398"/>
            <ac:picMk id="10" creationId="{43BEA8F1-6E18-4F3D-B888-61E713046291}"/>
          </ac:picMkLst>
        </pc:picChg>
        <pc:picChg chg="add mod ord">
          <ac:chgData name="LIN, Zhiqiang" userId="d4683ff3-f281-4b56-a745-6a46db3b5018" providerId="ADAL" clId="{5B1B89B3-4E96-49D5-8176-67500AA7B227}" dt="2021-03-11T12:23:10.865" v="14425"/>
          <ac:picMkLst>
            <pc:docMk/>
            <pc:sldMk cId="1081511434" sldId="398"/>
            <ac:picMk id="12" creationId="{B4B71019-D3A3-40A1-92A0-F85C9A999114}"/>
          </ac:picMkLst>
        </pc:picChg>
      </pc:sldChg>
      <pc:sldChg chg="modSp add">
        <pc:chgData name="LIN, Zhiqiang" userId="d4683ff3-f281-4b56-a745-6a46db3b5018" providerId="ADAL" clId="{5B1B89B3-4E96-49D5-8176-67500AA7B227}" dt="2021-03-11T12:28:42.374" v="14690" actId="1076"/>
        <pc:sldMkLst>
          <pc:docMk/>
          <pc:sldMk cId="2036014364" sldId="398"/>
        </pc:sldMkLst>
        <pc:spChg chg="mod">
          <ac:chgData name="LIN, Zhiqiang" userId="d4683ff3-f281-4b56-a745-6a46db3b5018" providerId="ADAL" clId="{5B1B89B3-4E96-49D5-8176-67500AA7B227}" dt="2021-03-11T12:28:42.374" v="14690" actId="1076"/>
          <ac:spMkLst>
            <pc:docMk/>
            <pc:sldMk cId="2036014364" sldId="398"/>
            <ac:spMk id="23" creationId="{00000000-0000-0000-0000-000000000000}"/>
          </ac:spMkLst>
        </pc:spChg>
        <pc:picChg chg="mod">
          <ac:chgData name="LIN, Zhiqiang" userId="d4683ff3-f281-4b56-a745-6a46db3b5018" providerId="ADAL" clId="{5B1B89B3-4E96-49D5-8176-67500AA7B227}" dt="2021-03-11T12:28:30.105" v="14687" actId="1076"/>
          <ac:picMkLst>
            <pc:docMk/>
            <pc:sldMk cId="2036014364" sldId="398"/>
            <ac:picMk id="24" creationId="{00000000-0000-0000-0000-000000000000}"/>
          </ac:picMkLst>
        </pc:picChg>
      </pc:sldChg>
      <pc:sldChg chg="addSp delSp add">
        <pc:chgData name="LIN, Zhiqiang" userId="d4683ff3-f281-4b56-a745-6a46db3b5018" providerId="ADAL" clId="{5B1B89B3-4E96-49D5-8176-67500AA7B227}" dt="2021-03-11T12:29:19.576" v="14696"/>
        <pc:sldMkLst>
          <pc:docMk/>
          <pc:sldMk cId="2817102497" sldId="399"/>
        </pc:sldMkLst>
        <pc:spChg chg="add del">
          <ac:chgData name="LIN, Zhiqiang" userId="d4683ff3-f281-4b56-a745-6a46db3b5018" providerId="ADAL" clId="{5B1B89B3-4E96-49D5-8176-67500AA7B227}" dt="2021-03-11T12:29:14.514" v="14693"/>
          <ac:spMkLst>
            <pc:docMk/>
            <pc:sldMk cId="2817102497" sldId="399"/>
            <ac:spMk id="13" creationId="{952DC13D-47C0-462A-8241-B24188D8CF52}"/>
          </ac:spMkLst>
        </pc:spChg>
        <pc:spChg chg="add">
          <ac:chgData name="LIN, Zhiqiang" userId="d4683ff3-f281-4b56-a745-6a46db3b5018" providerId="ADAL" clId="{5B1B89B3-4E96-49D5-8176-67500AA7B227}" dt="2021-03-11T12:29:19.576" v="14696"/>
          <ac:spMkLst>
            <pc:docMk/>
            <pc:sldMk cId="2817102497" sldId="399"/>
            <ac:spMk id="14" creationId="{C986022C-B0A0-4422-BFBB-F5B4C06E0D29}"/>
          </ac:spMkLst>
        </pc:spChg>
        <pc:spChg chg="del">
          <ac:chgData name="LIN, Zhiqiang" userId="d4683ff3-f281-4b56-a745-6a46db3b5018" providerId="ADAL" clId="{5B1B89B3-4E96-49D5-8176-67500AA7B227}" dt="2021-03-11T12:29:18.013" v="14695" actId="478"/>
          <ac:spMkLst>
            <pc:docMk/>
            <pc:sldMk cId="2817102497" sldId="399"/>
            <ac:spMk id="82" creationId="{00000000-0000-0000-0000-000000000000}"/>
          </ac:spMkLst>
        </pc:spChg>
        <pc:picChg chg="del">
          <ac:chgData name="LIN, Zhiqiang" userId="d4683ff3-f281-4b56-a745-6a46db3b5018" providerId="ADAL" clId="{5B1B89B3-4E96-49D5-8176-67500AA7B227}" dt="2021-03-11T12:29:16.538" v="14694" actId="478"/>
          <ac:picMkLst>
            <pc:docMk/>
            <pc:sldMk cId="2817102497" sldId="399"/>
            <ac:picMk id="87" creationId="{00000000-0000-0000-0000-000000000000}"/>
          </ac:picMkLst>
        </pc:picChg>
      </pc:sldChg>
      <pc:sldChg chg="addSp delSp modSp add modNotesTx">
        <pc:chgData name="LIN, Zhiqiang" userId="d4683ff3-f281-4b56-a745-6a46db3b5018" providerId="ADAL" clId="{5B1B89B3-4E96-49D5-8176-67500AA7B227}" dt="2021-03-11T14:18:25.187" v="15385" actId="20577"/>
        <pc:sldMkLst>
          <pc:docMk/>
          <pc:sldMk cId="2148459522" sldId="400"/>
        </pc:sldMkLst>
        <pc:picChg chg="add del">
          <ac:chgData name="LIN, Zhiqiang" userId="d4683ff3-f281-4b56-a745-6a46db3b5018" providerId="ADAL" clId="{5B1B89B3-4E96-49D5-8176-67500AA7B227}" dt="2021-03-11T12:32:16.440" v="14700"/>
          <ac:picMkLst>
            <pc:docMk/>
            <pc:sldMk cId="2148459522" sldId="400"/>
            <ac:picMk id="1026" creationId="{4A6B0B15-986C-417A-A968-549246216BC9}"/>
          </ac:picMkLst>
        </pc:picChg>
        <pc:picChg chg="add del">
          <ac:chgData name="LIN, Zhiqiang" userId="d4683ff3-f281-4b56-a745-6a46db3b5018" providerId="ADAL" clId="{5B1B89B3-4E96-49D5-8176-67500AA7B227}" dt="2021-03-11T12:32:39.304" v="14702"/>
          <ac:picMkLst>
            <pc:docMk/>
            <pc:sldMk cId="2148459522" sldId="400"/>
            <ac:picMk id="1028" creationId="{0AF458EC-2498-4F91-BC88-15ECA94E2109}"/>
          </ac:picMkLst>
        </pc:picChg>
        <pc:picChg chg="add del mod">
          <ac:chgData name="LIN, Zhiqiang" userId="d4683ff3-f281-4b56-a745-6a46db3b5018" providerId="ADAL" clId="{5B1B89B3-4E96-49D5-8176-67500AA7B227}" dt="2021-03-11T12:34:58.966" v="14706" actId="478"/>
          <ac:picMkLst>
            <pc:docMk/>
            <pc:sldMk cId="2148459522" sldId="400"/>
            <ac:picMk id="1030" creationId="{876B4FD4-3C66-4AC1-BC7B-2918F4156D19}"/>
          </ac:picMkLst>
        </pc:picChg>
      </pc:sldChg>
      <pc:sldChg chg="addSp modSp add">
        <pc:chgData name="LIN, Zhiqiang" userId="d4683ff3-f281-4b56-a745-6a46db3b5018" providerId="ADAL" clId="{5B1B89B3-4E96-49D5-8176-67500AA7B227}" dt="2021-03-11T14:43:27.080" v="16676" actId="2085"/>
        <pc:sldMkLst>
          <pc:docMk/>
          <pc:sldMk cId="3240660012" sldId="401"/>
        </pc:sldMkLst>
        <pc:spChg chg="add mod">
          <ac:chgData name="LIN, Zhiqiang" userId="d4683ff3-f281-4b56-a745-6a46db3b5018" providerId="ADAL" clId="{5B1B89B3-4E96-49D5-8176-67500AA7B227}" dt="2021-03-11T14:43:27.080" v="16676" actId="2085"/>
          <ac:spMkLst>
            <pc:docMk/>
            <pc:sldMk cId="3240660012" sldId="401"/>
            <ac:spMk id="2" creationId="{2C764FFB-4860-4D83-8864-3C5E30B0DED1}"/>
          </ac:spMkLst>
        </pc:spChg>
      </pc:sldChg>
      <pc:sldChg chg="addSp modSp add">
        <pc:chgData name="LIN, Zhiqiang" userId="d4683ff3-f281-4b56-a745-6a46db3b5018" providerId="ADAL" clId="{5B1B89B3-4E96-49D5-8176-67500AA7B227}" dt="2021-03-11T14:44:06.117" v="16680" actId="207"/>
        <pc:sldMkLst>
          <pc:docMk/>
          <pc:sldMk cId="4178583964" sldId="402"/>
        </pc:sldMkLst>
        <pc:spChg chg="add mod">
          <ac:chgData name="LIN, Zhiqiang" userId="d4683ff3-f281-4b56-a745-6a46db3b5018" providerId="ADAL" clId="{5B1B89B3-4E96-49D5-8176-67500AA7B227}" dt="2021-03-11T14:44:06.117" v="16680" actId="207"/>
          <ac:spMkLst>
            <pc:docMk/>
            <pc:sldMk cId="4178583964" sldId="402"/>
            <ac:spMk id="2" creationId="{C9A11052-FFC8-4FD7-BDBC-9F1CD22F3E18}"/>
          </ac:spMkLst>
        </pc:spChg>
      </pc:sldChg>
      <pc:sldChg chg="addSp modSp add">
        <pc:chgData name="LIN, Zhiqiang" userId="d4683ff3-f281-4b56-a745-6a46db3b5018" providerId="ADAL" clId="{5B1B89B3-4E96-49D5-8176-67500AA7B227}" dt="2021-03-11T14:44:12.323" v="16681"/>
        <pc:sldMkLst>
          <pc:docMk/>
          <pc:sldMk cId="1706515979" sldId="403"/>
        </pc:sldMkLst>
        <pc:spChg chg="add">
          <ac:chgData name="LIN, Zhiqiang" userId="d4683ff3-f281-4b56-a745-6a46db3b5018" providerId="ADAL" clId="{5B1B89B3-4E96-49D5-8176-67500AA7B227}" dt="2021-03-11T14:44:12.323" v="16681"/>
          <ac:spMkLst>
            <pc:docMk/>
            <pc:sldMk cId="1706515979" sldId="403"/>
            <ac:spMk id="6" creationId="{ACD49468-6189-4417-BC15-1B7858903B94}"/>
          </ac:spMkLst>
        </pc:spChg>
        <pc:graphicFrameChg chg="mod">
          <ac:chgData name="LIN, Zhiqiang" userId="d4683ff3-f281-4b56-a745-6a46db3b5018" providerId="ADAL" clId="{5B1B89B3-4E96-49D5-8176-67500AA7B227}" dt="2021-03-11T13:41:35.818" v="14903"/>
          <ac:graphicFrameMkLst>
            <pc:docMk/>
            <pc:sldMk cId="1706515979" sldId="403"/>
            <ac:graphicFrameMk id="4" creationId="{5A887696-3E41-4DE7-93FB-7C27CE160A5A}"/>
          </ac:graphicFrameMkLst>
        </pc:graphicFrameChg>
        <pc:graphicFrameChg chg="modGraphic">
          <ac:chgData name="LIN, Zhiqiang" userId="d4683ff3-f281-4b56-a745-6a46db3b5018" providerId="ADAL" clId="{5B1B89B3-4E96-49D5-8176-67500AA7B227}" dt="2021-03-11T13:41:54.584" v="14904" actId="207"/>
          <ac:graphicFrameMkLst>
            <pc:docMk/>
            <pc:sldMk cId="1706515979" sldId="403"/>
            <ac:graphicFrameMk id="5" creationId="{E9A8D39E-08AD-4B57-8887-58A11A0B87FC}"/>
          </ac:graphicFrameMkLst>
        </pc:graphicFrameChg>
      </pc:sldChg>
      <pc:sldChg chg="add">
        <pc:chgData name="LIN, Zhiqiang" userId="d4683ff3-f281-4b56-a745-6a46db3b5018" providerId="ADAL" clId="{5B1B89B3-4E96-49D5-8176-67500AA7B227}" dt="2021-03-11T14:54:02.988" v="16911"/>
        <pc:sldMkLst>
          <pc:docMk/>
          <pc:sldMk cId="3007180566" sldId="404"/>
        </pc:sldMkLst>
      </pc:sldChg>
      <pc:sldChg chg="addSp modSp add">
        <pc:chgData name="LIN, Zhiqiang" userId="d4683ff3-f281-4b56-a745-6a46db3b5018" providerId="ADAL" clId="{5B1B89B3-4E96-49D5-8176-67500AA7B227}" dt="2021-03-11T15:20:10.201" v="16993" actId="2085"/>
        <pc:sldMkLst>
          <pc:docMk/>
          <pc:sldMk cId="3650743091" sldId="405"/>
        </pc:sldMkLst>
        <pc:spChg chg="add mod">
          <ac:chgData name="LIN, Zhiqiang" userId="d4683ff3-f281-4b56-a745-6a46db3b5018" providerId="ADAL" clId="{5B1B89B3-4E96-49D5-8176-67500AA7B227}" dt="2021-03-11T15:20:10.201" v="16993" actId="2085"/>
          <ac:spMkLst>
            <pc:docMk/>
            <pc:sldMk cId="3650743091" sldId="405"/>
            <ac:spMk id="2" creationId="{22F220DB-C1BD-48A3-AE3B-95CB9F611EEB}"/>
          </ac:spMkLst>
        </pc:spChg>
        <pc:spChg chg="mod">
          <ac:chgData name="LIN, Zhiqiang" userId="d4683ff3-f281-4b56-a745-6a46db3b5018" providerId="ADAL" clId="{5B1B89B3-4E96-49D5-8176-67500AA7B227}" dt="2021-03-11T15:19:53.215" v="16990" actId="1076"/>
          <ac:spMkLst>
            <pc:docMk/>
            <pc:sldMk cId="3650743091" sldId="405"/>
            <ac:spMk id="9" creationId="{86215BA8-D636-48FA-A81C-0833D4FD90A3}"/>
          </ac:spMkLst>
        </pc:spChg>
      </pc:sldChg>
      <pc:sldChg chg="add">
        <pc:chgData name="LIN, Zhiqiang" userId="d4683ff3-f281-4b56-a745-6a46db3b5018" providerId="ADAL" clId="{5B1B89B3-4E96-49D5-8176-67500AA7B227}" dt="2021-03-11T16:35:00.117" v="17005"/>
        <pc:sldMkLst>
          <pc:docMk/>
          <pc:sldMk cId="472967683" sldId="4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lifeasageek.github.io/papers/seonghyun-blackmirror.pdf"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c202eb98cf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gc202eb98cf_2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80" name="Google Shape;80;gc202eb98cf_2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c6df614d3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 name="Google Shape;200;gc6df614d33_0_108: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201" name="Google Shape;201;gc6df614d33_0_108: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c6df614d33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gc6df614d33_0_122: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217" name="Google Shape;217;gc6df614d33_0_122: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c6df614d33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 name="Google Shape;233;gc6df614d33_0_137: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234" name="Google Shape;234;gc6df614d33_0_137: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c6df614d33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gc6df614d33_0_154: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253" name="Google Shape;253;gc6df614d33_0_154: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c6df614d33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gc6df614d33_0_171: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272" name="Google Shape;272;gc6df614d33_0_171: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c6df614d33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gc6df614d33_0_193: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r>
              <a:rPr lang="en" dirty="0"/>
              <a:t> </a:t>
            </a:r>
            <a:endParaRPr dirty="0">
              <a:latin typeface="Arial"/>
              <a:ea typeface="Arial"/>
              <a:cs typeface="Arial"/>
              <a:sym typeface="Arial"/>
            </a:endParaRPr>
          </a:p>
        </p:txBody>
      </p:sp>
      <p:sp>
        <p:nvSpPr>
          <p:cNvPr id="296" name="Google Shape;296;gc6df614d33_0_193: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c6df614d33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gc6df614d33_0_216: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321" name="Google Shape;321;gc6df614d33_0_216: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6df614d33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7" name="Google Shape;347;gc6df614d33_0_241: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348" name="Google Shape;348;gc6df614d33_0_241: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c6df614d33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5" name="Google Shape;375;gc6df614d33_0_267: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376" name="Google Shape;376;gc6df614d33_0_267: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c6df614d33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0" name="Google Shape;400;gc6df614d33_0_290: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401" name="Google Shape;401;gc6df614d33_0_290: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202eb98cf_2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c202eb98cf_2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600" b="1" dirty="0">
              <a:solidFill>
                <a:srgbClr val="202124"/>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6002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c6df614d33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7" name="Google Shape;427;gc6df614d33_0_491: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endParaRPr>
              <a:latin typeface="Arial"/>
              <a:ea typeface="Arial"/>
              <a:cs typeface="Arial"/>
              <a:sym typeface="Arial"/>
            </a:endParaRPr>
          </a:p>
        </p:txBody>
      </p:sp>
      <p:sp>
        <p:nvSpPr>
          <p:cNvPr id="428" name="Google Shape;428;gc6df614d33_0_491: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26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c202eb98cf_2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 </a:t>
            </a:r>
            <a:endParaRPr dirty="0"/>
          </a:p>
          <a:p>
            <a:pPr marL="0" lvl="0" indent="0" algn="l" rtl="0">
              <a:lnSpc>
                <a:spcPct val="100000"/>
              </a:lnSpc>
              <a:spcBef>
                <a:spcPts val="0"/>
              </a:spcBef>
              <a:spcAft>
                <a:spcPts val="0"/>
              </a:spcAft>
              <a:buSzPts val="1100"/>
              <a:buNone/>
            </a:pPr>
            <a:endParaRPr dirty="0"/>
          </a:p>
        </p:txBody>
      </p:sp>
      <p:sp>
        <p:nvSpPr>
          <p:cNvPr id="501" name="Google Shape;501;gc202eb98cf_2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c6e7c7ce75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a:t>
            </a:r>
            <a:endParaRPr dirty="0"/>
          </a:p>
          <a:p>
            <a:pPr marL="0" lvl="0" indent="0" algn="l" rtl="0">
              <a:lnSpc>
                <a:spcPct val="100000"/>
              </a:lnSpc>
              <a:spcBef>
                <a:spcPts val="0"/>
              </a:spcBef>
              <a:spcAft>
                <a:spcPts val="0"/>
              </a:spcAft>
              <a:buSzPts val="1100"/>
              <a:buNone/>
            </a:pPr>
            <a:endParaRPr dirty="0"/>
          </a:p>
        </p:txBody>
      </p:sp>
      <p:sp>
        <p:nvSpPr>
          <p:cNvPr id="507" name="Google Shape;507;gc6e7c7ce75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c6e7c7ce75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a:t>
            </a:r>
            <a:endParaRPr dirty="0"/>
          </a:p>
          <a:p>
            <a:pPr marL="0" lvl="0" indent="0" algn="l" rtl="0">
              <a:lnSpc>
                <a:spcPct val="100000"/>
              </a:lnSpc>
              <a:spcBef>
                <a:spcPts val="0"/>
              </a:spcBef>
              <a:spcAft>
                <a:spcPts val="0"/>
              </a:spcAft>
              <a:buSzPts val="1100"/>
              <a:buNone/>
            </a:pPr>
            <a:endParaRPr dirty="0"/>
          </a:p>
        </p:txBody>
      </p:sp>
      <p:sp>
        <p:nvSpPr>
          <p:cNvPr id="507" name="Google Shape;507;gc6e7c7ce75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9259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7970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2847270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c6df614d33_4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a:t>
            </a:r>
            <a:endParaRPr dirty="0"/>
          </a:p>
          <a:p>
            <a:pPr marL="0" lvl="0" indent="0" algn="l" rtl="0">
              <a:lnSpc>
                <a:spcPct val="100000"/>
              </a:lnSpc>
              <a:spcBef>
                <a:spcPts val="0"/>
              </a:spcBef>
              <a:spcAft>
                <a:spcPts val="0"/>
              </a:spcAft>
              <a:buSzPts val="1100"/>
              <a:buNone/>
            </a:pPr>
            <a:endParaRPr dirty="0"/>
          </a:p>
        </p:txBody>
      </p:sp>
      <p:sp>
        <p:nvSpPr>
          <p:cNvPr id="596" name="Google Shape;596;gc6df614d33_4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c6df614d33_4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a:t>
            </a:r>
            <a:endParaRPr dirty="0"/>
          </a:p>
          <a:p>
            <a:pPr marL="0" lvl="0" indent="0" algn="l" rtl="0">
              <a:lnSpc>
                <a:spcPct val="100000"/>
              </a:lnSpc>
              <a:spcBef>
                <a:spcPts val="0"/>
              </a:spcBef>
              <a:spcAft>
                <a:spcPts val="0"/>
              </a:spcAft>
              <a:buSzPts val="1100"/>
              <a:buNone/>
            </a:pPr>
            <a:endParaRPr dirty="0"/>
          </a:p>
        </p:txBody>
      </p:sp>
      <p:sp>
        <p:nvSpPr>
          <p:cNvPr id="609" name="Google Shape;609;gc6df614d33_4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c6df614d33_4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a:t>
            </a:r>
            <a:endParaRPr dirty="0"/>
          </a:p>
          <a:p>
            <a:pPr marL="0" lvl="0" indent="0" algn="l" rtl="0">
              <a:lnSpc>
                <a:spcPct val="100000"/>
              </a:lnSpc>
              <a:spcBef>
                <a:spcPts val="0"/>
              </a:spcBef>
              <a:spcAft>
                <a:spcPts val="0"/>
              </a:spcAft>
              <a:buSzPts val="1100"/>
              <a:buNone/>
            </a:pPr>
            <a:endParaRPr dirty="0"/>
          </a:p>
        </p:txBody>
      </p:sp>
      <p:sp>
        <p:nvSpPr>
          <p:cNvPr id="622" name="Google Shape;622;gc6df614d33_4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c202eb98cf_2_2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a:t>
            </a:r>
            <a:endParaRPr dirty="0"/>
          </a:p>
          <a:p>
            <a:pPr marL="0" lvl="0" indent="0" algn="l" rtl="0">
              <a:lnSpc>
                <a:spcPct val="100000"/>
              </a:lnSpc>
              <a:spcBef>
                <a:spcPts val="0"/>
              </a:spcBef>
              <a:spcAft>
                <a:spcPts val="0"/>
              </a:spcAft>
              <a:buSzPts val="1100"/>
              <a:buNone/>
            </a:pPr>
            <a:endParaRPr dirty="0"/>
          </a:p>
        </p:txBody>
      </p:sp>
      <p:sp>
        <p:nvSpPr>
          <p:cNvPr id="636" name="Google Shape;636;gc202eb98cf_2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c6df614d33_18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0" name="Google Shape;100;gc6df614d33_1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c68f2fe8b1_2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dirty="0"/>
              <a:t> </a:t>
            </a:r>
            <a:endParaRPr dirty="0"/>
          </a:p>
        </p:txBody>
      </p:sp>
      <p:sp>
        <p:nvSpPr>
          <p:cNvPr id="642" name="Google Shape;642;gc68f2fe8b1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7773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c5f3f939d3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 </a:t>
            </a:r>
            <a:endParaRPr/>
          </a:p>
          <a:p>
            <a:pPr marL="0" lvl="0" indent="0" algn="l" rtl="0">
              <a:lnSpc>
                <a:spcPct val="100000"/>
              </a:lnSpc>
              <a:spcBef>
                <a:spcPts val="0"/>
              </a:spcBef>
              <a:spcAft>
                <a:spcPts val="0"/>
              </a:spcAft>
              <a:buSzPts val="1100"/>
              <a:buNone/>
            </a:pPr>
            <a:r>
              <a:rPr lang="en"/>
              <a:t> </a:t>
            </a:r>
            <a:endParaRPr/>
          </a:p>
        </p:txBody>
      </p:sp>
      <p:sp>
        <p:nvSpPr>
          <p:cNvPr id="668" name="Google Shape;668;gc5f3f939d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c6df614d33_4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dirty="0">
                <a:solidFill>
                  <a:schemeClr val="hlink"/>
                </a:solidFill>
              </a:rPr>
              <a:t> </a:t>
            </a:r>
            <a:endParaRPr dirty="0"/>
          </a:p>
          <a:p>
            <a:pPr marL="0" lvl="0" indent="0" algn="l" rtl="0">
              <a:lnSpc>
                <a:spcPct val="100000"/>
              </a:lnSpc>
              <a:spcBef>
                <a:spcPts val="0"/>
              </a:spcBef>
              <a:spcAft>
                <a:spcPts val="0"/>
              </a:spcAft>
              <a:buSzPts val="1100"/>
              <a:buNone/>
            </a:pPr>
            <a:endParaRPr dirty="0"/>
          </a:p>
        </p:txBody>
      </p:sp>
      <p:sp>
        <p:nvSpPr>
          <p:cNvPr id="697" name="Google Shape;697;gc6df614d33_4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c6df614d33_6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https://lifeasageek.github.io/papers/seonghyun-blackmirror.pdf</a:t>
            </a:r>
            <a:endParaRPr/>
          </a:p>
          <a:p>
            <a:pPr marL="0" lvl="0" indent="0" algn="l" rtl="0">
              <a:lnSpc>
                <a:spcPct val="100000"/>
              </a:lnSpc>
              <a:spcBef>
                <a:spcPts val="0"/>
              </a:spcBef>
              <a:spcAft>
                <a:spcPts val="0"/>
              </a:spcAft>
              <a:buSzPts val="1100"/>
              <a:buNone/>
            </a:pPr>
            <a:endParaRPr/>
          </a:p>
        </p:txBody>
      </p:sp>
      <p:sp>
        <p:nvSpPr>
          <p:cNvPr id="719" name="Google Shape;719;gc6df614d33_6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c3eacbc0d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a:t>
            </a:r>
            <a:endParaRPr dirty="0"/>
          </a:p>
          <a:p>
            <a:pPr marL="0" lvl="0" indent="0" algn="l" rtl="0">
              <a:lnSpc>
                <a:spcPct val="100000"/>
              </a:lnSpc>
              <a:spcBef>
                <a:spcPts val="0"/>
              </a:spcBef>
              <a:spcAft>
                <a:spcPts val="0"/>
              </a:spcAft>
              <a:buSzPts val="1100"/>
              <a:buNone/>
            </a:pPr>
            <a:endParaRPr dirty="0"/>
          </a:p>
        </p:txBody>
      </p:sp>
      <p:sp>
        <p:nvSpPr>
          <p:cNvPr id="752" name="Google Shape;752;gc3eacbc0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c68f2daaa0_1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a:t>
            </a:r>
            <a:endParaRPr dirty="0"/>
          </a:p>
        </p:txBody>
      </p:sp>
      <p:sp>
        <p:nvSpPr>
          <p:cNvPr id="758" name="Google Shape;758;gc68f2daaa0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gc6e7c7ce75_1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a:t>
            </a:r>
            <a:endParaRPr dirty="0"/>
          </a:p>
          <a:p>
            <a:pPr marL="0" lvl="0" indent="0" algn="l" rtl="0">
              <a:lnSpc>
                <a:spcPct val="100000"/>
              </a:lnSpc>
              <a:spcBef>
                <a:spcPts val="0"/>
              </a:spcBef>
              <a:spcAft>
                <a:spcPts val="0"/>
              </a:spcAft>
              <a:buSzPts val="1100"/>
              <a:buNone/>
            </a:pPr>
            <a:endParaRPr dirty="0"/>
          </a:p>
        </p:txBody>
      </p:sp>
      <p:sp>
        <p:nvSpPr>
          <p:cNvPr id="18" name="Google Shape;18;gc6e7c7ce75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1364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259423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9edffce0d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 </a:t>
            </a:r>
            <a:endParaRPr b="1" dirty="0"/>
          </a:p>
          <a:p>
            <a:pPr marL="0" lvl="0" indent="0" algn="l" rtl="0">
              <a:lnSpc>
                <a:spcPct val="100000"/>
              </a:lnSpc>
              <a:spcBef>
                <a:spcPts val="0"/>
              </a:spcBef>
              <a:spcAft>
                <a:spcPts val="0"/>
              </a:spcAft>
              <a:buSzPts val="1100"/>
              <a:buNone/>
            </a:pPr>
            <a:endParaRPr dirty="0"/>
          </a:p>
        </p:txBody>
      </p:sp>
      <p:sp>
        <p:nvSpPr>
          <p:cNvPr id="128" name="Google Shape;128;g79edffce0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c202eb98cf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gc202eb98cf_2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sz="1300" b="1" dirty="0"/>
              <a:t> </a:t>
            </a:r>
            <a:endParaRPr dirty="0"/>
          </a:p>
          <a:p>
            <a:pPr marL="0" lvl="0" indent="0" algn="l" rtl="0">
              <a:lnSpc>
                <a:spcPct val="100000"/>
              </a:lnSpc>
              <a:spcBef>
                <a:spcPts val="0"/>
              </a:spcBef>
              <a:spcAft>
                <a:spcPts val="0"/>
              </a:spcAft>
              <a:buSzPts val="1100"/>
              <a:buNone/>
            </a:pPr>
            <a:endParaRPr dirty="0"/>
          </a:p>
        </p:txBody>
      </p:sp>
      <p:sp>
        <p:nvSpPr>
          <p:cNvPr id="80" name="Google Shape;80;gc202eb98cf_2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2581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6df614d33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 </a:t>
            </a:r>
            <a:endParaRPr dirty="0"/>
          </a:p>
          <a:p>
            <a:pPr marL="0" lvl="0" indent="0" algn="l" rtl="0">
              <a:lnSpc>
                <a:spcPct val="100000"/>
              </a:lnSpc>
              <a:spcBef>
                <a:spcPts val="0"/>
              </a:spcBef>
              <a:spcAft>
                <a:spcPts val="0"/>
              </a:spcAft>
              <a:buSzPts val="1100"/>
              <a:buNone/>
            </a:pPr>
            <a:endParaRPr dirty="0"/>
          </a:p>
        </p:txBody>
      </p:sp>
      <p:sp>
        <p:nvSpPr>
          <p:cNvPr id="134" name="Google Shape;134;gc6df614d3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9edffce0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0" name="Google Shape;140;g79edffce0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6df614d33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gc6df614d33_0_83: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endParaRPr b="1" dirty="0">
              <a:latin typeface="Arial"/>
              <a:ea typeface="Arial"/>
              <a:cs typeface="Arial"/>
              <a:sym typeface="Arial"/>
            </a:endParaRPr>
          </a:p>
        </p:txBody>
      </p:sp>
      <p:sp>
        <p:nvSpPr>
          <p:cNvPr id="159" name="Google Shape;159;gc6df614d33_0_83: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c6df614d33_6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1" name="Google Shape;171;gc6df614d33_69_0: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r>
              <a:rPr lang="en-US" b="1" dirty="0">
                <a:latin typeface="Arial"/>
                <a:ea typeface="Arial"/>
                <a:cs typeface="Arial"/>
                <a:sym typeface="Arial"/>
              </a:rPr>
              <a:t> </a:t>
            </a:r>
            <a:endParaRPr b="1" dirty="0">
              <a:latin typeface="Arial"/>
              <a:ea typeface="Arial"/>
              <a:cs typeface="Arial"/>
              <a:sym typeface="Arial"/>
            </a:endParaRPr>
          </a:p>
        </p:txBody>
      </p:sp>
      <p:sp>
        <p:nvSpPr>
          <p:cNvPr id="172" name="Google Shape;172;gc6df614d33_69_0: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c6df614d33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gc6df614d33_0_95: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rmAutofit/>
          </a:bodyPr>
          <a:lstStyle/>
          <a:p>
            <a:pPr marL="0" lvl="0" indent="0" algn="l" rtl="0">
              <a:lnSpc>
                <a:spcPct val="90000"/>
              </a:lnSpc>
              <a:spcBef>
                <a:spcPts val="0"/>
              </a:spcBef>
              <a:spcAft>
                <a:spcPts val="0"/>
              </a:spcAft>
              <a:buNone/>
            </a:pPr>
            <a:endParaRPr dirty="0">
              <a:latin typeface="Arial"/>
              <a:ea typeface="Arial"/>
              <a:cs typeface="Arial"/>
              <a:sym typeface="Arial"/>
            </a:endParaRPr>
          </a:p>
        </p:txBody>
      </p:sp>
      <p:sp>
        <p:nvSpPr>
          <p:cNvPr id="186" name="Google Shape;186;gc6df614d33_0_95:notes"/>
          <p:cNvSpPr txBox="1">
            <a:spLocks noGrp="1"/>
          </p:cNvSpPr>
          <p:nvPr>
            <p:ph type="sldNum" idx="12"/>
          </p:nvPr>
        </p:nvSpPr>
        <p:spPr>
          <a:xfrm>
            <a:off x="3884613" y="8685214"/>
            <a:ext cx="2971800" cy="457200"/>
          </a:xfrm>
          <a:prstGeom prst="rect">
            <a:avLst/>
          </a:prstGeom>
          <a:noFill/>
          <a:ln>
            <a:noFill/>
          </a:ln>
        </p:spPr>
        <p:txBody>
          <a:bodyPr spcFirstLastPara="1" wrap="square" lIns="91100" tIns="45550" rIns="91100" bIns="455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52"/>
        <p:cNvGrpSpPr/>
        <p:nvPr/>
      </p:nvGrpSpPr>
      <p:grpSpPr>
        <a:xfrm>
          <a:off x="0" y="0"/>
          <a:ext cx="0" cy="0"/>
          <a:chOff x="0" y="0"/>
          <a:chExt cx="0" cy="0"/>
        </a:xfrm>
      </p:grpSpPr>
      <p:sp>
        <p:nvSpPr>
          <p:cNvPr id="53" name="Google Shape;53;p15"/>
          <p:cNvSpPr/>
          <p:nvPr/>
        </p:nvSpPr>
        <p:spPr>
          <a:xfrm>
            <a:off x="8136860" y="4786900"/>
            <a:ext cx="820283" cy="276999"/>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595959"/>
                </a:solidFill>
                <a:latin typeface="Microsoft Yahei"/>
                <a:ea typeface="Microsoft Yahei"/>
                <a:cs typeface="Microsoft Yahei"/>
                <a:sym typeface="Microsoft Yahei"/>
              </a:rPr>
              <a:t>第 </a:t>
            </a:r>
            <a:fld id="{00000000-1234-1234-1234-123412341234}" type="slidenum">
              <a:rPr lang="en" sz="1200" b="0" i="0" u="none" strike="noStrike" cap="none">
                <a:solidFill>
                  <a:srgbClr val="595959"/>
                </a:solidFill>
                <a:latin typeface="Microsoft Yahei"/>
                <a:ea typeface="Microsoft Yahei"/>
                <a:cs typeface="Microsoft Yahei"/>
                <a:sym typeface="Microsoft Yahei"/>
              </a:rPr>
              <a:t>‹#›</a:t>
            </a:fld>
            <a:r>
              <a:rPr lang="en" sz="1200" b="0" i="0" u="none" strike="noStrike" cap="none">
                <a:solidFill>
                  <a:srgbClr val="595959"/>
                </a:solidFill>
                <a:latin typeface="Arial"/>
                <a:ea typeface="Arial"/>
                <a:cs typeface="Arial"/>
                <a:sym typeface="Arial"/>
              </a:rPr>
              <a:t>  </a:t>
            </a:r>
            <a:r>
              <a:rPr lang="en" sz="1200" b="0" i="0" u="none" strike="noStrike" cap="none">
                <a:solidFill>
                  <a:srgbClr val="595959"/>
                </a:solidFill>
                <a:latin typeface="Microsoft Yahei"/>
                <a:ea typeface="Microsoft Yahei"/>
                <a:cs typeface="Microsoft Yahei"/>
                <a:sym typeface="Microsoft Yahei"/>
              </a:rPr>
              <a:t>页</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5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7"/>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8" name="Google Shape;58;p1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62"/>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63"/>
        <p:cNvGrpSpPr/>
        <p:nvPr/>
      </p:nvGrpSpPr>
      <p:grpSpPr>
        <a:xfrm>
          <a:off x="0" y="0"/>
          <a:ext cx="0" cy="0"/>
          <a:chOff x="0" y="0"/>
          <a:chExt cx="0" cy="0"/>
        </a:xfrm>
      </p:grpSpPr>
      <p:sp>
        <p:nvSpPr>
          <p:cNvPr id="64" name="Google Shape;64;p20"/>
          <p:cNvSpPr/>
          <p:nvPr/>
        </p:nvSpPr>
        <p:spPr>
          <a:xfrm>
            <a:off x="8136860" y="4786900"/>
            <a:ext cx="820283" cy="276999"/>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595959"/>
                </a:solidFill>
                <a:latin typeface="Microsoft Yahei"/>
                <a:ea typeface="Microsoft Yahei"/>
                <a:cs typeface="Microsoft Yahei"/>
                <a:sym typeface="Microsoft Yahei"/>
              </a:rPr>
              <a:t>第 </a:t>
            </a:r>
            <a:fld id="{00000000-1234-1234-1234-123412341234}" type="slidenum">
              <a:rPr lang="en" sz="1200" b="0" i="0" u="none" strike="noStrike" cap="none">
                <a:solidFill>
                  <a:srgbClr val="595959"/>
                </a:solidFill>
                <a:latin typeface="Microsoft Yahei"/>
                <a:ea typeface="Microsoft Yahei"/>
                <a:cs typeface="Microsoft Yahei"/>
                <a:sym typeface="Microsoft Yahei"/>
              </a:rPr>
              <a:t>‹#›</a:t>
            </a:fld>
            <a:r>
              <a:rPr lang="en" sz="1200" b="0" i="0" u="none" strike="noStrike" cap="none">
                <a:solidFill>
                  <a:srgbClr val="595959"/>
                </a:solidFill>
                <a:latin typeface="Arial"/>
                <a:ea typeface="Arial"/>
                <a:cs typeface="Arial"/>
                <a:sym typeface="Arial"/>
              </a:rPr>
              <a:t>  </a:t>
            </a:r>
            <a:r>
              <a:rPr lang="en" sz="1200" b="0" i="0" u="none" strike="noStrike" cap="none">
                <a:solidFill>
                  <a:srgbClr val="595959"/>
                </a:solidFill>
                <a:latin typeface="Microsoft Yahei"/>
                <a:ea typeface="Microsoft Yahei"/>
                <a:cs typeface="Microsoft Yahei"/>
                <a:sym typeface="Microsoft Yahei"/>
              </a:rPr>
              <a:t>页</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65"/>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67"/>
        <p:cNvGrpSpPr/>
        <p:nvPr/>
      </p:nvGrpSpPr>
      <p:grpSpPr>
        <a:xfrm>
          <a:off x="0" y="0"/>
          <a:ext cx="0" cy="0"/>
          <a:chOff x="0" y="0"/>
          <a:chExt cx="0" cy="0"/>
        </a:xfrm>
      </p:grpSpPr>
      <p:sp>
        <p:nvSpPr>
          <p:cNvPr id="68" name="Google Shape;68;p23"/>
          <p:cNvSpPr/>
          <p:nvPr/>
        </p:nvSpPr>
        <p:spPr>
          <a:xfrm>
            <a:off x="8136860" y="4786900"/>
            <a:ext cx="820283" cy="276999"/>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595959"/>
                </a:solidFill>
                <a:latin typeface="Microsoft Yahei"/>
                <a:ea typeface="Microsoft Yahei"/>
                <a:cs typeface="Microsoft Yahei"/>
                <a:sym typeface="Microsoft Yahei"/>
              </a:rPr>
              <a:t>第 </a:t>
            </a:r>
            <a:fld id="{00000000-1234-1234-1234-123412341234}" type="slidenum">
              <a:rPr lang="en" sz="1200" b="0" i="0" u="none" strike="noStrike" cap="none">
                <a:solidFill>
                  <a:srgbClr val="595959"/>
                </a:solidFill>
                <a:latin typeface="Microsoft Yahei"/>
                <a:ea typeface="Microsoft Yahei"/>
                <a:cs typeface="Microsoft Yahei"/>
                <a:sym typeface="Microsoft Yahei"/>
              </a:rPr>
              <a:t>‹#›</a:t>
            </a:fld>
            <a:r>
              <a:rPr lang="en" sz="1200" b="0" i="0" u="none" strike="noStrike" cap="none">
                <a:solidFill>
                  <a:srgbClr val="595959"/>
                </a:solidFill>
                <a:latin typeface="Arial"/>
                <a:ea typeface="Arial"/>
                <a:cs typeface="Arial"/>
                <a:sym typeface="Arial"/>
              </a:rPr>
              <a:t>  </a:t>
            </a:r>
            <a:r>
              <a:rPr lang="en" sz="1200" b="0" i="0" u="none" strike="noStrike" cap="none">
                <a:solidFill>
                  <a:srgbClr val="595959"/>
                </a:solidFill>
                <a:latin typeface="Microsoft Yahei"/>
                <a:ea typeface="Microsoft Yahei"/>
                <a:cs typeface="Microsoft Yahei"/>
                <a:sym typeface="Microsoft Yahei"/>
              </a:rPr>
              <a:t>页</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69"/>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p2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3" name="Google Shape;73;p2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4" name="Google Shape;74;p2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5" name="Google Shape;75;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7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jp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25.jpg"/><Relationship Id="rId10" Type="http://schemas.openxmlformats.org/officeDocument/2006/relationships/image" Target="../media/image22.png"/><Relationship Id="rId4" Type="http://schemas.openxmlformats.org/officeDocument/2006/relationships/image" Target="../media/image24.jp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jp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25.jpg"/><Relationship Id="rId10" Type="http://schemas.openxmlformats.org/officeDocument/2006/relationships/image" Target="../media/image22.png"/><Relationship Id="rId4" Type="http://schemas.openxmlformats.org/officeDocument/2006/relationships/image" Target="../media/image24.jp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jp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25.jpg"/><Relationship Id="rId10" Type="http://schemas.openxmlformats.org/officeDocument/2006/relationships/image" Target="../media/image22.png"/><Relationship Id="rId4" Type="http://schemas.openxmlformats.org/officeDocument/2006/relationships/image" Target="../media/image24.jp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jp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25.jpg"/><Relationship Id="rId10" Type="http://schemas.openxmlformats.org/officeDocument/2006/relationships/image" Target="../media/image22.png"/><Relationship Id="rId4" Type="http://schemas.openxmlformats.org/officeDocument/2006/relationships/image" Target="../media/image24.jp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jp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0.png"/><Relationship Id="rId5" Type="http://schemas.openxmlformats.org/officeDocument/2006/relationships/image" Target="../media/image25.jpg"/><Relationship Id="rId10" Type="http://schemas.openxmlformats.org/officeDocument/2006/relationships/image" Target="../media/image19.png"/><Relationship Id="rId4" Type="http://schemas.openxmlformats.org/officeDocument/2006/relationships/image" Target="../media/image24.jp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jp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20.png"/><Relationship Id="rId5" Type="http://schemas.openxmlformats.org/officeDocument/2006/relationships/image" Target="../media/image25.jpg"/><Relationship Id="rId10" Type="http://schemas.openxmlformats.org/officeDocument/2006/relationships/image" Target="../media/image19.png"/><Relationship Id="rId4" Type="http://schemas.openxmlformats.org/officeDocument/2006/relationships/image" Target="../media/image24.jpg"/><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jp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0.png"/><Relationship Id="rId5" Type="http://schemas.openxmlformats.org/officeDocument/2006/relationships/image" Target="../media/image25.jpg"/><Relationship Id="rId10" Type="http://schemas.openxmlformats.org/officeDocument/2006/relationships/image" Target="../media/image19.png"/><Relationship Id="rId4" Type="http://schemas.openxmlformats.org/officeDocument/2006/relationships/image" Target="../media/image24.jpg"/><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55.png"/></Relationships>
</file>

<file path=ppt/slides/_rels/slide8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55.png"/></Relationships>
</file>

<file path=ppt/slides/_rels/slide8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58.png"/><Relationship Id="rId10" Type="http://schemas.openxmlformats.org/officeDocument/2006/relationships/image" Target="../media/image11.jpg"/><Relationship Id="rId4" Type="http://schemas.openxmlformats.org/officeDocument/2006/relationships/image" Target="../media/image57.png"/><Relationship Id="rId9" Type="http://schemas.openxmlformats.org/officeDocument/2006/relationships/image" Target="../media/image61.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0.xml"/><Relationship Id="rId5" Type="http://schemas.openxmlformats.org/officeDocument/2006/relationships/image" Target="../media/image62.png"/><Relationship Id="rId4" Type="http://schemas.openxmlformats.org/officeDocument/2006/relationships/image" Target="../media/image65.png"/></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png"/><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5.png"/><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png"/><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5.png"/><Relationship Id="rId4" Type="http://schemas.openxmlformats.org/officeDocument/2006/relationships/image" Target="../media/image6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9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4.png"/><Relationship Id="rId7"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73.png"/></Relationships>
</file>

<file path=ppt/slides/_rels/slide9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8.png"/><Relationship Id="rId7"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3.png"/><Relationship Id="rId4" Type="http://schemas.openxmlformats.org/officeDocument/2006/relationships/image" Target="../media/image74.png"/><Relationship Id="rId9"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sp>
        <p:nvSpPr>
          <p:cNvPr id="82" name="Google Shape;82;p27"/>
          <p:cNvSpPr/>
          <p:nvPr/>
        </p:nvSpPr>
        <p:spPr>
          <a:xfrm>
            <a:off x="-6103" y="111"/>
            <a:ext cx="9157598" cy="6783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 name="Google Shape;83;p27"/>
          <p:cNvSpPr/>
          <p:nvPr/>
        </p:nvSpPr>
        <p:spPr>
          <a:xfrm>
            <a:off x="0" y="4535652"/>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84" name="Google Shape;84;p27"/>
          <p:cNvSpPr/>
          <p:nvPr/>
        </p:nvSpPr>
        <p:spPr>
          <a:xfrm>
            <a:off x="2679628" y="3125225"/>
            <a:ext cx="39888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rgbClr val="1C51EF"/>
                </a:solidFill>
                <a:latin typeface="Arial"/>
                <a:ea typeface="Arial"/>
                <a:cs typeface="Arial"/>
                <a:sym typeface="Arial"/>
              </a:rPr>
              <a:t>zlin@cse.ohio-state.edu</a:t>
            </a:r>
            <a:endParaRPr sz="2600" b="0" i="0" u="none" strike="noStrike" cap="none">
              <a:solidFill>
                <a:srgbClr val="1C51EF"/>
              </a:solidFill>
              <a:latin typeface="Arial"/>
              <a:ea typeface="Arial"/>
              <a:cs typeface="Arial"/>
              <a:sym typeface="Arial"/>
            </a:endParaRPr>
          </a:p>
        </p:txBody>
      </p:sp>
      <p:sp>
        <p:nvSpPr>
          <p:cNvPr id="85" name="Google Shape;85;p27"/>
          <p:cNvSpPr/>
          <p:nvPr/>
        </p:nvSpPr>
        <p:spPr>
          <a:xfrm>
            <a:off x="3379377" y="2725125"/>
            <a:ext cx="2357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chemeClr val="dk1"/>
                </a:solidFill>
                <a:latin typeface="Arial"/>
                <a:ea typeface="Arial"/>
                <a:cs typeface="Arial"/>
                <a:sym typeface="Arial"/>
              </a:rPr>
              <a:t> </a:t>
            </a:r>
            <a:r>
              <a:rPr lang="en" sz="2600" b="1" i="0" u="none" strike="noStrike" cap="none">
                <a:solidFill>
                  <a:schemeClr val="dk1"/>
                </a:solidFill>
              </a:rPr>
              <a:t>Zhiqiang Lin</a:t>
            </a:r>
            <a:endParaRPr sz="2600" b="1" i="0" u="none" strike="noStrike" cap="none">
              <a:solidFill>
                <a:schemeClr val="dk1"/>
              </a:solidFill>
            </a:endParaRPr>
          </a:p>
        </p:txBody>
      </p:sp>
      <p:sp>
        <p:nvSpPr>
          <p:cNvPr id="86" name="Google Shape;86;p27"/>
          <p:cNvSpPr/>
          <p:nvPr/>
        </p:nvSpPr>
        <p:spPr>
          <a:xfrm>
            <a:off x="3522684" y="4578324"/>
            <a:ext cx="5179236" cy="400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000"/>
              <a:buFont typeface="Arial"/>
              <a:buNone/>
            </a:pPr>
            <a:r>
              <a:rPr lang="en" sz="2800" b="1" i="0" u="none" strike="noStrike" cap="none" dirty="0">
                <a:solidFill>
                  <a:schemeClr val="lt1"/>
                </a:solidFill>
                <a:latin typeface="Arial"/>
                <a:ea typeface="Arial"/>
                <a:cs typeface="Arial"/>
                <a:sym typeface="Arial"/>
              </a:rPr>
              <a:t>T</a:t>
            </a:r>
            <a:r>
              <a:rPr lang="en" sz="2400" b="1" i="0" u="none" strike="noStrike" cap="none" dirty="0">
                <a:solidFill>
                  <a:schemeClr val="lt1"/>
                </a:solidFill>
                <a:latin typeface="Arial"/>
                <a:ea typeface="Arial"/>
                <a:cs typeface="Arial"/>
                <a:sym typeface="Arial"/>
              </a:rPr>
              <a:t>HE </a:t>
            </a:r>
            <a:r>
              <a:rPr lang="en" sz="2800" b="1" i="0" u="none" strike="noStrike" cap="none" dirty="0">
                <a:solidFill>
                  <a:schemeClr val="lt1"/>
                </a:solidFill>
                <a:latin typeface="Arial"/>
                <a:ea typeface="Arial"/>
                <a:cs typeface="Arial"/>
                <a:sym typeface="Arial"/>
              </a:rPr>
              <a:t>O</a:t>
            </a:r>
            <a:r>
              <a:rPr lang="en" sz="2400" b="1" i="0" u="none" strike="noStrike" cap="none" dirty="0">
                <a:solidFill>
                  <a:schemeClr val="lt1"/>
                </a:solidFill>
                <a:latin typeface="Arial"/>
                <a:ea typeface="Arial"/>
                <a:cs typeface="Arial"/>
                <a:sym typeface="Arial"/>
              </a:rPr>
              <a:t>HIO </a:t>
            </a:r>
            <a:r>
              <a:rPr lang="en" sz="2800" b="1" i="0" u="none" strike="noStrike" cap="none" dirty="0">
                <a:solidFill>
                  <a:schemeClr val="lt1"/>
                </a:solidFill>
                <a:latin typeface="Arial"/>
                <a:ea typeface="Arial"/>
                <a:cs typeface="Arial"/>
                <a:sym typeface="Arial"/>
              </a:rPr>
              <a:t>S</a:t>
            </a:r>
            <a:r>
              <a:rPr lang="en" sz="2400" b="1" i="0" u="none" strike="noStrike" cap="none" dirty="0">
                <a:solidFill>
                  <a:schemeClr val="lt1"/>
                </a:solidFill>
                <a:latin typeface="Arial"/>
                <a:ea typeface="Arial"/>
                <a:cs typeface="Arial"/>
                <a:sym typeface="Arial"/>
              </a:rPr>
              <a:t>TATE </a:t>
            </a:r>
            <a:r>
              <a:rPr lang="en" sz="2800" b="1" i="0" u="none" strike="noStrike" cap="none" dirty="0">
                <a:solidFill>
                  <a:schemeClr val="lt1"/>
                </a:solidFill>
                <a:latin typeface="Arial"/>
                <a:ea typeface="Arial"/>
                <a:cs typeface="Arial"/>
                <a:sym typeface="Arial"/>
              </a:rPr>
              <a:t>U</a:t>
            </a:r>
            <a:r>
              <a:rPr lang="en" sz="2400" b="1" i="0" u="none" strike="noStrike" cap="none" dirty="0">
                <a:solidFill>
                  <a:schemeClr val="lt1"/>
                </a:solidFill>
                <a:latin typeface="Arial"/>
                <a:ea typeface="Arial"/>
                <a:cs typeface="Arial"/>
                <a:sym typeface="Arial"/>
              </a:rPr>
              <a:t>NIVERSITY</a:t>
            </a:r>
            <a:endParaRPr sz="2400" b="0" i="0" u="none" strike="noStrike" cap="none" dirty="0">
              <a:solidFill>
                <a:schemeClr val="lt1"/>
              </a:solidFill>
              <a:latin typeface="Arial"/>
              <a:ea typeface="Arial"/>
              <a:cs typeface="Arial"/>
              <a:sym typeface="Arial"/>
            </a:endParaRPr>
          </a:p>
        </p:txBody>
      </p:sp>
      <p:pic>
        <p:nvPicPr>
          <p:cNvPr id="87" name="Google Shape;87;p27"/>
          <p:cNvPicPr preferRelativeResize="0"/>
          <p:nvPr/>
        </p:nvPicPr>
        <p:blipFill rotWithShape="1">
          <a:blip r:embed="rId3">
            <a:alphaModFix/>
          </a:blip>
          <a:srcRect/>
          <a:stretch/>
        </p:blipFill>
        <p:spPr>
          <a:xfrm>
            <a:off x="57540" y="52405"/>
            <a:ext cx="553719" cy="583704"/>
          </a:xfrm>
          <a:prstGeom prst="rect">
            <a:avLst/>
          </a:prstGeom>
          <a:noFill/>
          <a:ln>
            <a:noFill/>
          </a:ln>
        </p:spPr>
      </p:pic>
      <p:sp>
        <p:nvSpPr>
          <p:cNvPr id="88" name="Google Shape;88;p27"/>
          <p:cNvSpPr/>
          <p:nvPr/>
        </p:nvSpPr>
        <p:spPr>
          <a:xfrm>
            <a:off x="644213" y="80983"/>
            <a:ext cx="5431803"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400" b="1" i="0" u="none" strike="noStrike" cap="none" dirty="0">
                <a:solidFill>
                  <a:schemeClr val="lt1"/>
                </a:solidFill>
                <a:latin typeface="Arial"/>
                <a:ea typeface="Arial"/>
                <a:cs typeface="Arial"/>
                <a:sym typeface="Arial"/>
              </a:rPr>
              <a:t>Computer Security Laboratory</a:t>
            </a:r>
            <a:endParaRPr sz="2400" b="0" i="0" u="none" strike="noStrike" cap="none" dirty="0">
              <a:solidFill>
                <a:schemeClr val="lt1"/>
              </a:solidFill>
              <a:latin typeface="Arial"/>
              <a:ea typeface="Arial"/>
              <a:cs typeface="Arial"/>
              <a:sym typeface="Arial"/>
            </a:endParaRPr>
          </a:p>
        </p:txBody>
      </p:sp>
      <p:sp>
        <p:nvSpPr>
          <p:cNvPr id="89" name="Google Shape;89;p27"/>
          <p:cNvSpPr/>
          <p:nvPr/>
        </p:nvSpPr>
        <p:spPr>
          <a:xfrm>
            <a:off x="334400" y="1214375"/>
            <a:ext cx="83604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500" b="1" dirty="0">
                <a:solidFill>
                  <a:schemeClr val="dk1"/>
                </a:solidFill>
              </a:rPr>
              <a:t>Towards Confidential Computing with Trusted Execution Environment</a:t>
            </a:r>
            <a:endParaRPr sz="3500" b="1" i="0" u="none" strike="noStrike" cap="none" dirty="0">
              <a:solidFill>
                <a:schemeClr val="dk1"/>
              </a:solidFill>
              <a:latin typeface="Arial"/>
              <a:ea typeface="Arial"/>
              <a:cs typeface="Arial"/>
              <a:sym typeface="Arial"/>
            </a:endParaRPr>
          </a:p>
        </p:txBody>
      </p:sp>
      <p:sp>
        <p:nvSpPr>
          <p:cNvPr id="90" name="Google Shape;90;p27"/>
          <p:cNvSpPr txBox="1"/>
          <p:nvPr/>
        </p:nvSpPr>
        <p:spPr>
          <a:xfrm>
            <a:off x="3791349" y="3838738"/>
            <a:ext cx="2422200" cy="5724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000000"/>
              </a:buClr>
              <a:buSzPts val="2000"/>
              <a:buFont typeface="Arial"/>
              <a:buNone/>
            </a:pPr>
            <a:r>
              <a:rPr lang="en" sz="2200" dirty="0">
                <a:solidFill>
                  <a:schemeClr val="dk1"/>
                </a:solidFill>
              </a:rPr>
              <a:t>3/11/2021</a:t>
            </a:r>
            <a:r>
              <a:rPr lang="en" sz="2200" b="0" i="0" u="none" strike="noStrike" cap="none" dirty="0">
                <a:solidFill>
                  <a:schemeClr val="dk1"/>
                </a:solidFill>
                <a:latin typeface="Arial"/>
                <a:ea typeface="Arial"/>
                <a:cs typeface="Arial"/>
                <a:sym typeface="Arial"/>
              </a:rPr>
              <a:t> </a:t>
            </a:r>
            <a:endParaRPr sz="2200" b="0" i="0" u="none" strike="noStrike" cap="none" dirty="0">
              <a:solidFill>
                <a:schemeClr val="dk1"/>
              </a:solidFill>
              <a:latin typeface="Arial"/>
              <a:ea typeface="Arial"/>
              <a:cs typeface="Arial"/>
              <a:sym typeface="Arial"/>
            </a:endParaRPr>
          </a:p>
        </p:txBody>
      </p:sp>
      <p:pic>
        <p:nvPicPr>
          <p:cNvPr id="12" name="Picture 11">
            <a:extLst>
              <a:ext uri="{FF2B5EF4-FFF2-40B4-BE49-F238E27FC236}">
                <a16:creationId xmlns:a16="http://schemas.microsoft.com/office/drawing/2014/main" id="{F31C2DF0-B4F5-4C1B-B137-1224358947CB}"/>
              </a:ext>
            </a:extLst>
          </p:cNvPr>
          <p:cNvPicPr>
            <a:picLocks noChangeAspect="1"/>
          </p:cNvPicPr>
          <p:nvPr/>
        </p:nvPicPr>
        <p:blipFill>
          <a:blip r:embed="rId4"/>
          <a:stretch>
            <a:fillRect/>
          </a:stretch>
        </p:blipFill>
        <p:spPr>
          <a:xfrm>
            <a:off x="8647771" y="4532308"/>
            <a:ext cx="496229" cy="6144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sp>
        <p:nvSpPr>
          <p:cNvPr id="130" name="Google Shape;130;p30"/>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Key </a:t>
            </a:r>
            <a:r>
              <a:rPr lang="en" sz="2700" b="1">
                <a:solidFill>
                  <a:schemeClr val="lt1"/>
                </a:solidFill>
              </a:rPr>
              <a:t>Technology: Confidential Computing</a:t>
            </a:r>
            <a:endParaRPr sz="2700" b="1" i="0" u="none" strike="noStrike" cap="none">
              <a:solidFill>
                <a:schemeClr val="lt1"/>
              </a:solidFill>
              <a:latin typeface="Arial"/>
              <a:ea typeface="Arial"/>
              <a:cs typeface="Arial"/>
              <a:sym typeface="Arial"/>
            </a:endParaRPr>
          </a:p>
        </p:txBody>
      </p:sp>
      <p:sp>
        <p:nvSpPr>
          <p:cNvPr id="131" name="Google Shape;131;p30"/>
          <p:cNvSpPr txBox="1"/>
          <p:nvPr/>
        </p:nvSpPr>
        <p:spPr>
          <a:xfrm>
            <a:off x="704273" y="1199775"/>
            <a:ext cx="7178700" cy="2605288"/>
          </a:xfrm>
          <a:prstGeom prst="rect">
            <a:avLst/>
          </a:prstGeom>
          <a:noFill/>
          <a:ln>
            <a:noFill/>
          </a:ln>
        </p:spPr>
        <p:txBody>
          <a:bodyPr spcFirstLastPara="1" wrap="square" lIns="91425" tIns="45700" rIns="91425" bIns="45700" anchor="t" anchorCtr="0">
            <a:spAutoFit/>
          </a:bodyPr>
          <a:lstStyle/>
          <a:p>
            <a:pPr marL="285750" lvl="0" indent="-317500" algn="just" rtl="0">
              <a:spcBef>
                <a:spcPts val="0"/>
              </a:spcBef>
              <a:spcAft>
                <a:spcPts val="0"/>
              </a:spcAft>
              <a:buClr>
                <a:schemeClr val="dk1"/>
              </a:buClr>
              <a:buSzPts val="1900"/>
              <a:buChar char="•"/>
            </a:pPr>
            <a:r>
              <a:rPr lang="en" sz="1900" dirty="0">
                <a:solidFill>
                  <a:schemeClr val="dk1"/>
                </a:solidFill>
              </a:rPr>
              <a:t>Multi-</a:t>
            </a:r>
            <a:r>
              <a:rPr lang="en-US" sz="1900" dirty="0">
                <a:solidFill>
                  <a:schemeClr val="dk1"/>
                </a:solidFill>
              </a:rPr>
              <a:t>P</a:t>
            </a:r>
            <a:r>
              <a:rPr lang="en" sz="1900" dirty="0">
                <a:solidFill>
                  <a:schemeClr val="dk1"/>
                </a:solidFill>
              </a:rPr>
              <a:t>arty Computation (MPC)</a:t>
            </a:r>
            <a:endParaRPr sz="1900" dirty="0">
              <a:solidFill>
                <a:schemeClr val="dk1"/>
              </a:solidFill>
            </a:endParaRPr>
          </a:p>
          <a:p>
            <a:pPr marL="285750" lvl="0" indent="-317500" algn="just" rtl="0">
              <a:spcBef>
                <a:spcPts val="0"/>
              </a:spcBef>
              <a:spcAft>
                <a:spcPts val="0"/>
              </a:spcAft>
              <a:buClr>
                <a:schemeClr val="dk1"/>
              </a:buClr>
              <a:buSzPts val="1900"/>
              <a:buChar char="•"/>
            </a:pPr>
            <a:r>
              <a:rPr lang="en" sz="1900" dirty="0">
                <a:solidFill>
                  <a:schemeClr val="dk1"/>
                </a:solidFill>
              </a:rPr>
              <a:t>Homomorphic </a:t>
            </a:r>
            <a:r>
              <a:rPr lang="en-US" sz="1900" dirty="0">
                <a:solidFill>
                  <a:schemeClr val="dk1"/>
                </a:solidFill>
              </a:rPr>
              <a:t>E</a:t>
            </a:r>
            <a:r>
              <a:rPr lang="en" sz="1900" dirty="0">
                <a:solidFill>
                  <a:schemeClr val="dk1"/>
                </a:solidFill>
              </a:rPr>
              <a:t>ncryption</a:t>
            </a:r>
            <a:endParaRPr sz="1900" dirty="0">
              <a:solidFill>
                <a:schemeClr val="dk1"/>
              </a:solidFill>
            </a:endParaRPr>
          </a:p>
          <a:p>
            <a:pPr marL="285750" lvl="0" indent="-317500" algn="just" rtl="0">
              <a:spcBef>
                <a:spcPts val="0"/>
              </a:spcBef>
              <a:spcAft>
                <a:spcPts val="0"/>
              </a:spcAft>
              <a:buClr>
                <a:schemeClr val="dk1"/>
              </a:buClr>
              <a:buSzPts val="1900"/>
              <a:buChar char="•"/>
            </a:pPr>
            <a:r>
              <a:rPr lang="en" sz="1900" dirty="0">
                <a:solidFill>
                  <a:schemeClr val="dk1"/>
                </a:solidFill>
              </a:rPr>
              <a:t>Differential Privacy (DP)</a:t>
            </a:r>
            <a:endParaRPr sz="1900" dirty="0">
              <a:solidFill>
                <a:schemeClr val="dk1"/>
              </a:solidFill>
            </a:endParaRPr>
          </a:p>
          <a:p>
            <a:pPr marL="285750" lvl="0" indent="-317500" algn="just" rtl="0">
              <a:spcBef>
                <a:spcPts val="0"/>
              </a:spcBef>
              <a:spcAft>
                <a:spcPts val="0"/>
              </a:spcAft>
              <a:buClr>
                <a:schemeClr val="dk1"/>
              </a:buClr>
              <a:buSzPts val="1900"/>
              <a:buChar char="•"/>
            </a:pPr>
            <a:r>
              <a:rPr lang="en" sz="1900" dirty="0">
                <a:solidFill>
                  <a:schemeClr val="dk1"/>
                </a:solidFill>
              </a:rPr>
              <a:t>Federated </a:t>
            </a:r>
            <a:r>
              <a:rPr lang="en-US" sz="1900" dirty="0">
                <a:solidFill>
                  <a:schemeClr val="dk1"/>
                </a:solidFill>
              </a:rPr>
              <a:t>L</a:t>
            </a:r>
            <a:r>
              <a:rPr lang="en" sz="1900" dirty="0">
                <a:solidFill>
                  <a:schemeClr val="dk1"/>
                </a:solidFill>
              </a:rPr>
              <a:t>earning</a:t>
            </a:r>
            <a:endParaRPr sz="1900" dirty="0">
              <a:solidFill>
                <a:schemeClr val="dk1"/>
              </a:solidFill>
            </a:endParaRPr>
          </a:p>
          <a:p>
            <a:pPr marL="285750" lvl="0" indent="-317500" algn="just" rtl="0">
              <a:spcBef>
                <a:spcPts val="0"/>
              </a:spcBef>
              <a:spcAft>
                <a:spcPts val="0"/>
              </a:spcAft>
              <a:buClr>
                <a:schemeClr val="dk1"/>
              </a:buClr>
              <a:buSzPts val="1900"/>
              <a:buChar char="•"/>
            </a:pPr>
            <a:r>
              <a:rPr lang="en" sz="1900" dirty="0">
                <a:solidFill>
                  <a:schemeClr val="dk1"/>
                </a:solidFill>
              </a:rPr>
              <a:t>Trusted Execution Environments (TEE) </a:t>
            </a:r>
            <a:endParaRPr sz="1900" dirty="0">
              <a:solidFill>
                <a:schemeClr val="dk1"/>
              </a:solidFill>
            </a:endParaRPr>
          </a:p>
          <a:p>
            <a:pPr marL="914400" lvl="0" indent="0" algn="just" rtl="0">
              <a:spcBef>
                <a:spcPts val="0"/>
              </a:spcBef>
              <a:spcAft>
                <a:spcPts val="0"/>
              </a:spcAft>
              <a:buNone/>
            </a:pPr>
            <a:endParaRPr sz="1900" dirty="0">
              <a:solidFill>
                <a:schemeClr val="dk1"/>
              </a:solidFill>
            </a:endParaRPr>
          </a:p>
          <a:p>
            <a:pPr marL="0" marR="0" lvl="0" indent="0" algn="just" rtl="0">
              <a:lnSpc>
                <a:spcPct val="170000"/>
              </a:lnSpc>
              <a:spcBef>
                <a:spcPts val="0"/>
              </a:spcBef>
              <a:spcAft>
                <a:spcPts val="0"/>
              </a:spcAft>
              <a:buNone/>
            </a:pPr>
            <a:endParaRPr sz="2900" b="1" dirty="0">
              <a:solidFill>
                <a:srgbClr val="BFBFBF"/>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3" name="Google Shape;83;p27"/>
          <p:cNvSpPr/>
          <p:nvPr/>
        </p:nvSpPr>
        <p:spPr>
          <a:xfrm>
            <a:off x="0" y="4535652"/>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84" name="Google Shape;84;p27"/>
          <p:cNvSpPr/>
          <p:nvPr/>
        </p:nvSpPr>
        <p:spPr>
          <a:xfrm>
            <a:off x="2679628" y="3125225"/>
            <a:ext cx="39888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rgbClr val="1C51EF"/>
                </a:solidFill>
                <a:latin typeface="Arial"/>
                <a:ea typeface="Arial"/>
                <a:cs typeface="Arial"/>
                <a:sym typeface="Arial"/>
              </a:rPr>
              <a:t>zlin@cse.ohio-state.edu</a:t>
            </a:r>
            <a:endParaRPr sz="2600" b="0" i="0" u="none" strike="noStrike" cap="none">
              <a:solidFill>
                <a:srgbClr val="1C51EF"/>
              </a:solidFill>
              <a:latin typeface="Arial"/>
              <a:ea typeface="Arial"/>
              <a:cs typeface="Arial"/>
              <a:sym typeface="Arial"/>
            </a:endParaRPr>
          </a:p>
        </p:txBody>
      </p:sp>
      <p:sp>
        <p:nvSpPr>
          <p:cNvPr id="85" name="Google Shape;85;p27"/>
          <p:cNvSpPr/>
          <p:nvPr/>
        </p:nvSpPr>
        <p:spPr>
          <a:xfrm>
            <a:off x="3379377" y="2725125"/>
            <a:ext cx="2357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chemeClr val="dk1"/>
                </a:solidFill>
                <a:latin typeface="Arial"/>
                <a:ea typeface="Arial"/>
                <a:cs typeface="Arial"/>
                <a:sym typeface="Arial"/>
              </a:rPr>
              <a:t> </a:t>
            </a:r>
            <a:r>
              <a:rPr lang="en" sz="2600" b="1" i="0" u="none" strike="noStrike" cap="none">
                <a:solidFill>
                  <a:schemeClr val="dk1"/>
                </a:solidFill>
              </a:rPr>
              <a:t>Zhiqiang Lin</a:t>
            </a:r>
            <a:endParaRPr sz="2600" b="1" i="0" u="none" strike="noStrike" cap="none">
              <a:solidFill>
                <a:schemeClr val="dk1"/>
              </a:solidFill>
            </a:endParaRPr>
          </a:p>
        </p:txBody>
      </p:sp>
      <p:sp>
        <p:nvSpPr>
          <p:cNvPr id="86" name="Google Shape;86;p27"/>
          <p:cNvSpPr/>
          <p:nvPr/>
        </p:nvSpPr>
        <p:spPr>
          <a:xfrm>
            <a:off x="3522684" y="4578324"/>
            <a:ext cx="5179236" cy="400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000"/>
              <a:buFont typeface="Arial"/>
              <a:buNone/>
            </a:pPr>
            <a:r>
              <a:rPr lang="en" sz="2800" b="1" i="0" u="none" strike="noStrike" cap="none" dirty="0">
                <a:solidFill>
                  <a:schemeClr val="lt1"/>
                </a:solidFill>
                <a:latin typeface="Arial"/>
                <a:ea typeface="Arial"/>
                <a:cs typeface="Arial"/>
                <a:sym typeface="Arial"/>
              </a:rPr>
              <a:t>T</a:t>
            </a:r>
            <a:r>
              <a:rPr lang="en" sz="2400" b="1" i="0" u="none" strike="noStrike" cap="none" dirty="0">
                <a:solidFill>
                  <a:schemeClr val="lt1"/>
                </a:solidFill>
                <a:latin typeface="Arial"/>
                <a:ea typeface="Arial"/>
                <a:cs typeface="Arial"/>
                <a:sym typeface="Arial"/>
              </a:rPr>
              <a:t>HE </a:t>
            </a:r>
            <a:r>
              <a:rPr lang="en" sz="2800" b="1" i="0" u="none" strike="noStrike" cap="none" dirty="0">
                <a:solidFill>
                  <a:schemeClr val="lt1"/>
                </a:solidFill>
                <a:latin typeface="Arial"/>
                <a:ea typeface="Arial"/>
                <a:cs typeface="Arial"/>
                <a:sym typeface="Arial"/>
              </a:rPr>
              <a:t>O</a:t>
            </a:r>
            <a:r>
              <a:rPr lang="en" sz="2400" b="1" i="0" u="none" strike="noStrike" cap="none" dirty="0">
                <a:solidFill>
                  <a:schemeClr val="lt1"/>
                </a:solidFill>
                <a:latin typeface="Arial"/>
                <a:ea typeface="Arial"/>
                <a:cs typeface="Arial"/>
                <a:sym typeface="Arial"/>
              </a:rPr>
              <a:t>HIO </a:t>
            </a:r>
            <a:r>
              <a:rPr lang="en" sz="2800" b="1" i="0" u="none" strike="noStrike" cap="none" dirty="0">
                <a:solidFill>
                  <a:schemeClr val="lt1"/>
                </a:solidFill>
                <a:latin typeface="Arial"/>
                <a:ea typeface="Arial"/>
                <a:cs typeface="Arial"/>
                <a:sym typeface="Arial"/>
              </a:rPr>
              <a:t>S</a:t>
            </a:r>
            <a:r>
              <a:rPr lang="en" sz="2400" b="1" i="0" u="none" strike="noStrike" cap="none" dirty="0">
                <a:solidFill>
                  <a:schemeClr val="lt1"/>
                </a:solidFill>
                <a:latin typeface="Arial"/>
                <a:ea typeface="Arial"/>
                <a:cs typeface="Arial"/>
                <a:sym typeface="Arial"/>
              </a:rPr>
              <a:t>TATE </a:t>
            </a:r>
            <a:r>
              <a:rPr lang="en" sz="2800" b="1" i="0" u="none" strike="noStrike" cap="none" dirty="0">
                <a:solidFill>
                  <a:schemeClr val="lt1"/>
                </a:solidFill>
                <a:latin typeface="Arial"/>
                <a:ea typeface="Arial"/>
                <a:cs typeface="Arial"/>
                <a:sym typeface="Arial"/>
              </a:rPr>
              <a:t>U</a:t>
            </a:r>
            <a:r>
              <a:rPr lang="en" sz="2400" b="1" i="0" u="none" strike="noStrike" cap="none" dirty="0">
                <a:solidFill>
                  <a:schemeClr val="lt1"/>
                </a:solidFill>
                <a:latin typeface="Arial"/>
                <a:ea typeface="Arial"/>
                <a:cs typeface="Arial"/>
                <a:sym typeface="Arial"/>
              </a:rPr>
              <a:t>NIVERSITY</a:t>
            </a:r>
            <a:endParaRPr sz="2400" b="0" i="0" u="none" strike="noStrike" cap="none" dirty="0">
              <a:solidFill>
                <a:schemeClr val="lt1"/>
              </a:solidFill>
              <a:latin typeface="Arial"/>
              <a:ea typeface="Arial"/>
              <a:cs typeface="Arial"/>
              <a:sym typeface="Arial"/>
            </a:endParaRPr>
          </a:p>
        </p:txBody>
      </p:sp>
      <p:sp>
        <p:nvSpPr>
          <p:cNvPr id="88" name="Google Shape;88;p27"/>
          <p:cNvSpPr/>
          <p:nvPr/>
        </p:nvSpPr>
        <p:spPr>
          <a:xfrm>
            <a:off x="644213" y="80983"/>
            <a:ext cx="5431803"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400" b="1" i="0" u="none" strike="noStrike" cap="none" dirty="0">
                <a:solidFill>
                  <a:schemeClr val="lt1"/>
                </a:solidFill>
                <a:latin typeface="Arial"/>
                <a:ea typeface="Arial"/>
                <a:cs typeface="Arial"/>
                <a:sym typeface="Arial"/>
              </a:rPr>
              <a:t>Computer Security Laboratory</a:t>
            </a:r>
            <a:endParaRPr sz="2400" b="0" i="0" u="none" strike="noStrike" cap="none" dirty="0">
              <a:solidFill>
                <a:schemeClr val="lt1"/>
              </a:solidFill>
              <a:latin typeface="Arial"/>
              <a:ea typeface="Arial"/>
              <a:cs typeface="Arial"/>
              <a:sym typeface="Arial"/>
            </a:endParaRPr>
          </a:p>
        </p:txBody>
      </p:sp>
      <p:sp>
        <p:nvSpPr>
          <p:cNvPr id="89" name="Google Shape;89;p27"/>
          <p:cNvSpPr/>
          <p:nvPr/>
        </p:nvSpPr>
        <p:spPr>
          <a:xfrm>
            <a:off x="334400" y="1214375"/>
            <a:ext cx="83604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500" b="1" dirty="0">
                <a:solidFill>
                  <a:schemeClr val="dk1"/>
                </a:solidFill>
              </a:rPr>
              <a:t>Towards Confidential Computing with Trusted Execution Environment</a:t>
            </a:r>
            <a:endParaRPr sz="3500" b="1" i="0" u="none" strike="noStrike" cap="none" dirty="0">
              <a:solidFill>
                <a:schemeClr val="dk1"/>
              </a:solidFill>
              <a:latin typeface="Arial"/>
              <a:ea typeface="Arial"/>
              <a:cs typeface="Arial"/>
              <a:sym typeface="Arial"/>
            </a:endParaRPr>
          </a:p>
        </p:txBody>
      </p:sp>
      <p:sp>
        <p:nvSpPr>
          <p:cNvPr id="90" name="Google Shape;90;p27"/>
          <p:cNvSpPr txBox="1"/>
          <p:nvPr/>
        </p:nvSpPr>
        <p:spPr>
          <a:xfrm>
            <a:off x="3791349" y="3838738"/>
            <a:ext cx="2422200" cy="5724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000000"/>
              </a:buClr>
              <a:buSzPts val="2000"/>
              <a:buFont typeface="Arial"/>
              <a:buNone/>
            </a:pPr>
            <a:r>
              <a:rPr lang="en" sz="2200" dirty="0">
                <a:solidFill>
                  <a:schemeClr val="dk1"/>
                </a:solidFill>
              </a:rPr>
              <a:t>3/11/2021</a:t>
            </a:r>
            <a:r>
              <a:rPr lang="en" sz="2200" b="0" i="0" u="none" strike="noStrike" cap="none" dirty="0">
                <a:solidFill>
                  <a:schemeClr val="dk1"/>
                </a:solidFill>
                <a:latin typeface="Arial"/>
                <a:ea typeface="Arial"/>
                <a:cs typeface="Arial"/>
                <a:sym typeface="Arial"/>
              </a:rPr>
              <a:t> </a:t>
            </a:r>
            <a:endParaRPr sz="2200" b="0" i="0" u="none" strike="noStrike" cap="none" dirty="0">
              <a:solidFill>
                <a:schemeClr val="dk1"/>
              </a:solidFill>
              <a:latin typeface="Arial"/>
              <a:ea typeface="Arial"/>
              <a:cs typeface="Arial"/>
              <a:sym typeface="Arial"/>
            </a:endParaRPr>
          </a:p>
        </p:txBody>
      </p:sp>
      <p:pic>
        <p:nvPicPr>
          <p:cNvPr id="12" name="Picture 11">
            <a:extLst>
              <a:ext uri="{FF2B5EF4-FFF2-40B4-BE49-F238E27FC236}">
                <a16:creationId xmlns:a16="http://schemas.microsoft.com/office/drawing/2014/main" id="{F31C2DF0-B4F5-4C1B-B137-1224358947CB}"/>
              </a:ext>
            </a:extLst>
          </p:cNvPr>
          <p:cNvPicPr>
            <a:picLocks noChangeAspect="1"/>
          </p:cNvPicPr>
          <p:nvPr/>
        </p:nvPicPr>
        <p:blipFill>
          <a:blip r:embed="rId3"/>
          <a:stretch>
            <a:fillRect/>
          </a:stretch>
        </p:blipFill>
        <p:spPr>
          <a:xfrm>
            <a:off x="8647771" y="4532308"/>
            <a:ext cx="496229" cy="614487"/>
          </a:xfrm>
          <a:prstGeom prst="rect">
            <a:avLst/>
          </a:prstGeom>
        </p:spPr>
      </p:pic>
      <p:sp>
        <p:nvSpPr>
          <p:cNvPr id="14" name="Google Shape;811;p61">
            <a:extLst>
              <a:ext uri="{FF2B5EF4-FFF2-40B4-BE49-F238E27FC236}">
                <a16:creationId xmlns:a16="http://schemas.microsoft.com/office/drawing/2014/main" id="{C986022C-B0A0-4422-BFBB-F5B4C06E0D29}"/>
              </a:ext>
            </a:extLst>
          </p:cNvPr>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dirty="0">
                <a:solidFill>
                  <a:schemeClr val="lt1"/>
                </a:solidFill>
                <a:latin typeface="Arial"/>
                <a:ea typeface="Arial"/>
                <a:cs typeface="Arial"/>
                <a:sym typeface="Arial"/>
              </a:rPr>
              <a:t>Thank You</a:t>
            </a:r>
            <a:endParaRPr sz="28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817102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35"/>
        <p:cNvGrpSpPr/>
        <p:nvPr/>
      </p:nvGrpSpPr>
      <p:grpSpPr>
        <a:xfrm>
          <a:off x="0" y="0"/>
          <a:ext cx="0" cy="0"/>
          <a:chOff x="0" y="0"/>
          <a:chExt cx="0" cy="0"/>
        </a:xfrm>
      </p:grpSpPr>
      <p:sp>
        <p:nvSpPr>
          <p:cNvPr id="136" name="Google Shape;136;p31"/>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Key </a:t>
            </a:r>
            <a:r>
              <a:rPr lang="en" sz="2700" b="1">
                <a:solidFill>
                  <a:schemeClr val="lt1"/>
                </a:solidFill>
              </a:rPr>
              <a:t>Technology: Confidential Computing</a:t>
            </a:r>
            <a:endParaRPr sz="2700" b="1" i="0" u="none" strike="noStrike" cap="none">
              <a:solidFill>
                <a:schemeClr val="lt1"/>
              </a:solidFill>
              <a:latin typeface="Arial"/>
              <a:ea typeface="Arial"/>
              <a:cs typeface="Arial"/>
              <a:sym typeface="Arial"/>
            </a:endParaRPr>
          </a:p>
        </p:txBody>
      </p:sp>
      <p:sp>
        <p:nvSpPr>
          <p:cNvPr id="137" name="Google Shape;137;p31"/>
          <p:cNvSpPr txBox="1"/>
          <p:nvPr/>
        </p:nvSpPr>
        <p:spPr>
          <a:xfrm>
            <a:off x="704273" y="1199775"/>
            <a:ext cx="7178700" cy="2605288"/>
          </a:xfrm>
          <a:prstGeom prst="rect">
            <a:avLst/>
          </a:prstGeom>
          <a:noFill/>
          <a:ln>
            <a:noFill/>
          </a:ln>
        </p:spPr>
        <p:txBody>
          <a:bodyPr spcFirstLastPara="1" wrap="square" lIns="91425" tIns="45700" rIns="91425" bIns="45700" anchor="t" anchorCtr="0">
            <a:spAutoFit/>
          </a:bodyPr>
          <a:lstStyle/>
          <a:p>
            <a:pPr marL="285750" lvl="0" indent="-317500" algn="just">
              <a:buClr>
                <a:schemeClr val="dk1"/>
              </a:buClr>
              <a:buSzPts val="1900"/>
              <a:buChar char="•"/>
            </a:pPr>
            <a:r>
              <a:rPr lang="en-US" sz="1900" dirty="0">
                <a:solidFill>
                  <a:schemeClr val="dk1"/>
                </a:solidFill>
              </a:rPr>
              <a:t>Multi-Party Computation (MPC)</a:t>
            </a:r>
          </a:p>
          <a:p>
            <a:pPr marL="285750" lvl="0" indent="-317500" algn="just">
              <a:buClr>
                <a:schemeClr val="dk1"/>
              </a:buClr>
              <a:buSzPts val="1900"/>
              <a:buChar char="•"/>
            </a:pPr>
            <a:r>
              <a:rPr lang="en-US" sz="1900" dirty="0">
                <a:solidFill>
                  <a:schemeClr val="dk1"/>
                </a:solidFill>
              </a:rPr>
              <a:t>Homomorphic Encryption</a:t>
            </a:r>
          </a:p>
          <a:p>
            <a:pPr marL="285750" lvl="0" indent="-317500" algn="just">
              <a:buClr>
                <a:schemeClr val="dk1"/>
              </a:buClr>
              <a:buSzPts val="1900"/>
              <a:buChar char="•"/>
            </a:pPr>
            <a:r>
              <a:rPr lang="en-US" sz="1900" dirty="0">
                <a:solidFill>
                  <a:schemeClr val="dk1"/>
                </a:solidFill>
              </a:rPr>
              <a:t>Differential Privacy (DP)</a:t>
            </a:r>
          </a:p>
          <a:p>
            <a:pPr marL="285750" lvl="0" indent="-317500" algn="just">
              <a:buClr>
                <a:schemeClr val="dk1"/>
              </a:buClr>
              <a:buSzPts val="1900"/>
              <a:buChar char="•"/>
            </a:pPr>
            <a:r>
              <a:rPr lang="en-US" sz="1900" dirty="0">
                <a:solidFill>
                  <a:schemeClr val="dk1"/>
                </a:solidFill>
              </a:rPr>
              <a:t>Federated Learning</a:t>
            </a:r>
          </a:p>
          <a:p>
            <a:pPr marL="285750" lvl="0" indent="-317500" algn="just" rtl="0">
              <a:spcBef>
                <a:spcPts val="0"/>
              </a:spcBef>
              <a:spcAft>
                <a:spcPts val="0"/>
              </a:spcAft>
              <a:buClr>
                <a:schemeClr val="dk1"/>
              </a:buClr>
              <a:buSzPts val="1900"/>
              <a:buChar char="•"/>
            </a:pPr>
            <a:r>
              <a:rPr lang="en" sz="1900" b="1" dirty="0">
                <a:solidFill>
                  <a:schemeClr val="dk1"/>
                </a:solidFill>
              </a:rPr>
              <a:t>Trusted Execution Environments (TEE) </a:t>
            </a:r>
            <a:endParaRPr sz="1900" b="1" dirty="0">
              <a:solidFill>
                <a:schemeClr val="dk1"/>
              </a:solidFill>
            </a:endParaRPr>
          </a:p>
          <a:p>
            <a:pPr marL="914400" lvl="0" indent="0" algn="just" rtl="0">
              <a:spcBef>
                <a:spcPts val="0"/>
              </a:spcBef>
              <a:spcAft>
                <a:spcPts val="0"/>
              </a:spcAft>
              <a:buNone/>
            </a:pPr>
            <a:endParaRPr sz="1900" dirty="0">
              <a:solidFill>
                <a:schemeClr val="dk1"/>
              </a:solidFill>
            </a:endParaRPr>
          </a:p>
          <a:p>
            <a:pPr marL="0" marR="0" lvl="0" indent="0" algn="just" rtl="0">
              <a:lnSpc>
                <a:spcPct val="170000"/>
              </a:lnSpc>
              <a:spcBef>
                <a:spcPts val="0"/>
              </a:spcBef>
              <a:spcAft>
                <a:spcPts val="0"/>
              </a:spcAft>
              <a:buNone/>
            </a:pPr>
            <a:endParaRPr sz="2900" b="1" dirty="0">
              <a:solidFill>
                <a:srgbClr val="BFBFB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2700" b="1" i="0" u="none" strike="noStrike" cap="none">
                <a:solidFill>
                  <a:schemeClr val="lt1"/>
                </a:solidFill>
              </a:rPr>
              <a:t>Trusted Execution Environments (TEE)</a:t>
            </a:r>
            <a:r>
              <a:rPr lang="en" sz="2700" b="1" i="0" u="none" strike="noStrike" cap="none">
                <a:solidFill>
                  <a:schemeClr val="lt1"/>
                </a:solidFill>
                <a:latin typeface="Arial"/>
                <a:ea typeface="Arial"/>
                <a:cs typeface="Arial"/>
                <a:sym typeface="Arial"/>
              </a:rPr>
              <a:t> </a:t>
            </a:r>
            <a:endParaRPr sz="2700" b="1" i="0" u="none" strike="noStrike" cap="none">
              <a:solidFill>
                <a:schemeClr val="lt1"/>
              </a:solidFill>
              <a:latin typeface="Arial"/>
              <a:ea typeface="Arial"/>
              <a:cs typeface="Arial"/>
              <a:sym typeface="Arial"/>
            </a:endParaRPr>
          </a:p>
        </p:txBody>
      </p:sp>
      <p:pic>
        <p:nvPicPr>
          <p:cNvPr id="143" name="Google Shape;143;p32" descr="https://encrypted-tbn1.gstatic.com/images?q=tbn:ANd9GcS5Jhe31P4apttL3XnCuTtr3hhw6V8jIu4IPVZ2RJi0Cg2PPD0bqA"/>
          <p:cNvPicPr preferRelativeResize="0"/>
          <p:nvPr/>
        </p:nvPicPr>
        <p:blipFill rotWithShape="1">
          <a:blip r:embed="rId3">
            <a:alphaModFix/>
          </a:blip>
          <a:srcRect/>
          <a:stretch/>
        </p:blipFill>
        <p:spPr>
          <a:xfrm>
            <a:off x="819470" y="1499764"/>
            <a:ext cx="1677225" cy="1677225"/>
          </a:xfrm>
          <a:prstGeom prst="rect">
            <a:avLst/>
          </a:prstGeom>
          <a:noFill/>
          <a:ln>
            <a:noFill/>
          </a:ln>
        </p:spPr>
      </p:pic>
      <p:sp>
        <p:nvSpPr>
          <p:cNvPr id="144" name="Google Shape;144;p32"/>
          <p:cNvSpPr txBox="1"/>
          <p:nvPr/>
        </p:nvSpPr>
        <p:spPr>
          <a:xfrm>
            <a:off x="778475" y="3285492"/>
            <a:ext cx="1856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b="1"/>
              <a:t>Intel </a:t>
            </a:r>
            <a:r>
              <a:rPr lang="en" sz="1400" b="1" i="0" u="none" strike="noStrike" cap="none">
                <a:solidFill>
                  <a:srgbClr val="000000"/>
                </a:solidFill>
                <a:latin typeface="Arial"/>
                <a:ea typeface="Arial"/>
                <a:cs typeface="Arial"/>
                <a:sym typeface="Arial"/>
              </a:rPr>
              <a:t>SGX</a:t>
            </a:r>
            <a:endParaRPr sz="1400" b="0" i="0" u="none" strike="noStrike" cap="none">
              <a:solidFill>
                <a:srgbClr val="000000"/>
              </a:solidFill>
              <a:latin typeface="Arial"/>
              <a:ea typeface="Arial"/>
              <a:cs typeface="Arial"/>
              <a:sym typeface="Arial"/>
            </a:endParaRPr>
          </a:p>
        </p:txBody>
      </p:sp>
      <p:pic>
        <p:nvPicPr>
          <p:cNvPr id="145" name="Google Shape;145;p32"/>
          <p:cNvPicPr preferRelativeResize="0"/>
          <p:nvPr/>
        </p:nvPicPr>
        <p:blipFill rotWithShape="1">
          <a:blip r:embed="rId4">
            <a:alphaModFix/>
          </a:blip>
          <a:srcRect/>
          <a:stretch/>
        </p:blipFill>
        <p:spPr>
          <a:xfrm>
            <a:off x="2610612" y="1080700"/>
            <a:ext cx="2489930" cy="2489930"/>
          </a:xfrm>
          <a:prstGeom prst="rect">
            <a:avLst/>
          </a:prstGeom>
          <a:noFill/>
          <a:ln>
            <a:noFill/>
          </a:ln>
        </p:spPr>
      </p:pic>
      <p:sp>
        <p:nvSpPr>
          <p:cNvPr id="146" name="Google Shape;146;p32"/>
          <p:cNvSpPr/>
          <p:nvPr/>
        </p:nvSpPr>
        <p:spPr>
          <a:xfrm>
            <a:off x="3431721" y="1918396"/>
            <a:ext cx="882000" cy="822600"/>
          </a:xfrm>
          <a:prstGeom prst="flowChartAlternateProcess">
            <a:avLst/>
          </a:prstGeom>
          <a:solidFill>
            <a:srgbClr val="00B050"/>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7" name="Google Shape;147;p32"/>
          <p:cNvSpPr txBox="1"/>
          <p:nvPr/>
        </p:nvSpPr>
        <p:spPr>
          <a:xfrm>
            <a:off x="3016674" y="3340064"/>
            <a:ext cx="1856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b="1"/>
              <a:t>AMD </a:t>
            </a:r>
            <a:r>
              <a:rPr lang="en" sz="1400" b="1" i="0" u="none" strike="noStrike" cap="none">
                <a:solidFill>
                  <a:srgbClr val="000000"/>
                </a:solidFill>
                <a:latin typeface="Arial"/>
                <a:ea typeface="Arial"/>
                <a:cs typeface="Arial"/>
                <a:sym typeface="Arial"/>
              </a:rPr>
              <a:t>SEV</a:t>
            </a:r>
            <a:endParaRPr sz="1400" b="0" i="0" u="none" strike="noStrike" cap="none">
              <a:solidFill>
                <a:srgbClr val="000000"/>
              </a:solidFill>
              <a:latin typeface="Arial"/>
              <a:ea typeface="Arial"/>
              <a:cs typeface="Arial"/>
              <a:sym typeface="Arial"/>
            </a:endParaRPr>
          </a:p>
        </p:txBody>
      </p:sp>
      <p:pic>
        <p:nvPicPr>
          <p:cNvPr id="148" name="Google Shape;148;p32"/>
          <p:cNvPicPr preferRelativeResize="0"/>
          <p:nvPr/>
        </p:nvPicPr>
        <p:blipFill rotWithShape="1">
          <a:blip r:embed="rId5">
            <a:alphaModFix/>
          </a:blip>
          <a:srcRect/>
          <a:stretch/>
        </p:blipFill>
        <p:spPr>
          <a:xfrm>
            <a:off x="5322081" y="1421021"/>
            <a:ext cx="1492086" cy="1564871"/>
          </a:xfrm>
          <a:prstGeom prst="rect">
            <a:avLst/>
          </a:prstGeom>
          <a:noFill/>
          <a:ln>
            <a:noFill/>
          </a:ln>
        </p:spPr>
      </p:pic>
      <p:sp>
        <p:nvSpPr>
          <p:cNvPr id="149" name="Google Shape;149;p32"/>
          <p:cNvSpPr/>
          <p:nvPr/>
        </p:nvSpPr>
        <p:spPr>
          <a:xfrm>
            <a:off x="5584807" y="1911947"/>
            <a:ext cx="945300" cy="696900"/>
          </a:xfrm>
          <a:prstGeom prst="flowChartAlternateProcess">
            <a:avLst/>
          </a:prstGeom>
          <a:solidFill>
            <a:schemeClr val="accent1"/>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0" name="Google Shape;150;p32"/>
          <p:cNvSpPr txBox="1"/>
          <p:nvPr/>
        </p:nvSpPr>
        <p:spPr>
          <a:xfrm>
            <a:off x="5186239" y="3219358"/>
            <a:ext cx="1856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ARM T</a:t>
            </a:r>
            <a:r>
              <a:rPr lang="en" b="1"/>
              <a:t>rustZone</a:t>
            </a:r>
            <a:endParaRPr sz="1400" b="0" i="0" u="none" strike="noStrike" cap="none">
              <a:solidFill>
                <a:srgbClr val="000000"/>
              </a:solidFill>
              <a:latin typeface="Arial"/>
              <a:ea typeface="Arial"/>
              <a:cs typeface="Arial"/>
              <a:sym typeface="Arial"/>
            </a:endParaRPr>
          </a:p>
        </p:txBody>
      </p:sp>
      <p:sp>
        <p:nvSpPr>
          <p:cNvPr id="151" name="Google Shape;151;p32"/>
          <p:cNvSpPr/>
          <p:nvPr/>
        </p:nvSpPr>
        <p:spPr>
          <a:xfrm>
            <a:off x="3495571" y="1971459"/>
            <a:ext cx="720000" cy="696900"/>
          </a:xfrm>
          <a:prstGeom prst="flowChartAlternateProcess">
            <a:avLst/>
          </a:prstGeom>
          <a:solidFill>
            <a:srgbClr val="999999"/>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2" name="Google Shape;152;p32"/>
          <p:cNvSpPr/>
          <p:nvPr/>
        </p:nvSpPr>
        <p:spPr>
          <a:xfrm>
            <a:off x="5708119" y="1999989"/>
            <a:ext cx="720000" cy="537600"/>
          </a:xfrm>
          <a:prstGeom prst="flowChartAlternateProcess">
            <a:avLst/>
          </a:prstGeom>
          <a:solidFill>
            <a:srgbClr val="D9EAD3"/>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3" name="Google Shape;153;p32"/>
          <p:cNvPicPr preferRelativeResize="0"/>
          <p:nvPr/>
        </p:nvPicPr>
        <p:blipFill>
          <a:blip r:embed="rId6">
            <a:alphaModFix/>
          </a:blip>
          <a:stretch>
            <a:fillRect/>
          </a:stretch>
        </p:blipFill>
        <p:spPr>
          <a:xfrm>
            <a:off x="960775" y="3591792"/>
            <a:ext cx="1492100" cy="989327"/>
          </a:xfrm>
          <a:prstGeom prst="rect">
            <a:avLst/>
          </a:prstGeom>
          <a:noFill/>
          <a:ln>
            <a:noFill/>
          </a:ln>
        </p:spPr>
      </p:pic>
      <p:pic>
        <p:nvPicPr>
          <p:cNvPr id="154" name="Google Shape;154;p32"/>
          <p:cNvPicPr preferRelativeResize="0"/>
          <p:nvPr/>
        </p:nvPicPr>
        <p:blipFill rotWithShape="1">
          <a:blip r:embed="rId7">
            <a:alphaModFix/>
          </a:blip>
          <a:srcRect t="33484" r="-3209" b="28133"/>
          <a:stretch/>
        </p:blipFill>
        <p:spPr>
          <a:xfrm>
            <a:off x="2839077" y="3655045"/>
            <a:ext cx="2211875" cy="822600"/>
          </a:xfrm>
          <a:prstGeom prst="rect">
            <a:avLst/>
          </a:prstGeom>
          <a:noFill/>
          <a:ln>
            <a:noFill/>
          </a:ln>
        </p:spPr>
      </p:pic>
      <p:pic>
        <p:nvPicPr>
          <p:cNvPr id="155" name="Google Shape;155;p32"/>
          <p:cNvPicPr preferRelativeResize="0"/>
          <p:nvPr/>
        </p:nvPicPr>
        <p:blipFill rotWithShape="1">
          <a:blip r:embed="rId8">
            <a:alphaModFix/>
          </a:blip>
          <a:srcRect t="21569" r="7338" b="27024"/>
          <a:stretch/>
        </p:blipFill>
        <p:spPr>
          <a:xfrm>
            <a:off x="5164392" y="3527164"/>
            <a:ext cx="1856700" cy="7714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3"/>
          <p:cNvSpPr/>
          <p:nvPr/>
        </p:nvSpPr>
        <p:spPr>
          <a:xfrm>
            <a:off x="1600200" y="2286000"/>
            <a:ext cx="31242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162" name="Google Shape;162;p33"/>
          <p:cNvSpPr/>
          <p:nvPr/>
        </p:nvSpPr>
        <p:spPr>
          <a:xfrm>
            <a:off x="1600200" y="1543050"/>
            <a:ext cx="3124200" cy="74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163" name="Google Shape;163;p33"/>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164" name="Google Shape;164;p33" descr="ie"/>
          <p:cNvPicPr preferRelativeResize="0"/>
          <p:nvPr/>
        </p:nvPicPr>
        <p:blipFill rotWithShape="1">
          <a:blip r:embed="rId3">
            <a:alphaModFix/>
          </a:blip>
          <a:srcRect/>
          <a:stretch/>
        </p:blipFill>
        <p:spPr>
          <a:xfrm>
            <a:off x="2362200" y="1723945"/>
            <a:ext cx="330935" cy="330935"/>
          </a:xfrm>
          <a:prstGeom prst="rect">
            <a:avLst/>
          </a:prstGeom>
          <a:noFill/>
          <a:ln>
            <a:noFill/>
          </a:ln>
        </p:spPr>
      </p:pic>
      <p:pic>
        <p:nvPicPr>
          <p:cNvPr id="165" name="Google Shape;165;p33" descr="C:\Users\Bhushan\Downloads\1400014562_skype.png"/>
          <p:cNvPicPr preferRelativeResize="0"/>
          <p:nvPr/>
        </p:nvPicPr>
        <p:blipFill rotWithShape="1">
          <a:blip r:embed="rId4">
            <a:alphaModFix/>
          </a:blip>
          <a:srcRect/>
          <a:stretch/>
        </p:blipFill>
        <p:spPr>
          <a:xfrm>
            <a:off x="3655553" y="1736833"/>
            <a:ext cx="314325" cy="314325"/>
          </a:xfrm>
          <a:prstGeom prst="rect">
            <a:avLst/>
          </a:prstGeom>
          <a:noFill/>
          <a:ln>
            <a:noFill/>
          </a:ln>
        </p:spPr>
      </p:pic>
      <p:pic>
        <p:nvPicPr>
          <p:cNvPr id="166" name="Google Shape;166;p33"/>
          <p:cNvPicPr preferRelativeResize="0">
            <a:picLocks noGrp="1"/>
          </p:cNvPicPr>
          <p:nvPr>
            <p:ph type="body" idx="1"/>
          </p:nvPr>
        </p:nvPicPr>
        <p:blipFill rotWithShape="1">
          <a:blip r:embed="rId5">
            <a:alphaModFix/>
          </a:blip>
          <a:srcRect/>
          <a:stretch/>
        </p:blipFill>
        <p:spPr>
          <a:xfrm>
            <a:off x="2971800" y="1726399"/>
            <a:ext cx="320100" cy="320100"/>
          </a:xfrm>
          <a:prstGeom prst="rect">
            <a:avLst/>
          </a:prstGeom>
          <a:noFill/>
          <a:ln>
            <a:noFill/>
          </a:ln>
        </p:spPr>
      </p:pic>
      <p:sp>
        <p:nvSpPr>
          <p:cNvPr id="167" name="Google Shape;167;p33"/>
          <p:cNvSpPr/>
          <p:nvPr/>
        </p:nvSpPr>
        <p:spPr>
          <a:xfrm>
            <a:off x="1586031" y="2800350"/>
            <a:ext cx="31383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sp>
        <p:nvSpPr>
          <p:cNvPr id="168" name="Google Shape;168;p33"/>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 </a:t>
            </a:r>
            <a:endParaRPr sz="2700" b="1" i="0" u="none" strike="noStrike" cap="none">
              <a:solidFill>
                <a:schemeClr val="lt1"/>
              </a:solidFill>
              <a:latin typeface="Arial"/>
              <a:ea typeface="Arial"/>
              <a:cs typeface="Arial"/>
              <a:sym typeface="Arial"/>
            </a:endParaRPr>
          </a:p>
        </p:txBody>
      </p:sp>
      <p:pic>
        <p:nvPicPr>
          <p:cNvPr id="10" name="Picture 4" descr="Zoom Logo Filled Graphic - Logos | Free Graphics &amp; Vectors - PicMonkey">
            <a:extLst>
              <a:ext uri="{FF2B5EF4-FFF2-40B4-BE49-F238E27FC236}">
                <a16:creationId xmlns:a16="http://schemas.microsoft.com/office/drawing/2014/main" id="{0CD33A7F-565B-4527-B522-F251B9D38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4"/>
          <p:cNvSpPr/>
          <p:nvPr/>
        </p:nvSpPr>
        <p:spPr>
          <a:xfrm>
            <a:off x="1600200" y="2286000"/>
            <a:ext cx="31242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175" name="Google Shape;175;p34"/>
          <p:cNvSpPr/>
          <p:nvPr/>
        </p:nvSpPr>
        <p:spPr>
          <a:xfrm>
            <a:off x="1600200" y="1543050"/>
            <a:ext cx="3124200" cy="74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176" name="Google Shape;176;p34"/>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177" name="Google Shape;177;p34" descr="ie"/>
          <p:cNvPicPr preferRelativeResize="0"/>
          <p:nvPr/>
        </p:nvPicPr>
        <p:blipFill rotWithShape="1">
          <a:blip r:embed="rId3">
            <a:alphaModFix/>
          </a:blip>
          <a:srcRect/>
          <a:stretch/>
        </p:blipFill>
        <p:spPr>
          <a:xfrm>
            <a:off x="2362200" y="1723945"/>
            <a:ext cx="330935" cy="330935"/>
          </a:xfrm>
          <a:prstGeom prst="rect">
            <a:avLst/>
          </a:prstGeom>
          <a:noFill/>
          <a:ln>
            <a:noFill/>
          </a:ln>
        </p:spPr>
      </p:pic>
      <p:pic>
        <p:nvPicPr>
          <p:cNvPr id="178" name="Google Shape;178;p34" descr="C:\Users\Bhushan\Downloads\1400014562_skype.png"/>
          <p:cNvPicPr preferRelativeResize="0"/>
          <p:nvPr/>
        </p:nvPicPr>
        <p:blipFill rotWithShape="1">
          <a:blip r:embed="rId4">
            <a:alphaModFix/>
          </a:blip>
          <a:srcRect/>
          <a:stretch/>
        </p:blipFill>
        <p:spPr>
          <a:xfrm>
            <a:off x="3655553" y="1736833"/>
            <a:ext cx="314325" cy="314325"/>
          </a:xfrm>
          <a:prstGeom prst="rect">
            <a:avLst/>
          </a:prstGeom>
          <a:noFill/>
          <a:ln>
            <a:noFill/>
          </a:ln>
        </p:spPr>
      </p:pic>
      <p:pic>
        <p:nvPicPr>
          <p:cNvPr id="179" name="Google Shape;179;p34" descr="C:\Users\Bhushan\AppData\Local\Microsoft\Windows\Temporary Internet Files\Content.IE5\FZ8QY031\MC900435931[1].wmf"/>
          <p:cNvPicPr preferRelativeResize="0"/>
          <p:nvPr/>
        </p:nvPicPr>
        <p:blipFill rotWithShape="1">
          <a:blip r:embed="rId5">
            <a:alphaModFix/>
          </a:blip>
          <a:srcRect/>
          <a:stretch/>
        </p:blipFill>
        <p:spPr>
          <a:xfrm>
            <a:off x="1739265" y="1727579"/>
            <a:ext cx="372351" cy="327020"/>
          </a:xfrm>
          <a:prstGeom prst="rect">
            <a:avLst/>
          </a:prstGeom>
          <a:noFill/>
          <a:ln>
            <a:noFill/>
          </a:ln>
        </p:spPr>
      </p:pic>
      <p:pic>
        <p:nvPicPr>
          <p:cNvPr id="180" name="Google Shape;180;p34"/>
          <p:cNvPicPr preferRelativeResize="0">
            <a:picLocks noGrp="1"/>
          </p:cNvPicPr>
          <p:nvPr>
            <p:ph type="body" idx="1"/>
          </p:nvPr>
        </p:nvPicPr>
        <p:blipFill rotWithShape="1">
          <a:blip r:embed="rId6">
            <a:alphaModFix/>
          </a:blip>
          <a:srcRect/>
          <a:stretch/>
        </p:blipFill>
        <p:spPr>
          <a:xfrm>
            <a:off x="2971800" y="1726399"/>
            <a:ext cx="320100" cy="320100"/>
          </a:xfrm>
          <a:prstGeom prst="rect">
            <a:avLst/>
          </a:prstGeom>
          <a:noFill/>
          <a:ln>
            <a:noFill/>
          </a:ln>
        </p:spPr>
      </p:pic>
      <p:sp>
        <p:nvSpPr>
          <p:cNvPr id="181" name="Google Shape;181;p34"/>
          <p:cNvSpPr/>
          <p:nvPr/>
        </p:nvSpPr>
        <p:spPr>
          <a:xfrm>
            <a:off x="1586031" y="2800350"/>
            <a:ext cx="31383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sp>
        <p:nvSpPr>
          <p:cNvPr id="182" name="Google Shape;182;p34"/>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 </a:t>
            </a:r>
            <a:endParaRPr sz="2700" b="1" i="0" u="none" strike="noStrike" cap="none">
              <a:solidFill>
                <a:schemeClr val="lt1"/>
              </a:solidFill>
              <a:latin typeface="Arial"/>
              <a:ea typeface="Arial"/>
              <a:cs typeface="Arial"/>
              <a:sym typeface="Arial"/>
            </a:endParaRPr>
          </a:p>
        </p:txBody>
      </p:sp>
      <p:pic>
        <p:nvPicPr>
          <p:cNvPr id="11" name="Picture 4" descr="Zoom Logo Filled Graphic - Logos | Free Graphics &amp; Vectors - PicMonkey">
            <a:extLst>
              <a:ext uri="{FF2B5EF4-FFF2-40B4-BE49-F238E27FC236}">
                <a16:creationId xmlns:a16="http://schemas.microsoft.com/office/drawing/2014/main" id="{A62DA6C0-D114-4586-8AD1-7EC68FCC07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5"/>
          <p:cNvSpPr/>
          <p:nvPr/>
        </p:nvSpPr>
        <p:spPr>
          <a:xfrm>
            <a:off x="1600200" y="2286000"/>
            <a:ext cx="31242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189" name="Google Shape;189;p35"/>
          <p:cNvSpPr/>
          <p:nvPr/>
        </p:nvSpPr>
        <p:spPr>
          <a:xfrm>
            <a:off x="1600200" y="1543050"/>
            <a:ext cx="3124200" cy="74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190" name="Google Shape;190;p35"/>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191" name="Google Shape;191;p35" descr="http://microsoftproblems.com/wp-content/uploads/2012/09/Windows-Defender.png"/>
          <p:cNvPicPr preferRelativeResize="0"/>
          <p:nvPr/>
        </p:nvPicPr>
        <p:blipFill rotWithShape="1">
          <a:blip r:embed="rId3">
            <a:alphaModFix/>
          </a:blip>
          <a:srcRect/>
          <a:stretch/>
        </p:blipFill>
        <p:spPr>
          <a:xfrm>
            <a:off x="4191000" y="1729639"/>
            <a:ext cx="320898" cy="298335"/>
          </a:xfrm>
          <a:prstGeom prst="rect">
            <a:avLst/>
          </a:prstGeom>
          <a:noFill/>
          <a:ln>
            <a:noFill/>
          </a:ln>
        </p:spPr>
      </p:pic>
      <p:pic>
        <p:nvPicPr>
          <p:cNvPr id="192" name="Google Shape;192;p35" descr="ie"/>
          <p:cNvPicPr preferRelativeResize="0"/>
          <p:nvPr/>
        </p:nvPicPr>
        <p:blipFill rotWithShape="1">
          <a:blip r:embed="rId4">
            <a:alphaModFix/>
          </a:blip>
          <a:srcRect/>
          <a:stretch/>
        </p:blipFill>
        <p:spPr>
          <a:xfrm>
            <a:off x="2362200" y="1723945"/>
            <a:ext cx="330935" cy="330935"/>
          </a:xfrm>
          <a:prstGeom prst="rect">
            <a:avLst/>
          </a:prstGeom>
          <a:noFill/>
          <a:ln>
            <a:noFill/>
          </a:ln>
        </p:spPr>
      </p:pic>
      <p:pic>
        <p:nvPicPr>
          <p:cNvPr id="193" name="Google Shape;193;p35" descr="C:\Users\Bhushan\Downloads\1400014562_skype.png"/>
          <p:cNvPicPr preferRelativeResize="0"/>
          <p:nvPr/>
        </p:nvPicPr>
        <p:blipFill rotWithShape="1">
          <a:blip r:embed="rId5">
            <a:alphaModFix/>
          </a:blip>
          <a:srcRect/>
          <a:stretch/>
        </p:blipFill>
        <p:spPr>
          <a:xfrm>
            <a:off x="3655553" y="1736833"/>
            <a:ext cx="314325" cy="314325"/>
          </a:xfrm>
          <a:prstGeom prst="rect">
            <a:avLst/>
          </a:prstGeom>
          <a:noFill/>
          <a:ln>
            <a:noFill/>
          </a:ln>
        </p:spPr>
      </p:pic>
      <p:pic>
        <p:nvPicPr>
          <p:cNvPr id="194" name="Google Shape;194;p35" descr="C:\Users\Bhushan\AppData\Local\Microsoft\Windows\Temporary Internet Files\Content.IE5\FZ8QY031\MC900435931[1].wmf"/>
          <p:cNvPicPr preferRelativeResize="0"/>
          <p:nvPr/>
        </p:nvPicPr>
        <p:blipFill rotWithShape="1">
          <a:blip r:embed="rId6">
            <a:alphaModFix/>
          </a:blip>
          <a:srcRect/>
          <a:stretch/>
        </p:blipFill>
        <p:spPr>
          <a:xfrm>
            <a:off x="1739265" y="1727579"/>
            <a:ext cx="372351" cy="327020"/>
          </a:xfrm>
          <a:prstGeom prst="rect">
            <a:avLst/>
          </a:prstGeom>
          <a:noFill/>
          <a:ln>
            <a:noFill/>
          </a:ln>
        </p:spPr>
      </p:pic>
      <p:pic>
        <p:nvPicPr>
          <p:cNvPr id="195" name="Google Shape;195;p35"/>
          <p:cNvPicPr preferRelativeResize="0">
            <a:picLocks noGrp="1"/>
          </p:cNvPicPr>
          <p:nvPr>
            <p:ph type="body" idx="1"/>
          </p:nvPr>
        </p:nvPicPr>
        <p:blipFill rotWithShape="1">
          <a:blip r:embed="rId7">
            <a:alphaModFix/>
          </a:blip>
          <a:srcRect/>
          <a:stretch/>
        </p:blipFill>
        <p:spPr>
          <a:xfrm>
            <a:off x="2971800" y="1726399"/>
            <a:ext cx="320100" cy="320100"/>
          </a:xfrm>
          <a:prstGeom prst="rect">
            <a:avLst/>
          </a:prstGeom>
          <a:noFill/>
          <a:ln>
            <a:noFill/>
          </a:ln>
        </p:spPr>
      </p:pic>
      <p:sp>
        <p:nvSpPr>
          <p:cNvPr id="196" name="Google Shape;196;p35"/>
          <p:cNvSpPr/>
          <p:nvPr/>
        </p:nvSpPr>
        <p:spPr>
          <a:xfrm>
            <a:off x="1586031" y="2800350"/>
            <a:ext cx="31383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sp>
        <p:nvSpPr>
          <p:cNvPr id="197" name="Google Shape;197;p35"/>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 </a:t>
            </a:r>
            <a:endParaRPr sz="2700" b="1" i="0" u="none" strike="noStrike" cap="none">
              <a:solidFill>
                <a:schemeClr val="lt1"/>
              </a:solidFill>
              <a:latin typeface="Arial"/>
              <a:ea typeface="Arial"/>
              <a:cs typeface="Arial"/>
              <a:sym typeface="Arial"/>
            </a:endParaRPr>
          </a:p>
        </p:txBody>
      </p:sp>
      <p:pic>
        <p:nvPicPr>
          <p:cNvPr id="12" name="Picture 4" descr="Zoom Logo Filled Graphic - Logos | Free Graphics &amp; Vectors - PicMonkey">
            <a:extLst>
              <a:ext uri="{FF2B5EF4-FFF2-40B4-BE49-F238E27FC236}">
                <a16:creationId xmlns:a16="http://schemas.microsoft.com/office/drawing/2014/main" id="{D6614AF2-6944-492F-AD3D-E7FCD7104E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6"/>
          <p:cNvSpPr/>
          <p:nvPr/>
        </p:nvSpPr>
        <p:spPr>
          <a:xfrm>
            <a:off x="1600200" y="2286000"/>
            <a:ext cx="31242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204" name="Google Shape;204;p36"/>
          <p:cNvSpPr/>
          <p:nvPr/>
        </p:nvSpPr>
        <p:spPr>
          <a:xfrm>
            <a:off x="1600200" y="1543050"/>
            <a:ext cx="3124200" cy="74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205" name="Google Shape;205;p36"/>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206" name="Google Shape;206;p36" descr="http://microsoftproblems.com/wp-content/uploads/2012/09/Windows-Defender.png"/>
          <p:cNvPicPr preferRelativeResize="0"/>
          <p:nvPr/>
        </p:nvPicPr>
        <p:blipFill rotWithShape="1">
          <a:blip r:embed="rId3">
            <a:alphaModFix/>
          </a:blip>
          <a:srcRect/>
          <a:stretch/>
        </p:blipFill>
        <p:spPr>
          <a:xfrm>
            <a:off x="4191000" y="1729639"/>
            <a:ext cx="320898" cy="298335"/>
          </a:xfrm>
          <a:prstGeom prst="rect">
            <a:avLst/>
          </a:prstGeom>
          <a:noFill/>
          <a:ln>
            <a:noFill/>
          </a:ln>
        </p:spPr>
      </p:pic>
      <p:pic>
        <p:nvPicPr>
          <p:cNvPr id="207" name="Google Shape;207;p36" descr="ie"/>
          <p:cNvPicPr preferRelativeResize="0"/>
          <p:nvPr/>
        </p:nvPicPr>
        <p:blipFill rotWithShape="1">
          <a:blip r:embed="rId4">
            <a:alphaModFix/>
          </a:blip>
          <a:srcRect/>
          <a:stretch/>
        </p:blipFill>
        <p:spPr>
          <a:xfrm>
            <a:off x="2362200" y="1723945"/>
            <a:ext cx="330935" cy="330935"/>
          </a:xfrm>
          <a:prstGeom prst="rect">
            <a:avLst/>
          </a:prstGeom>
          <a:noFill/>
          <a:ln>
            <a:noFill/>
          </a:ln>
        </p:spPr>
      </p:pic>
      <p:pic>
        <p:nvPicPr>
          <p:cNvPr id="208" name="Google Shape;208;p36" descr="C:\Users\Bhushan\Downloads\1400014562_skype.png"/>
          <p:cNvPicPr preferRelativeResize="0"/>
          <p:nvPr/>
        </p:nvPicPr>
        <p:blipFill rotWithShape="1">
          <a:blip r:embed="rId5">
            <a:alphaModFix/>
          </a:blip>
          <a:srcRect/>
          <a:stretch/>
        </p:blipFill>
        <p:spPr>
          <a:xfrm>
            <a:off x="3655553" y="1736833"/>
            <a:ext cx="314325" cy="314325"/>
          </a:xfrm>
          <a:prstGeom prst="rect">
            <a:avLst/>
          </a:prstGeom>
          <a:noFill/>
          <a:ln>
            <a:noFill/>
          </a:ln>
        </p:spPr>
      </p:pic>
      <p:pic>
        <p:nvPicPr>
          <p:cNvPr id="209" name="Google Shape;209;p36" descr="C:\Users\Bhushan\AppData\Local\Microsoft\Windows\Temporary Internet Files\Content.IE5\FZ8QY031\MC900435931[1].wmf"/>
          <p:cNvPicPr preferRelativeResize="0"/>
          <p:nvPr/>
        </p:nvPicPr>
        <p:blipFill rotWithShape="1">
          <a:blip r:embed="rId6">
            <a:alphaModFix/>
          </a:blip>
          <a:srcRect/>
          <a:stretch/>
        </p:blipFill>
        <p:spPr>
          <a:xfrm>
            <a:off x="1739265" y="1727579"/>
            <a:ext cx="372351" cy="327020"/>
          </a:xfrm>
          <a:prstGeom prst="rect">
            <a:avLst/>
          </a:prstGeom>
          <a:noFill/>
          <a:ln>
            <a:noFill/>
          </a:ln>
        </p:spPr>
      </p:pic>
      <p:pic>
        <p:nvPicPr>
          <p:cNvPr id="210" name="Google Shape;210;p36"/>
          <p:cNvPicPr preferRelativeResize="0">
            <a:picLocks noGrp="1"/>
          </p:cNvPicPr>
          <p:nvPr>
            <p:ph type="body" idx="1"/>
          </p:nvPr>
        </p:nvPicPr>
        <p:blipFill rotWithShape="1">
          <a:blip r:embed="rId7">
            <a:alphaModFix/>
          </a:blip>
          <a:srcRect/>
          <a:stretch/>
        </p:blipFill>
        <p:spPr>
          <a:xfrm>
            <a:off x="2971800" y="1726399"/>
            <a:ext cx="320100" cy="320100"/>
          </a:xfrm>
          <a:prstGeom prst="rect">
            <a:avLst/>
          </a:prstGeom>
          <a:noFill/>
          <a:ln>
            <a:noFill/>
          </a:ln>
        </p:spPr>
      </p:pic>
      <p:pic>
        <p:nvPicPr>
          <p:cNvPr id="211" name="Google Shape;211;p36" descr="http://microsoftproblems.com/wp-content/uploads/2012/09/Windows-Defender.png"/>
          <p:cNvPicPr preferRelativeResize="0"/>
          <p:nvPr/>
        </p:nvPicPr>
        <p:blipFill rotWithShape="1">
          <a:blip r:embed="rId3">
            <a:alphaModFix/>
          </a:blip>
          <a:srcRect/>
          <a:stretch/>
        </p:blipFill>
        <p:spPr>
          <a:xfrm>
            <a:off x="4191000" y="2330565"/>
            <a:ext cx="320898" cy="298335"/>
          </a:xfrm>
          <a:prstGeom prst="rect">
            <a:avLst/>
          </a:prstGeom>
          <a:noFill/>
          <a:ln>
            <a:noFill/>
          </a:ln>
        </p:spPr>
      </p:pic>
      <p:sp>
        <p:nvSpPr>
          <p:cNvPr id="212" name="Google Shape;212;p36"/>
          <p:cNvSpPr/>
          <p:nvPr/>
        </p:nvSpPr>
        <p:spPr>
          <a:xfrm>
            <a:off x="1586031" y="2800350"/>
            <a:ext cx="31383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sp>
        <p:nvSpPr>
          <p:cNvPr id="213" name="Google Shape;213;p36"/>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 </a:t>
            </a:r>
            <a:endParaRPr sz="2700" b="1" i="0" u="none" strike="noStrike" cap="none">
              <a:solidFill>
                <a:schemeClr val="lt1"/>
              </a:solidFill>
              <a:latin typeface="Arial"/>
              <a:ea typeface="Arial"/>
              <a:cs typeface="Arial"/>
              <a:sym typeface="Arial"/>
            </a:endParaRPr>
          </a:p>
        </p:txBody>
      </p:sp>
      <p:pic>
        <p:nvPicPr>
          <p:cNvPr id="13" name="Picture 4" descr="Zoom Logo Filled Graphic - Logos | Free Graphics &amp; Vectors - PicMonkey">
            <a:extLst>
              <a:ext uri="{FF2B5EF4-FFF2-40B4-BE49-F238E27FC236}">
                <a16:creationId xmlns:a16="http://schemas.microsoft.com/office/drawing/2014/main" id="{62B6B48B-3C84-4911-85EF-ED391678C4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7"/>
          <p:cNvSpPr/>
          <p:nvPr/>
        </p:nvSpPr>
        <p:spPr>
          <a:xfrm>
            <a:off x="1600200" y="2286000"/>
            <a:ext cx="31242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220" name="Google Shape;220;p37"/>
          <p:cNvSpPr/>
          <p:nvPr/>
        </p:nvSpPr>
        <p:spPr>
          <a:xfrm>
            <a:off x="1600200" y="1543050"/>
            <a:ext cx="3124200" cy="74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221" name="Google Shape;221;p37"/>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222" name="Google Shape;222;p37" descr="ie"/>
          <p:cNvPicPr preferRelativeResize="0"/>
          <p:nvPr/>
        </p:nvPicPr>
        <p:blipFill rotWithShape="1">
          <a:blip r:embed="rId3">
            <a:alphaModFix/>
          </a:blip>
          <a:srcRect/>
          <a:stretch/>
        </p:blipFill>
        <p:spPr>
          <a:xfrm>
            <a:off x="2362200" y="1723945"/>
            <a:ext cx="330935" cy="330935"/>
          </a:xfrm>
          <a:prstGeom prst="rect">
            <a:avLst/>
          </a:prstGeom>
          <a:noFill/>
          <a:ln>
            <a:noFill/>
          </a:ln>
        </p:spPr>
      </p:pic>
      <p:pic>
        <p:nvPicPr>
          <p:cNvPr id="223" name="Google Shape;223;p37" descr="C:\Users\Bhushan\Downloads\1400014562_skype.png"/>
          <p:cNvPicPr preferRelativeResize="0"/>
          <p:nvPr/>
        </p:nvPicPr>
        <p:blipFill rotWithShape="1">
          <a:blip r:embed="rId4">
            <a:alphaModFix/>
          </a:blip>
          <a:srcRect/>
          <a:stretch/>
        </p:blipFill>
        <p:spPr>
          <a:xfrm>
            <a:off x="3655553" y="1736833"/>
            <a:ext cx="314325" cy="314325"/>
          </a:xfrm>
          <a:prstGeom prst="rect">
            <a:avLst/>
          </a:prstGeom>
          <a:noFill/>
          <a:ln>
            <a:noFill/>
          </a:ln>
        </p:spPr>
      </p:pic>
      <p:pic>
        <p:nvPicPr>
          <p:cNvPr id="224" name="Google Shape;224;p37" descr="C:\Users\Bhushan\AppData\Local\Microsoft\Windows\Temporary Internet Files\Content.IE5\FZ8QY031\MC900435931[1].wmf"/>
          <p:cNvPicPr preferRelativeResize="0"/>
          <p:nvPr/>
        </p:nvPicPr>
        <p:blipFill rotWithShape="1">
          <a:blip r:embed="rId5">
            <a:alphaModFix/>
          </a:blip>
          <a:srcRect/>
          <a:stretch/>
        </p:blipFill>
        <p:spPr>
          <a:xfrm>
            <a:off x="1739265" y="1727579"/>
            <a:ext cx="372351" cy="327020"/>
          </a:xfrm>
          <a:prstGeom prst="rect">
            <a:avLst/>
          </a:prstGeom>
          <a:noFill/>
          <a:ln>
            <a:noFill/>
          </a:ln>
        </p:spPr>
      </p:pic>
      <p:pic>
        <p:nvPicPr>
          <p:cNvPr id="225" name="Google Shape;225;p37"/>
          <p:cNvPicPr preferRelativeResize="0">
            <a:picLocks noGrp="1"/>
          </p:cNvPicPr>
          <p:nvPr>
            <p:ph type="body" idx="1"/>
          </p:nvPr>
        </p:nvPicPr>
        <p:blipFill rotWithShape="1">
          <a:blip r:embed="rId6">
            <a:alphaModFix/>
          </a:blip>
          <a:srcRect/>
          <a:stretch/>
        </p:blipFill>
        <p:spPr>
          <a:xfrm>
            <a:off x="2971800" y="1726399"/>
            <a:ext cx="320100" cy="320100"/>
          </a:xfrm>
          <a:prstGeom prst="rect">
            <a:avLst/>
          </a:prstGeom>
          <a:noFill/>
          <a:ln>
            <a:noFill/>
          </a:ln>
        </p:spPr>
      </p:pic>
      <p:sp>
        <p:nvSpPr>
          <p:cNvPr id="226" name="Google Shape;226;p37"/>
          <p:cNvSpPr/>
          <p:nvPr/>
        </p:nvSpPr>
        <p:spPr>
          <a:xfrm>
            <a:off x="1828800" y="2057400"/>
            <a:ext cx="298500" cy="271500"/>
          </a:xfrm>
          <a:prstGeom prst="downArrow">
            <a:avLst>
              <a:gd name="adj1" fmla="val 50000"/>
              <a:gd name="adj2" fmla="val 50000"/>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7" name="Google Shape;227;p37" descr="http://microsoftproblems.com/wp-content/uploads/2012/09/Windows-Defender.png"/>
          <p:cNvPicPr preferRelativeResize="0"/>
          <p:nvPr/>
        </p:nvPicPr>
        <p:blipFill rotWithShape="1">
          <a:blip r:embed="rId7">
            <a:alphaModFix/>
          </a:blip>
          <a:srcRect/>
          <a:stretch/>
        </p:blipFill>
        <p:spPr>
          <a:xfrm>
            <a:off x="4191000" y="1729639"/>
            <a:ext cx="320898" cy="298335"/>
          </a:xfrm>
          <a:prstGeom prst="rect">
            <a:avLst/>
          </a:prstGeom>
          <a:noFill/>
          <a:ln>
            <a:noFill/>
          </a:ln>
        </p:spPr>
      </p:pic>
      <p:pic>
        <p:nvPicPr>
          <p:cNvPr id="228" name="Google Shape;228;p37" descr="http://microsoftproblems.com/wp-content/uploads/2012/09/Windows-Defender.png"/>
          <p:cNvPicPr preferRelativeResize="0"/>
          <p:nvPr/>
        </p:nvPicPr>
        <p:blipFill rotWithShape="1">
          <a:blip r:embed="rId7">
            <a:alphaModFix/>
          </a:blip>
          <a:srcRect/>
          <a:stretch/>
        </p:blipFill>
        <p:spPr>
          <a:xfrm>
            <a:off x="4191000" y="2330565"/>
            <a:ext cx="320898" cy="298335"/>
          </a:xfrm>
          <a:prstGeom prst="rect">
            <a:avLst/>
          </a:prstGeom>
          <a:noFill/>
          <a:ln>
            <a:noFill/>
          </a:ln>
        </p:spPr>
      </p:pic>
      <p:sp>
        <p:nvSpPr>
          <p:cNvPr id="229" name="Google Shape;229;p37"/>
          <p:cNvSpPr/>
          <p:nvPr/>
        </p:nvSpPr>
        <p:spPr>
          <a:xfrm>
            <a:off x="1586031" y="2800350"/>
            <a:ext cx="31383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sp>
        <p:nvSpPr>
          <p:cNvPr id="230" name="Google Shape;230;p37"/>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 </a:t>
            </a:r>
            <a:endParaRPr sz="2700" b="1" i="0" u="none" strike="noStrike" cap="none">
              <a:solidFill>
                <a:schemeClr val="lt1"/>
              </a:solidFill>
              <a:latin typeface="Arial"/>
              <a:ea typeface="Arial"/>
              <a:cs typeface="Arial"/>
              <a:sym typeface="Arial"/>
            </a:endParaRPr>
          </a:p>
        </p:txBody>
      </p:sp>
      <p:pic>
        <p:nvPicPr>
          <p:cNvPr id="14" name="Picture 4" descr="Zoom Logo Filled Graphic - Logos | Free Graphics &amp; Vectors - PicMonkey">
            <a:extLst>
              <a:ext uri="{FF2B5EF4-FFF2-40B4-BE49-F238E27FC236}">
                <a16:creationId xmlns:a16="http://schemas.microsoft.com/office/drawing/2014/main" id="{52E2E930-4C81-44B8-9310-6FFC4D6EC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8"/>
          <p:cNvSpPr/>
          <p:nvPr/>
        </p:nvSpPr>
        <p:spPr>
          <a:xfrm>
            <a:off x="1600200" y="2286000"/>
            <a:ext cx="3124200" cy="342900"/>
          </a:xfrm>
          <a:prstGeom prst="rect">
            <a:avLst/>
          </a:prstGeom>
          <a:solidFill>
            <a:srgbClr val="FF0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237" name="Google Shape;237;p38"/>
          <p:cNvSpPr/>
          <p:nvPr/>
        </p:nvSpPr>
        <p:spPr>
          <a:xfrm>
            <a:off x="1600200" y="1543050"/>
            <a:ext cx="3124200" cy="74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238" name="Google Shape;238;p38"/>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239" name="Google Shape;239;p38" descr="ie"/>
          <p:cNvPicPr preferRelativeResize="0"/>
          <p:nvPr/>
        </p:nvPicPr>
        <p:blipFill rotWithShape="1">
          <a:blip r:embed="rId3">
            <a:alphaModFix/>
          </a:blip>
          <a:srcRect/>
          <a:stretch/>
        </p:blipFill>
        <p:spPr>
          <a:xfrm>
            <a:off x="2362200" y="1723945"/>
            <a:ext cx="330935" cy="330935"/>
          </a:xfrm>
          <a:prstGeom prst="rect">
            <a:avLst/>
          </a:prstGeom>
          <a:noFill/>
          <a:ln>
            <a:noFill/>
          </a:ln>
        </p:spPr>
      </p:pic>
      <p:pic>
        <p:nvPicPr>
          <p:cNvPr id="240" name="Google Shape;240;p38" descr="C:\Users\Bhushan\Downloads\1400014562_skype.png"/>
          <p:cNvPicPr preferRelativeResize="0"/>
          <p:nvPr/>
        </p:nvPicPr>
        <p:blipFill rotWithShape="1">
          <a:blip r:embed="rId4">
            <a:alphaModFix/>
          </a:blip>
          <a:srcRect/>
          <a:stretch/>
        </p:blipFill>
        <p:spPr>
          <a:xfrm>
            <a:off x="3655553" y="1736833"/>
            <a:ext cx="314325" cy="314325"/>
          </a:xfrm>
          <a:prstGeom prst="rect">
            <a:avLst/>
          </a:prstGeom>
          <a:noFill/>
          <a:ln>
            <a:noFill/>
          </a:ln>
        </p:spPr>
      </p:pic>
      <p:pic>
        <p:nvPicPr>
          <p:cNvPr id="241" name="Google Shape;241;p38" descr="C:\Users\Bhushan\AppData\Local\Microsoft\Windows\Temporary Internet Files\Content.IE5\FZ8QY031\MC900435931[1].wmf"/>
          <p:cNvPicPr preferRelativeResize="0"/>
          <p:nvPr/>
        </p:nvPicPr>
        <p:blipFill rotWithShape="1">
          <a:blip r:embed="rId5">
            <a:alphaModFix/>
          </a:blip>
          <a:srcRect/>
          <a:stretch/>
        </p:blipFill>
        <p:spPr>
          <a:xfrm>
            <a:off x="1739265" y="1727579"/>
            <a:ext cx="372351" cy="327020"/>
          </a:xfrm>
          <a:prstGeom prst="rect">
            <a:avLst/>
          </a:prstGeom>
          <a:noFill/>
          <a:ln>
            <a:noFill/>
          </a:ln>
        </p:spPr>
      </p:pic>
      <p:pic>
        <p:nvPicPr>
          <p:cNvPr id="242" name="Google Shape;242;p38"/>
          <p:cNvPicPr preferRelativeResize="0">
            <a:picLocks noGrp="1"/>
          </p:cNvPicPr>
          <p:nvPr>
            <p:ph type="body" idx="1"/>
          </p:nvPr>
        </p:nvPicPr>
        <p:blipFill rotWithShape="1">
          <a:blip r:embed="rId6">
            <a:alphaModFix/>
          </a:blip>
          <a:srcRect/>
          <a:stretch/>
        </p:blipFill>
        <p:spPr>
          <a:xfrm>
            <a:off x="2971800" y="1726399"/>
            <a:ext cx="320100" cy="320100"/>
          </a:xfrm>
          <a:prstGeom prst="rect">
            <a:avLst/>
          </a:prstGeom>
          <a:noFill/>
          <a:ln>
            <a:noFill/>
          </a:ln>
        </p:spPr>
      </p:pic>
      <p:sp>
        <p:nvSpPr>
          <p:cNvPr id="243" name="Google Shape;243;p38"/>
          <p:cNvSpPr/>
          <p:nvPr/>
        </p:nvSpPr>
        <p:spPr>
          <a:xfrm>
            <a:off x="1828800" y="2057400"/>
            <a:ext cx="298500" cy="271500"/>
          </a:xfrm>
          <a:prstGeom prst="downArrow">
            <a:avLst>
              <a:gd name="adj1" fmla="val 50000"/>
              <a:gd name="adj2" fmla="val 50000"/>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44" name="Google Shape;244;p38" descr="http://microsoftproblems.com/wp-content/uploads/2012/09/Windows-Defender.png"/>
          <p:cNvPicPr preferRelativeResize="0"/>
          <p:nvPr/>
        </p:nvPicPr>
        <p:blipFill rotWithShape="1">
          <a:blip r:embed="rId7">
            <a:alphaModFix/>
          </a:blip>
          <a:srcRect/>
          <a:stretch/>
        </p:blipFill>
        <p:spPr>
          <a:xfrm>
            <a:off x="4191000" y="1729639"/>
            <a:ext cx="320898" cy="298335"/>
          </a:xfrm>
          <a:prstGeom prst="rect">
            <a:avLst/>
          </a:prstGeom>
          <a:noFill/>
          <a:ln>
            <a:noFill/>
          </a:ln>
        </p:spPr>
      </p:pic>
      <p:pic>
        <p:nvPicPr>
          <p:cNvPr id="245" name="Google Shape;245;p38" descr="http://microsoftproblems.com/wp-content/uploads/2012/09/Windows-Defender.png"/>
          <p:cNvPicPr preferRelativeResize="0"/>
          <p:nvPr/>
        </p:nvPicPr>
        <p:blipFill rotWithShape="1">
          <a:blip r:embed="rId7">
            <a:alphaModFix/>
          </a:blip>
          <a:srcRect/>
          <a:stretch/>
        </p:blipFill>
        <p:spPr>
          <a:xfrm>
            <a:off x="4191000" y="2330565"/>
            <a:ext cx="320898" cy="298335"/>
          </a:xfrm>
          <a:prstGeom prst="rect">
            <a:avLst/>
          </a:prstGeom>
          <a:noFill/>
          <a:ln>
            <a:noFill/>
          </a:ln>
        </p:spPr>
      </p:pic>
      <p:pic>
        <p:nvPicPr>
          <p:cNvPr id="246" name="Google Shape;246;p38" descr="C:\Users\Bhushan\AppData\Local\Microsoft\Windows\Temporary Internet Files\Content.IE5\FZ8QY031\MC900435931[1].wmf"/>
          <p:cNvPicPr preferRelativeResize="0"/>
          <p:nvPr/>
        </p:nvPicPr>
        <p:blipFill rotWithShape="1">
          <a:blip r:embed="rId5">
            <a:alphaModFix/>
          </a:blip>
          <a:srcRect/>
          <a:stretch/>
        </p:blipFill>
        <p:spPr>
          <a:xfrm>
            <a:off x="1739265" y="2322606"/>
            <a:ext cx="372351" cy="327020"/>
          </a:xfrm>
          <a:prstGeom prst="rect">
            <a:avLst/>
          </a:prstGeom>
          <a:noFill/>
          <a:ln>
            <a:noFill/>
          </a:ln>
        </p:spPr>
      </p:pic>
      <p:sp>
        <p:nvSpPr>
          <p:cNvPr id="247" name="Google Shape;247;p38"/>
          <p:cNvSpPr/>
          <p:nvPr/>
        </p:nvSpPr>
        <p:spPr>
          <a:xfrm rot="10800000" flipH="1">
            <a:off x="4255681" y="2011410"/>
            <a:ext cx="298500" cy="274200"/>
          </a:xfrm>
          <a:prstGeom prst="downArrow">
            <a:avLst>
              <a:gd name="adj1" fmla="val 50000"/>
              <a:gd name="adj2" fmla="val 50000"/>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8" name="Google Shape;248;p38"/>
          <p:cNvSpPr/>
          <p:nvPr/>
        </p:nvSpPr>
        <p:spPr>
          <a:xfrm>
            <a:off x="1586031" y="2800350"/>
            <a:ext cx="31383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sp>
        <p:nvSpPr>
          <p:cNvPr id="249" name="Google Shape;249;p3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 </a:t>
            </a:r>
            <a:endParaRPr sz="2700" b="1" i="0" u="none" strike="noStrike" cap="none">
              <a:solidFill>
                <a:schemeClr val="lt1"/>
              </a:solidFill>
              <a:latin typeface="Arial"/>
              <a:ea typeface="Arial"/>
              <a:cs typeface="Arial"/>
              <a:sym typeface="Arial"/>
            </a:endParaRPr>
          </a:p>
        </p:txBody>
      </p:sp>
      <p:pic>
        <p:nvPicPr>
          <p:cNvPr id="16" name="Picture 4" descr="Zoom Logo Filled Graphic - Logos | Free Graphics &amp; Vectors - PicMonkey">
            <a:extLst>
              <a:ext uri="{FF2B5EF4-FFF2-40B4-BE49-F238E27FC236}">
                <a16:creationId xmlns:a16="http://schemas.microsoft.com/office/drawing/2014/main" id="{7844C387-6E7A-47AE-A09F-5552DBC7DD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9"/>
          <p:cNvSpPr/>
          <p:nvPr/>
        </p:nvSpPr>
        <p:spPr>
          <a:xfrm>
            <a:off x="1600200" y="2286000"/>
            <a:ext cx="3124200" cy="342900"/>
          </a:xfrm>
          <a:prstGeom prst="rect">
            <a:avLst/>
          </a:prstGeom>
          <a:solidFill>
            <a:srgbClr val="FF0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256" name="Google Shape;256;p39"/>
          <p:cNvSpPr/>
          <p:nvPr/>
        </p:nvSpPr>
        <p:spPr>
          <a:xfrm>
            <a:off x="1600200" y="1543050"/>
            <a:ext cx="3124200" cy="743100"/>
          </a:xfrm>
          <a:prstGeom prst="rect">
            <a:avLst/>
          </a:prstGeom>
          <a:solidFill>
            <a:srgbClr val="FF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257" name="Google Shape;257;p39"/>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sp>
        <p:nvSpPr>
          <p:cNvPr id="258" name="Google Shape;258;p39"/>
          <p:cNvSpPr/>
          <p:nvPr/>
        </p:nvSpPr>
        <p:spPr>
          <a:xfrm>
            <a:off x="1586031" y="2800350"/>
            <a:ext cx="31383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pic>
        <p:nvPicPr>
          <p:cNvPr id="259" name="Google Shape;259;p39" descr="ie"/>
          <p:cNvPicPr preferRelativeResize="0"/>
          <p:nvPr/>
        </p:nvPicPr>
        <p:blipFill rotWithShape="1">
          <a:blip r:embed="rId3">
            <a:alphaModFix/>
          </a:blip>
          <a:srcRect/>
          <a:stretch/>
        </p:blipFill>
        <p:spPr>
          <a:xfrm>
            <a:off x="2362200" y="1723945"/>
            <a:ext cx="330935" cy="330935"/>
          </a:xfrm>
          <a:prstGeom prst="rect">
            <a:avLst/>
          </a:prstGeom>
          <a:noFill/>
          <a:ln>
            <a:noFill/>
          </a:ln>
        </p:spPr>
      </p:pic>
      <p:pic>
        <p:nvPicPr>
          <p:cNvPr id="260" name="Google Shape;260;p39" descr="C:\Users\Bhushan\Downloads\1400014562_skype.png"/>
          <p:cNvPicPr preferRelativeResize="0"/>
          <p:nvPr/>
        </p:nvPicPr>
        <p:blipFill rotWithShape="1">
          <a:blip r:embed="rId4">
            <a:alphaModFix/>
          </a:blip>
          <a:srcRect/>
          <a:stretch/>
        </p:blipFill>
        <p:spPr>
          <a:xfrm>
            <a:off x="3655553" y="1736833"/>
            <a:ext cx="314325" cy="314325"/>
          </a:xfrm>
          <a:prstGeom prst="rect">
            <a:avLst/>
          </a:prstGeom>
          <a:noFill/>
          <a:ln>
            <a:noFill/>
          </a:ln>
        </p:spPr>
      </p:pic>
      <p:pic>
        <p:nvPicPr>
          <p:cNvPr id="261" name="Google Shape;261;p39" descr="C:\Users\Bhushan\AppData\Local\Microsoft\Windows\Temporary Internet Files\Content.IE5\FZ8QY031\MC900435931[1].wmf"/>
          <p:cNvPicPr preferRelativeResize="0"/>
          <p:nvPr/>
        </p:nvPicPr>
        <p:blipFill rotWithShape="1">
          <a:blip r:embed="rId5">
            <a:alphaModFix/>
          </a:blip>
          <a:srcRect/>
          <a:stretch/>
        </p:blipFill>
        <p:spPr>
          <a:xfrm>
            <a:off x="1739265" y="1727579"/>
            <a:ext cx="372351" cy="327020"/>
          </a:xfrm>
          <a:prstGeom prst="rect">
            <a:avLst/>
          </a:prstGeom>
          <a:noFill/>
          <a:ln>
            <a:noFill/>
          </a:ln>
        </p:spPr>
      </p:pic>
      <p:pic>
        <p:nvPicPr>
          <p:cNvPr id="262" name="Google Shape;262;p39"/>
          <p:cNvPicPr preferRelativeResize="0">
            <a:picLocks noGrp="1"/>
          </p:cNvPicPr>
          <p:nvPr>
            <p:ph type="body" idx="1"/>
          </p:nvPr>
        </p:nvPicPr>
        <p:blipFill rotWithShape="1">
          <a:blip r:embed="rId6">
            <a:alphaModFix/>
          </a:blip>
          <a:srcRect/>
          <a:stretch/>
        </p:blipFill>
        <p:spPr>
          <a:xfrm>
            <a:off x="2971800" y="1726399"/>
            <a:ext cx="320100" cy="320100"/>
          </a:xfrm>
          <a:prstGeom prst="rect">
            <a:avLst/>
          </a:prstGeom>
          <a:noFill/>
          <a:ln>
            <a:noFill/>
          </a:ln>
        </p:spPr>
      </p:pic>
      <p:sp>
        <p:nvSpPr>
          <p:cNvPr id="263" name="Google Shape;263;p39"/>
          <p:cNvSpPr/>
          <p:nvPr/>
        </p:nvSpPr>
        <p:spPr>
          <a:xfrm>
            <a:off x="1828800" y="2057400"/>
            <a:ext cx="298500" cy="271500"/>
          </a:xfrm>
          <a:prstGeom prst="downArrow">
            <a:avLst>
              <a:gd name="adj1" fmla="val 50000"/>
              <a:gd name="adj2" fmla="val 50000"/>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4" name="Google Shape;264;p39" descr="http://microsoftproblems.com/wp-content/uploads/2012/09/Windows-Defender.png"/>
          <p:cNvPicPr preferRelativeResize="0"/>
          <p:nvPr/>
        </p:nvPicPr>
        <p:blipFill rotWithShape="1">
          <a:blip r:embed="rId7">
            <a:alphaModFix/>
          </a:blip>
          <a:srcRect/>
          <a:stretch/>
        </p:blipFill>
        <p:spPr>
          <a:xfrm>
            <a:off x="4191000" y="1729639"/>
            <a:ext cx="320898" cy="298335"/>
          </a:xfrm>
          <a:prstGeom prst="rect">
            <a:avLst/>
          </a:prstGeom>
          <a:noFill/>
          <a:ln>
            <a:noFill/>
          </a:ln>
        </p:spPr>
      </p:pic>
      <p:pic>
        <p:nvPicPr>
          <p:cNvPr id="265" name="Google Shape;265;p39" descr="http://microsoftproblems.com/wp-content/uploads/2012/09/Windows-Defender.png"/>
          <p:cNvPicPr preferRelativeResize="0"/>
          <p:nvPr/>
        </p:nvPicPr>
        <p:blipFill rotWithShape="1">
          <a:blip r:embed="rId7">
            <a:alphaModFix/>
          </a:blip>
          <a:srcRect/>
          <a:stretch/>
        </p:blipFill>
        <p:spPr>
          <a:xfrm>
            <a:off x="4191000" y="2330565"/>
            <a:ext cx="320898" cy="298335"/>
          </a:xfrm>
          <a:prstGeom prst="rect">
            <a:avLst/>
          </a:prstGeom>
          <a:noFill/>
          <a:ln>
            <a:noFill/>
          </a:ln>
        </p:spPr>
      </p:pic>
      <p:pic>
        <p:nvPicPr>
          <p:cNvPr id="266" name="Google Shape;266;p39" descr="C:\Users\Bhushan\AppData\Local\Microsoft\Windows\Temporary Internet Files\Content.IE5\FZ8QY031\MC900435931[1].wmf"/>
          <p:cNvPicPr preferRelativeResize="0"/>
          <p:nvPr/>
        </p:nvPicPr>
        <p:blipFill rotWithShape="1">
          <a:blip r:embed="rId5">
            <a:alphaModFix/>
          </a:blip>
          <a:srcRect/>
          <a:stretch/>
        </p:blipFill>
        <p:spPr>
          <a:xfrm>
            <a:off x="1739265" y="2322606"/>
            <a:ext cx="372351" cy="327020"/>
          </a:xfrm>
          <a:prstGeom prst="rect">
            <a:avLst/>
          </a:prstGeom>
          <a:noFill/>
          <a:ln>
            <a:noFill/>
          </a:ln>
        </p:spPr>
      </p:pic>
      <p:sp>
        <p:nvSpPr>
          <p:cNvPr id="267" name="Google Shape;267;p39"/>
          <p:cNvSpPr/>
          <p:nvPr/>
        </p:nvSpPr>
        <p:spPr>
          <a:xfrm rot="10800000" flipH="1">
            <a:off x="4255681" y="2011410"/>
            <a:ext cx="298500" cy="274200"/>
          </a:xfrm>
          <a:prstGeom prst="downArrow">
            <a:avLst>
              <a:gd name="adj1" fmla="val 50000"/>
              <a:gd name="adj2" fmla="val 50000"/>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8" name="Google Shape;268;p39"/>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 </a:t>
            </a:r>
            <a:endParaRPr sz="2700" b="1" i="0" u="none" strike="noStrike" cap="none">
              <a:solidFill>
                <a:schemeClr val="lt1"/>
              </a:solidFill>
              <a:latin typeface="Arial"/>
              <a:ea typeface="Arial"/>
              <a:cs typeface="Arial"/>
              <a:sym typeface="Arial"/>
            </a:endParaRPr>
          </a:p>
        </p:txBody>
      </p:sp>
      <p:pic>
        <p:nvPicPr>
          <p:cNvPr id="16" name="Picture 4" descr="Zoom Logo Filled Graphic - Logos | Free Graphics &amp; Vectors - PicMonkey">
            <a:extLst>
              <a:ext uri="{FF2B5EF4-FFF2-40B4-BE49-F238E27FC236}">
                <a16:creationId xmlns:a16="http://schemas.microsoft.com/office/drawing/2014/main" id="{1849A5DC-3849-4725-B2FA-02A7D65202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8"/>
          <p:cNvPicPr preferRelativeResize="0"/>
          <p:nvPr/>
        </p:nvPicPr>
        <p:blipFill rotWithShape="1">
          <a:blip r:embed="rId3">
            <a:alphaModFix/>
          </a:blip>
          <a:srcRect/>
          <a:stretch/>
        </p:blipFill>
        <p:spPr>
          <a:xfrm>
            <a:off x="948475" y="701651"/>
            <a:ext cx="7023974" cy="3956475"/>
          </a:xfrm>
          <a:prstGeom prst="rect">
            <a:avLst/>
          </a:prstGeom>
          <a:noFill/>
          <a:ln>
            <a:noFill/>
          </a:ln>
        </p:spPr>
      </p:pic>
      <p:sp>
        <p:nvSpPr>
          <p:cNvPr id="96" name="Google Shape;96;p2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400"/>
              <a:buFont typeface="Arial"/>
              <a:buNone/>
            </a:pPr>
            <a:r>
              <a:rPr lang="en" sz="2700" b="1" i="0" u="none" strike="noStrike" cap="none">
                <a:solidFill>
                  <a:schemeClr val="lt1"/>
                </a:solidFill>
                <a:latin typeface="Arial"/>
                <a:ea typeface="Arial"/>
                <a:cs typeface="Arial"/>
                <a:sym typeface="Arial"/>
              </a:rPr>
              <a:t>Data Has Become the World’s Most Valuable Resource</a:t>
            </a:r>
            <a:endParaRPr sz="1500" b="0" i="0" u="none" strike="noStrike" cap="none">
              <a:solidFill>
                <a:srgbClr val="000000"/>
              </a:solidFill>
              <a:latin typeface="Arial"/>
              <a:ea typeface="Arial"/>
              <a:cs typeface="Arial"/>
              <a:sym typeface="Arial"/>
            </a:endParaRPr>
          </a:p>
        </p:txBody>
      </p:sp>
      <p:sp>
        <p:nvSpPr>
          <p:cNvPr id="97" name="Google Shape;97;p28"/>
          <p:cNvSpPr txBox="1"/>
          <p:nvPr/>
        </p:nvSpPr>
        <p:spPr>
          <a:xfrm>
            <a:off x="608125" y="4751975"/>
            <a:ext cx="7641900" cy="26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222222"/>
                </a:solidFill>
                <a:highlight>
                  <a:srgbClr val="FFFFFF"/>
                </a:highlight>
                <a:latin typeface="Arial"/>
                <a:ea typeface="Arial"/>
                <a:cs typeface="Arial"/>
                <a:sym typeface="Arial"/>
              </a:rPr>
              <a:t>"The world’s most valuable resource is </a:t>
            </a:r>
            <a:r>
              <a:rPr lang="en" sz="1000" b="1" i="0" u="none" strike="noStrike" cap="none">
                <a:solidFill>
                  <a:srgbClr val="222222"/>
                </a:solidFill>
                <a:highlight>
                  <a:srgbClr val="FFFFFF"/>
                </a:highlight>
                <a:latin typeface="Arial"/>
                <a:ea typeface="Arial"/>
                <a:cs typeface="Arial"/>
                <a:sym typeface="Arial"/>
              </a:rPr>
              <a:t>no longer oil, but data</a:t>
            </a:r>
            <a:r>
              <a:rPr lang="en" sz="1000" b="0" i="0" u="none" strike="noStrike" cap="none">
                <a:solidFill>
                  <a:srgbClr val="222222"/>
                </a:solidFill>
                <a:highlight>
                  <a:srgbClr val="FFFFFF"/>
                </a:highlight>
                <a:latin typeface="Arial"/>
                <a:ea typeface="Arial"/>
                <a:cs typeface="Arial"/>
                <a:sym typeface="Arial"/>
              </a:rPr>
              <a:t>." </a:t>
            </a:r>
            <a:r>
              <a:rPr lang="en" sz="1000" b="0" i="1" u="none" strike="noStrike" cap="none">
                <a:solidFill>
                  <a:srgbClr val="222222"/>
                </a:solidFill>
                <a:highlight>
                  <a:srgbClr val="FFFFFF"/>
                </a:highlight>
                <a:latin typeface="Arial"/>
                <a:ea typeface="Arial"/>
                <a:cs typeface="Arial"/>
                <a:sym typeface="Arial"/>
              </a:rPr>
              <a:t>The Economist: New York, NY, USA</a:t>
            </a:r>
            <a:r>
              <a:rPr lang="en" sz="1000" b="0" i="0" u="none" strike="noStrike" cap="none">
                <a:solidFill>
                  <a:srgbClr val="222222"/>
                </a:solidFill>
                <a:highlight>
                  <a:srgbClr val="FFFFFF"/>
                </a:highlight>
                <a:latin typeface="Arial"/>
                <a:ea typeface="Arial"/>
                <a:cs typeface="Arial"/>
                <a:sym typeface="Arial"/>
              </a:rPr>
              <a:t> (</a:t>
            </a:r>
            <a:r>
              <a:rPr lang="en" sz="1000" b="1" i="0" u="none" strike="noStrike" cap="none">
                <a:solidFill>
                  <a:srgbClr val="222222"/>
                </a:solidFill>
                <a:highlight>
                  <a:srgbClr val="FFFFFF"/>
                </a:highlight>
                <a:latin typeface="Arial"/>
                <a:ea typeface="Arial"/>
                <a:cs typeface="Arial"/>
                <a:sym typeface="Arial"/>
              </a:rPr>
              <a:t>2017</a:t>
            </a:r>
            <a:r>
              <a:rPr lang="en" sz="1000" b="0" i="0" u="none" strike="noStrike" cap="none">
                <a:solidFill>
                  <a:srgbClr val="222222"/>
                </a:solidFill>
                <a:highlight>
                  <a:srgbClr val="FFFFFF"/>
                </a:highlight>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48459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0"/>
          <p:cNvSpPr/>
          <p:nvPr/>
        </p:nvSpPr>
        <p:spPr>
          <a:xfrm>
            <a:off x="1562100" y="2846070"/>
            <a:ext cx="4991100" cy="4116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Virtualization</a:t>
            </a:r>
            <a:endParaRPr sz="2400" b="1" i="0" u="none" strike="noStrike" cap="none">
              <a:solidFill>
                <a:schemeClr val="dk1"/>
              </a:solidFill>
              <a:latin typeface="Calibri"/>
              <a:ea typeface="Calibri"/>
              <a:cs typeface="Calibri"/>
              <a:sym typeface="Calibri"/>
            </a:endParaRPr>
          </a:p>
        </p:txBody>
      </p:sp>
      <p:sp>
        <p:nvSpPr>
          <p:cNvPr id="275" name="Google Shape;275;p40"/>
          <p:cNvSpPr/>
          <p:nvPr/>
        </p:nvSpPr>
        <p:spPr>
          <a:xfrm>
            <a:off x="1600200" y="2286000"/>
            <a:ext cx="3124200" cy="342900"/>
          </a:xfrm>
          <a:prstGeom prst="rect">
            <a:avLst/>
          </a:prstGeom>
          <a:solidFill>
            <a:srgbClr val="FF0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276" name="Google Shape;276;p40"/>
          <p:cNvSpPr/>
          <p:nvPr/>
        </p:nvSpPr>
        <p:spPr>
          <a:xfrm>
            <a:off x="1600200" y="1543050"/>
            <a:ext cx="3124200" cy="743100"/>
          </a:xfrm>
          <a:prstGeom prst="rect">
            <a:avLst/>
          </a:prstGeom>
          <a:solidFill>
            <a:srgbClr val="FF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277" name="Google Shape;277;p40"/>
          <p:cNvSpPr/>
          <p:nvPr/>
        </p:nvSpPr>
        <p:spPr>
          <a:xfrm>
            <a:off x="5029200" y="2286000"/>
            <a:ext cx="15240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Linux Kernel</a:t>
            </a:r>
            <a:endParaRPr sz="1600" b="1" i="0" u="none" strike="noStrike" cap="none">
              <a:solidFill>
                <a:schemeClr val="dk1"/>
              </a:solidFill>
              <a:latin typeface="Calibri"/>
              <a:ea typeface="Calibri"/>
              <a:cs typeface="Calibri"/>
              <a:sym typeface="Calibri"/>
            </a:endParaRPr>
          </a:p>
        </p:txBody>
      </p:sp>
      <p:sp>
        <p:nvSpPr>
          <p:cNvPr id="278" name="Google Shape;278;p40"/>
          <p:cNvSpPr/>
          <p:nvPr/>
        </p:nvSpPr>
        <p:spPr>
          <a:xfrm>
            <a:off x="5029200" y="1543050"/>
            <a:ext cx="1524000" cy="74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279" name="Google Shape;279;p40"/>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sp>
        <p:nvSpPr>
          <p:cNvPr id="280" name="Google Shape;280;p40"/>
          <p:cNvSpPr/>
          <p:nvPr/>
        </p:nvSpPr>
        <p:spPr>
          <a:xfrm>
            <a:off x="5029200" y="1543050"/>
            <a:ext cx="15240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281" name="Google Shape;281;p40" descr="http://i.zdnet.com/blogs/mysql_logo.jpg"/>
          <p:cNvPicPr preferRelativeResize="0"/>
          <p:nvPr/>
        </p:nvPicPr>
        <p:blipFill rotWithShape="1">
          <a:blip r:embed="rId3">
            <a:alphaModFix/>
          </a:blip>
          <a:srcRect/>
          <a:stretch/>
        </p:blipFill>
        <p:spPr>
          <a:xfrm>
            <a:off x="5691989" y="1849179"/>
            <a:ext cx="562349" cy="410134"/>
          </a:xfrm>
          <a:prstGeom prst="rect">
            <a:avLst/>
          </a:prstGeom>
          <a:noFill/>
          <a:ln>
            <a:noFill/>
          </a:ln>
        </p:spPr>
      </p:pic>
      <p:pic>
        <p:nvPicPr>
          <p:cNvPr id="282" name="Google Shape;282;p40" descr="http://dissertationcompanyreviews.com/wp-content/uploads/2011/07/apache_logo.jpg"/>
          <p:cNvPicPr preferRelativeResize="0"/>
          <p:nvPr/>
        </p:nvPicPr>
        <p:blipFill rotWithShape="1">
          <a:blip r:embed="rId4">
            <a:alphaModFix/>
          </a:blip>
          <a:srcRect/>
          <a:stretch/>
        </p:blipFill>
        <p:spPr>
          <a:xfrm>
            <a:off x="5410505" y="1566767"/>
            <a:ext cx="1066189" cy="484606"/>
          </a:xfrm>
          <a:prstGeom prst="rect">
            <a:avLst/>
          </a:prstGeom>
          <a:noFill/>
          <a:ln>
            <a:noFill/>
          </a:ln>
        </p:spPr>
      </p:pic>
      <p:pic>
        <p:nvPicPr>
          <p:cNvPr id="283" name="Google Shape;283;p40" descr="files"/>
          <p:cNvPicPr preferRelativeResize="0"/>
          <p:nvPr/>
        </p:nvPicPr>
        <p:blipFill rotWithShape="1">
          <a:blip r:embed="rId5">
            <a:alphaModFix/>
          </a:blip>
          <a:srcRect/>
          <a:stretch/>
        </p:blipFill>
        <p:spPr>
          <a:xfrm>
            <a:off x="5402492" y="1994223"/>
            <a:ext cx="199769" cy="249063"/>
          </a:xfrm>
          <a:prstGeom prst="rect">
            <a:avLst/>
          </a:prstGeom>
          <a:noFill/>
          <a:ln>
            <a:noFill/>
          </a:ln>
        </p:spPr>
      </p:pic>
      <p:pic>
        <p:nvPicPr>
          <p:cNvPr id="284" name="Google Shape;284;p40" descr="ie"/>
          <p:cNvPicPr preferRelativeResize="0"/>
          <p:nvPr/>
        </p:nvPicPr>
        <p:blipFill rotWithShape="1">
          <a:blip r:embed="rId6">
            <a:alphaModFix/>
          </a:blip>
          <a:srcRect/>
          <a:stretch/>
        </p:blipFill>
        <p:spPr>
          <a:xfrm>
            <a:off x="2362200" y="1723945"/>
            <a:ext cx="330935" cy="330935"/>
          </a:xfrm>
          <a:prstGeom prst="rect">
            <a:avLst/>
          </a:prstGeom>
          <a:noFill/>
          <a:ln>
            <a:noFill/>
          </a:ln>
        </p:spPr>
      </p:pic>
      <p:pic>
        <p:nvPicPr>
          <p:cNvPr id="285" name="Google Shape;285;p40" descr="C:\Users\Bhushan\Downloads\1400014562_skype.png"/>
          <p:cNvPicPr preferRelativeResize="0"/>
          <p:nvPr/>
        </p:nvPicPr>
        <p:blipFill rotWithShape="1">
          <a:blip r:embed="rId7">
            <a:alphaModFix/>
          </a:blip>
          <a:srcRect/>
          <a:stretch/>
        </p:blipFill>
        <p:spPr>
          <a:xfrm>
            <a:off x="3655553" y="1736833"/>
            <a:ext cx="314325" cy="314325"/>
          </a:xfrm>
          <a:prstGeom prst="rect">
            <a:avLst/>
          </a:prstGeom>
          <a:noFill/>
          <a:ln>
            <a:noFill/>
          </a:ln>
        </p:spPr>
      </p:pic>
      <p:pic>
        <p:nvPicPr>
          <p:cNvPr id="286" name="Google Shape;286;p40" descr="C:\Users\Bhushan\AppData\Local\Microsoft\Windows\Temporary Internet Files\Content.IE5\FZ8QY031\MC900435931[1].wmf"/>
          <p:cNvPicPr preferRelativeResize="0"/>
          <p:nvPr/>
        </p:nvPicPr>
        <p:blipFill rotWithShape="1">
          <a:blip r:embed="rId8">
            <a:alphaModFix/>
          </a:blip>
          <a:srcRect/>
          <a:stretch/>
        </p:blipFill>
        <p:spPr>
          <a:xfrm>
            <a:off x="1739265" y="1727579"/>
            <a:ext cx="372351" cy="327020"/>
          </a:xfrm>
          <a:prstGeom prst="rect">
            <a:avLst/>
          </a:prstGeom>
          <a:noFill/>
          <a:ln>
            <a:noFill/>
          </a:ln>
        </p:spPr>
      </p:pic>
      <p:pic>
        <p:nvPicPr>
          <p:cNvPr id="287" name="Google Shape;287;p40"/>
          <p:cNvPicPr preferRelativeResize="0"/>
          <p:nvPr/>
        </p:nvPicPr>
        <p:blipFill rotWithShape="1">
          <a:blip r:embed="rId9">
            <a:alphaModFix/>
          </a:blip>
          <a:srcRect/>
          <a:stretch/>
        </p:blipFill>
        <p:spPr>
          <a:xfrm>
            <a:off x="2971800" y="1726399"/>
            <a:ext cx="320156" cy="320156"/>
          </a:xfrm>
          <a:prstGeom prst="rect">
            <a:avLst/>
          </a:prstGeom>
          <a:noFill/>
          <a:ln>
            <a:noFill/>
          </a:ln>
        </p:spPr>
      </p:pic>
      <p:pic>
        <p:nvPicPr>
          <p:cNvPr id="288" name="Google Shape;288;p40" descr="http://microsoftproblems.com/wp-content/uploads/2012/09/Windows-Defender.png"/>
          <p:cNvPicPr preferRelativeResize="0"/>
          <p:nvPr/>
        </p:nvPicPr>
        <p:blipFill rotWithShape="1">
          <a:blip r:embed="rId10">
            <a:alphaModFix/>
          </a:blip>
          <a:srcRect/>
          <a:stretch/>
        </p:blipFill>
        <p:spPr>
          <a:xfrm>
            <a:off x="4191000" y="1729639"/>
            <a:ext cx="320898" cy="298335"/>
          </a:xfrm>
          <a:prstGeom prst="rect">
            <a:avLst/>
          </a:prstGeom>
          <a:noFill/>
          <a:ln>
            <a:noFill/>
          </a:ln>
        </p:spPr>
      </p:pic>
      <p:pic>
        <p:nvPicPr>
          <p:cNvPr id="289" name="Google Shape;289;p40" descr="http://microsoftproblems.com/wp-content/uploads/2012/09/Windows-Defender.png"/>
          <p:cNvPicPr preferRelativeResize="0"/>
          <p:nvPr/>
        </p:nvPicPr>
        <p:blipFill rotWithShape="1">
          <a:blip r:embed="rId10">
            <a:alphaModFix/>
          </a:blip>
          <a:srcRect/>
          <a:stretch/>
        </p:blipFill>
        <p:spPr>
          <a:xfrm>
            <a:off x="4191000" y="2330565"/>
            <a:ext cx="320898" cy="298335"/>
          </a:xfrm>
          <a:prstGeom prst="rect">
            <a:avLst/>
          </a:prstGeom>
          <a:noFill/>
          <a:ln>
            <a:noFill/>
          </a:ln>
        </p:spPr>
      </p:pic>
      <p:pic>
        <p:nvPicPr>
          <p:cNvPr id="290" name="Google Shape;290;p40" descr="C:\Users\Bhushan\AppData\Local\Microsoft\Windows\Temporary Internet Files\Content.IE5\FZ8QY031\MC900435931[1].wmf"/>
          <p:cNvPicPr preferRelativeResize="0"/>
          <p:nvPr/>
        </p:nvPicPr>
        <p:blipFill rotWithShape="1">
          <a:blip r:embed="rId8">
            <a:alphaModFix/>
          </a:blip>
          <a:srcRect/>
          <a:stretch/>
        </p:blipFill>
        <p:spPr>
          <a:xfrm>
            <a:off x="1739265" y="2322606"/>
            <a:ext cx="372351" cy="327020"/>
          </a:xfrm>
          <a:prstGeom prst="rect">
            <a:avLst/>
          </a:prstGeom>
          <a:noFill/>
          <a:ln>
            <a:noFill/>
          </a:ln>
        </p:spPr>
      </p:pic>
      <p:sp>
        <p:nvSpPr>
          <p:cNvPr id="291" name="Google Shape;291;p40"/>
          <p:cNvSpPr/>
          <p:nvPr/>
        </p:nvSpPr>
        <p:spPr>
          <a:xfrm>
            <a:off x="1562730" y="3429000"/>
            <a:ext cx="49911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sp>
        <p:nvSpPr>
          <p:cNvPr id="292" name="Google Shape;292;p40"/>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 </a:t>
            </a:r>
            <a:endParaRPr sz="2700" b="1" i="0" u="none" strike="noStrike" cap="none">
              <a:solidFill>
                <a:schemeClr val="lt1"/>
              </a:solidFill>
              <a:latin typeface="Arial"/>
              <a:ea typeface="Arial"/>
              <a:cs typeface="Arial"/>
              <a:sym typeface="Arial"/>
            </a:endParaRPr>
          </a:p>
        </p:txBody>
      </p:sp>
      <p:pic>
        <p:nvPicPr>
          <p:cNvPr id="21" name="Picture 4" descr="Zoom Logo Filled Graphic - Logos | Free Graphics &amp; Vectors - PicMonkey">
            <a:extLst>
              <a:ext uri="{FF2B5EF4-FFF2-40B4-BE49-F238E27FC236}">
                <a16:creationId xmlns:a16="http://schemas.microsoft.com/office/drawing/2014/main" id="{2F2EBFB3-D3D4-4384-A485-5783146582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1"/>
          <p:cNvSpPr/>
          <p:nvPr/>
        </p:nvSpPr>
        <p:spPr>
          <a:xfrm>
            <a:off x="1562100" y="2846070"/>
            <a:ext cx="4991100" cy="4116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Virtualization</a:t>
            </a:r>
            <a:endParaRPr sz="2400" b="1" i="0" u="none" strike="noStrike" cap="none">
              <a:solidFill>
                <a:schemeClr val="dk1"/>
              </a:solidFill>
              <a:latin typeface="Calibri"/>
              <a:ea typeface="Calibri"/>
              <a:cs typeface="Calibri"/>
              <a:sym typeface="Calibri"/>
            </a:endParaRPr>
          </a:p>
        </p:txBody>
      </p:sp>
      <p:sp>
        <p:nvSpPr>
          <p:cNvPr id="299" name="Google Shape;299;p41"/>
          <p:cNvSpPr/>
          <p:nvPr/>
        </p:nvSpPr>
        <p:spPr>
          <a:xfrm>
            <a:off x="1600200" y="2286000"/>
            <a:ext cx="3124200" cy="342900"/>
          </a:xfrm>
          <a:prstGeom prst="rect">
            <a:avLst/>
          </a:prstGeom>
          <a:solidFill>
            <a:srgbClr val="FF0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300" name="Google Shape;300;p41"/>
          <p:cNvSpPr/>
          <p:nvPr/>
        </p:nvSpPr>
        <p:spPr>
          <a:xfrm>
            <a:off x="1600200" y="1543050"/>
            <a:ext cx="3124200" cy="743100"/>
          </a:xfrm>
          <a:prstGeom prst="rect">
            <a:avLst/>
          </a:prstGeom>
          <a:solidFill>
            <a:srgbClr val="FF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301" name="Google Shape;301;p41"/>
          <p:cNvSpPr/>
          <p:nvPr/>
        </p:nvSpPr>
        <p:spPr>
          <a:xfrm>
            <a:off x="5029200" y="2286000"/>
            <a:ext cx="15240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Linux Kernel</a:t>
            </a:r>
            <a:endParaRPr sz="1600" b="1" i="0" u="none" strike="noStrike" cap="none">
              <a:solidFill>
                <a:schemeClr val="dk1"/>
              </a:solidFill>
              <a:latin typeface="Calibri"/>
              <a:ea typeface="Calibri"/>
              <a:cs typeface="Calibri"/>
              <a:sym typeface="Calibri"/>
            </a:endParaRPr>
          </a:p>
        </p:txBody>
      </p:sp>
      <p:sp>
        <p:nvSpPr>
          <p:cNvPr id="302" name="Google Shape;302;p41"/>
          <p:cNvSpPr/>
          <p:nvPr/>
        </p:nvSpPr>
        <p:spPr>
          <a:xfrm>
            <a:off x="5029200" y="1543050"/>
            <a:ext cx="1524000" cy="74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303" name="Google Shape;303;p41"/>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sp>
        <p:nvSpPr>
          <p:cNvPr id="304" name="Google Shape;304;p41"/>
          <p:cNvSpPr/>
          <p:nvPr/>
        </p:nvSpPr>
        <p:spPr>
          <a:xfrm>
            <a:off x="5029200" y="1543050"/>
            <a:ext cx="15240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305" name="Google Shape;305;p41" descr="http://i.zdnet.com/blogs/mysql_logo.jpg"/>
          <p:cNvPicPr preferRelativeResize="0"/>
          <p:nvPr/>
        </p:nvPicPr>
        <p:blipFill rotWithShape="1">
          <a:blip r:embed="rId3">
            <a:alphaModFix/>
          </a:blip>
          <a:srcRect/>
          <a:stretch/>
        </p:blipFill>
        <p:spPr>
          <a:xfrm>
            <a:off x="5691989" y="1849179"/>
            <a:ext cx="562349" cy="410134"/>
          </a:xfrm>
          <a:prstGeom prst="rect">
            <a:avLst/>
          </a:prstGeom>
          <a:noFill/>
          <a:ln>
            <a:noFill/>
          </a:ln>
        </p:spPr>
      </p:pic>
      <p:pic>
        <p:nvPicPr>
          <p:cNvPr id="306" name="Google Shape;306;p41" descr="http://dissertationcompanyreviews.com/wp-content/uploads/2011/07/apache_logo.jpg"/>
          <p:cNvPicPr preferRelativeResize="0"/>
          <p:nvPr/>
        </p:nvPicPr>
        <p:blipFill rotWithShape="1">
          <a:blip r:embed="rId4">
            <a:alphaModFix/>
          </a:blip>
          <a:srcRect/>
          <a:stretch/>
        </p:blipFill>
        <p:spPr>
          <a:xfrm>
            <a:off x="5410505" y="1566767"/>
            <a:ext cx="1066189" cy="484606"/>
          </a:xfrm>
          <a:prstGeom prst="rect">
            <a:avLst/>
          </a:prstGeom>
          <a:noFill/>
          <a:ln>
            <a:noFill/>
          </a:ln>
        </p:spPr>
      </p:pic>
      <p:pic>
        <p:nvPicPr>
          <p:cNvPr id="307" name="Google Shape;307;p41" descr="files"/>
          <p:cNvPicPr preferRelativeResize="0"/>
          <p:nvPr/>
        </p:nvPicPr>
        <p:blipFill rotWithShape="1">
          <a:blip r:embed="rId5">
            <a:alphaModFix/>
          </a:blip>
          <a:srcRect/>
          <a:stretch/>
        </p:blipFill>
        <p:spPr>
          <a:xfrm>
            <a:off x="5402492" y="1994223"/>
            <a:ext cx="199769" cy="249063"/>
          </a:xfrm>
          <a:prstGeom prst="rect">
            <a:avLst/>
          </a:prstGeom>
          <a:noFill/>
          <a:ln>
            <a:noFill/>
          </a:ln>
        </p:spPr>
      </p:pic>
      <p:pic>
        <p:nvPicPr>
          <p:cNvPr id="308" name="Google Shape;308;p41" descr="ie"/>
          <p:cNvPicPr preferRelativeResize="0"/>
          <p:nvPr/>
        </p:nvPicPr>
        <p:blipFill rotWithShape="1">
          <a:blip r:embed="rId6">
            <a:alphaModFix/>
          </a:blip>
          <a:srcRect/>
          <a:stretch/>
        </p:blipFill>
        <p:spPr>
          <a:xfrm>
            <a:off x="2362200" y="1723945"/>
            <a:ext cx="330935" cy="330935"/>
          </a:xfrm>
          <a:prstGeom prst="rect">
            <a:avLst/>
          </a:prstGeom>
          <a:noFill/>
          <a:ln>
            <a:noFill/>
          </a:ln>
        </p:spPr>
      </p:pic>
      <p:pic>
        <p:nvPicPr>
          <p:cNvPr id="309" name="Google Shape;309;p41" descr="C:\Users\Bhushan\Downloads\1400014562_skype.png"/>
          <p:cNvPicPr preferRelativeResize="0"/>
          <p:nvPr/>
        </p:nvPicPr>
        <p:blipFill rotWithShape="1">
          <a:blip r:embed="rId7">
            <a:alphaModFix/>
          </a:blip>
          <a:srcRect/>
          <a:stretch/>
        </p:blipFill>
        <p:spPr>
          <a:xfrm>
            <a:off x="3655553" y="1736833"/>
            <a:ext cx="314325" cy="314325"/>
          </a:xfrm>
          <a:prstGeom prst="rect">
            <a:avLst/>
          </a:prstGeom>
          <a:noFill/>
          <a:ln>
            <a:noFill/>
          </a:ln>
        </p:spPr>
      </p:pic>
      <p:pic>
        <p:nvPicPr>
          <p:cNvPr id="310" name="Google Shape;310;p41" descr="C:\Users\Bhushan\AppData\Local\Microsoft\Windows\Temporary Internet Files\Content.IE5\FZ8QY031\MC900435931[1].wmf"/>
          <p:cNvPicPr preferRelativeResize="0"/>
          <p:nvPr/>
        </p:nvPicPr>
        <p:blipFill rotWithShape="1">
          <a:blip r:embed="rId8">
            <a:alphaModFix/>
          </a:blip>
          <a:srcRect/>
          <a:stretch/>
        </p:blipFill>
        <p:spPr>
          <a:xfrm>
            <a:off x="1739265" y="1727579"/>
            <a:ext cx="372351" cy="327020"/>
          </a:xfrm>
          <a:prstGeom prst="rect">
            <a:avLst/>
          </a:prstGeom>
          <a:noFill/>
          <a:ln>
            <a:noFill/>
          </a:ln>
        </p:spPr>
      </p:pic>
      <p:pic>
        <p:nvPicPr>
          <p:cNvPr id="311" name="Google Shape;311;p41"/>
          <p:cNvPicPr preferRelativeResize="0"/>
          <p:nvPr/>
        </p:nvPicPr>
        <p:blipFill rotWithShape="1">
          <a:blip r:embed="rId9">
            <a:alphaModFix/>
          </a:blip>
          <a:srcRect/>
          <a:stretch/>
        </p:blipFill>
        <p:spPr>
          <a:xfrm>
            <a:off x="2971800" y="1726399"/>
            <a:ext cx="320156" cy="320156"/>
          </a:xfrm>
          <a:prstGeom prst="rect">
            <a:avLst/>
          </a:prstGeom>
          <a:noFill/>
          <a:ln>
            <a:noFill/>
          </a:ln>
        </p:spPr>
      </p:pic>
      <p:pic>
        <p:nvPicPr>
          <p:cNvPr id="312" name="Google Shape;312;p41" descr="http://microsoftproblems.com/wp-content/uploads/2012/09/Windows-Defender.png"/>
          <p:cNvPicPr preferRelativeResize="0"/>
          <p:nvPr/>
        </p:nvPicPr>
        <p:blipFill rotWithShape="1">
          <a:blip r:embed="rId10">
            <a:alphaModFix/>
          </a:blip>
          <a:srcRect/>
          <a:stretch/>
        </p:blipFill>
        <p:spPr>
          <a:xfrm>
            <a:off x="4191000" y="1729639"/>
            <a:ext cx="320898" cy="298335"/>
          </a:xfrm>
          <a:prstGeom prst="rect">
            <a:avLst/>
          </a:prstGeom>
          <a:noFill/>
          <a:ln>
            <a:noFill/>
          </a:ln>
        </p:spPr>
      </p:pic>
      <p:pic>
        <p:nvPicPr>
          <p:cNvPr id="313" name="Google Shape;313;p41" descr="http://microsoftproblems.com/wp-content/uploads/2012/09/Windows-Defender.png"/>
          <p:cNvPicPr preferRelativeResize="0"/>
          <p:nvPr/>
        </p:nvPicPr>
        <p:blipFill rotWithShape="1">
          <a:blip r:embed="rId10">
            <a:alphaModFix/>
          </a:blip>
          <a:srcRect/>
          <a:stretch/>
        </p:blipFill>
        <p:spPr>
          <a:xfrm>
            <a:off x="4191000" y="2330565"/>
            <a:ext cx="320898" cy="298335"/>
          </a:xfrm>
          <a:prstGeom prst="rect">
            <a:avLst/>
          </a:prstGeom>
          <a:noFill/>
          <a:ln>
            <a:noFill/>
          </a:ln>
        </p:spPr>
      </p:pic>
      <p:pic>
        <p:nvPicPr>
          <p:cNvPr id="314" name="Google Shape;314;p41" descr="C:\Users\Bhushan\AppData\Local\Microsoft\Windows\Temporary Internet Files\Content.IE5\FZ8QY031\MC900435931[1].wmf"/>
          <p:cNvPicPr preferRelativeResize="0"/>
          <p:nvPr/>
        </p:nvPicPr>
        <p:blipFill rotWithShape="1">
          <a:blip r:embed="rId8">
            <a:alphaModFix/>
          </a:blip>
          <a:srcRect/>
          <a:stretch/>
        </p:blipFill>
        <p:spPr>
          <a:xfrm>
            <a:off x="1739265" y="2322606"/>
            <a:ext cx="372351" cy="327020"/>
          </a:xfrm>
          <a:prstGeom prst="rect">
            <a:avLst/>
          </a:prstGeom>
          <a:noFill/>
          <a:ln>
            <a:noFill/>
          </a:ln>
        </p:spPr>
      </p:pic>
      <p:pic>
        <p:nvPicPr>
          <p:cNvPr id="315" name="Google Shape;315;p41" descr="http://microsoftproblems.com/wp-content/uploads/2012/09/Windows-Defender.png"/>
          <p:cNvPicPr preferRelativeResize="0"/>
          <p:nvPr/>
        </p:nvPicPr>
        <p:blipFill rotWithShape="1">
          <a:blip r:embed="rId10">
            <a:alphaModFix/>
          </a:blip>
          <a:srcRect/>
          <a:stretch/>
        </p:blipFill>
        <p:spPr>
          <a:xfrm>
            <a:off x="5820536" y="2902065"/>
            <a:ext cx="320898" cy="298335"/>
          </a:xfrm>
          <a:prstGeom prst="rect">
            <a:avLst/>
          </a:prstGeom>
          <a:noFill/>
          <a:ln>
            <a:noFill/>
          </a:ln>
        </p:spPr>
      </p:pic>
      <p:sp>
        <p:nvSpPr>
          <p:cNvPr id="316" name="Google Shape;316;p41"/>
          <p:cNvSpPr/>
          <p:nvPr/>
        </p:nvSpPr>
        <p:spPr>
          <a:xfrm>
            <a:off x="1562730" y="3429000"/>
            <a:ext cx="49911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sp>
        <p:nvSpPr>
          <p:cNvPr id="317" name="Google Shape;317;p41"/>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 </a:t>
            </a:r>
            <a:endParaRPr sz="2700" b="1" i="0" u="none" strike="noStrike" cap="none">
              <a:solidFill>
                <a:schemeClr val="lt1"/>
              </a:solidFill>
              <a:latin typeface="Arial"/>
              <a:ea typeface="Arial"/>
              <a:cs typeface="Arial"/>
              <a:sym typeface="Arial"/>
            </a:endParaRPr>
          </a:p>
        </p:txBody>
      </p:sp>
      <p:pic>
        <p:nvPicPr>
          <p:cNvPr id="22" name="Picture 4" descr="Zoom Logo Filled Graphic - Logos | Free Graphics &amp; Vectors - PicMonkey">
            <a:extLst>
              <a:ext uri="{FF2B5EF4-FFF2-40B4-BE49-F238E27FC236}">
                <a16:creationId xmlns:a16="http://schemas.microsoft.com/office/drawing/2014/main" id="{36008CB0-46FE-4ECB-B98F-8E13926E8B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2"/>
          <p:cNvSpPr/>
          <p:nvPr/>
        </p:nvSpPr>
        <p:spPr>
          <a:xfrm>
            <a:off x="1562100" y="2846070"/>
            <a:ext cx="4991100" cy="4116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Virtualization</a:t>
            </a:r>
            <a:endParaRPr sz="2400" b="1" i="0" u="none" strike="noStrike" cap="none">
              <a:solidFill>
                <a:schemeClr val="dk1"/>
              </a:solidFill>
              <a:latin typeface="Calibri"/>
              <a:ea typeface="Calibri"/>
              <a:cs typeface="Calibri"/>
              <a:sym typeface="Calibri"/>
            </a:endParaRPr>
          </a:p>
        </p:txBody>
      </p:sp>
      <p:sp>
        <p:nvSpPr>
          <p:cNvPr id="324" name="Google Shape;324;p42"/>
          <p:cNvSpPr/>
          <p:nvPr/>
        </p:nvSpPr>
        <p:spPr>
          <a:xfrm>
            <a:off x="1600200" y="2286000"/>
            <a:ext cx="3124200" cy="342900"/>
          </a:xfrm>
          <a:prstGeom prst="rect">
            <a:avLst/>
          </a:prstGeom>
          <a:solidFill>
            <a:srgbClr val="FF0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325" name="Google Shape;325;p42"/>
          <p:cNvSpPr/>
          <p:nvPr/>
        </p:nvSpPr>
        <p:spPr>
          <a:xfrm>
            <a:off x="1600200" y="1543050"/>
            <a:ext cx="3124200" cy="743100"/>
          </a:xfrm>
          <a:prstGeom prst="rect">
            <a:avLst/>
          </a:prstGeom>
          <a:solidFill>
            <a:srgbClr val="FF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326" name="Google Shape;326;p42"/>
          <p:cNvSpPr/>
          <p:nvPr/>
        </p:nvSpPr>
        <p:spPr>
          <a:xfrm>
            <a:off x="5029200" y="2286000"/>
            <a:ext cx="15240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Linux Kernel</a:t>
            </a:r>
            <a:endParaRPr sz="1600" b="1" i="0" u="none" strike="noStrike" cap="none">
              <a:solidFill>
                <a:schemeClr val="dk1"/>
              </a:solidFill>
              <a:latin typeface="Calibri"/>
              <a:ea typeface="Calibri"/>
              <a:cs typeface="Calibri"/>
              <a:sym typeface="Calibri"/>
            </a:endParaRPr>
          </a:p>
        </p:txBody>
      </p:sp>
      <p:sp>
        <p:nvSpPr>
          <p:cNvPr id="327" name="Google Shape;327;p42"/>
          <p:cNvSpPr/>
          <p:nvPr/>
        </p:nvSpPr>
        <p:spPr>
          <a:xfrm>
            <a:off x="5029200" y="1543050"/>
            <a:ext cx="1524000" cy="74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328" name="Google Shape;328;p42"/>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sp>
        <p:nvSpPr>
          <p:cNvPr id="329" name="Google Shape;329;p42"/>
          <p:cNvSpPr/>
          <p:nvPr/>
        </p:nvSpPr>
        <p:spPr>
          <a:xfrm>
            <a:off x="5029200" y="1543050"/>
            <a:ext cx="15240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330" name="Google Shape;330;p42" descr="http://i.zdnet.com/blogs/mysql_logo.jpg"/>
          <p:cNvPicPr preferRelativeResize="0"/>
          <p:nvPr/>
        </p:nvPicPr>
        <p:blipFill rotWithShape="1">
          <a:blip r:embed="rId3">
            <a:alphaModFix/>
          </a:blip>
          <a:srcRect/>
          <a:stretch/>
        </p:blipFill>
        <p:spPr>
          <a:xfrm>
            <a:off x="5691989" y="1849179"/>
            <a:ext cx="562349" cy="410134"/>
          </a:xfrm>
          <a:prstGeom prst="rect">
            <a:avLst/>
          </a:prstGeom>
          <a:noFill/>
          <a:ln>
            <a:noFill/>
          </a:ln>
        </p:spPr>
      </p:pic>
      <p:pic>
        <p:nvPicPr>
          <p:cNvPr id="331" name="Google Shape;331;p42" descr="http://dissertationcompanyreviews.com/wp-content/uploads/2011/07/apache_logo.jpg"/>
          <p:cNvPicPr preferRelativeResize="0"/>
          <p:nvPr/>
        </p:nvPicPr>
        <p:blipFill rotWithShape="1">
          <a:blip r:embed="rId4">
            <a:alphaModFix/>
          </a:blip>
          <a:srcRect/>
          <a:stretch/>
        </p:blipFill>
        <p:spPr>
          <a:xfrm>
            <a:off x="5410505" y="1566767"/>
            <a:ext cx="1066189" cy="484606"/>
          </a:xfrm>
          <a:prstGeom prst="rect">
            <a:avLst/>
          </a:prstGeom>
          <a:noFill/>
          <a:ln>
            <a:noFill/>
          </a:ln>
        </p:spPr>
      </p:pic>
      <p:pic>
        <p:nvPicPr>
          <p:cNvPr id="332" name="Google Shape;332;p42" descr="files"/>
          <p:cNvPicPr preferRelativeResize="0"/>
          <p:nvPr/>
        </p:nvPicPr>
        <p:blipFill rotWithShape="1">
          <a:blip r:embed="rId5">
            <a:alphaModFix/>
          </a:blip>
          <a:srcRect/>
          <a:stretch/>
        </p:blipFill>
        <p:spPr>
          <a:xfrm>
            <a:off x="5402492" y="1994223"/>
            <a:ext cx="199769" cy="249063"/>
          </a:xfrm>
          <a:prstGeom prst="rect">
            <a:avLst/>
          </a:prstGeom>
          <a:noFill/>
          <a:ln>
            <a:noFill/>
          </a:ln>
        </p:spPr>
      </p:pic>
      <p:pic>
        <p:nvPicPr>
          <p:cNvPr id="333" name="Google Shape;333;p42" descr="ie"/>
          <p:cNvPicPr preferRelativeResize="0"/>
          <p:nvPr/>
        </p:nvPicPr>
        <p:blipFill rotWithShape="1">
          <a:blip r:embed="rId6">
            <a:alphaModFix/>
          </a:blip>
          <a:srcRect/>
          <a:stretch/>
        </p:blipFill>
        <p:spPr>
          <a:xfrm>
            <a:off x="2362200" y="1723945"/>
            <a:ext cx="330935" cy="330935"/>
          </a:xfrm>
          <a:prstGeom prst="rect">
            <a:avLst/>
          </a:prstGeom>
          <a:noFill/>
          <a:ln>
            <a:noFill/>
          </a:ln>
        </p:spPr>
      </p:pic>
      <p:pic>
        <p:nvPicPr>
          <p:cNvPr id="334" name="Google Shape;334;p42" descr="C:\Users\Bhushan\Downloads\1400014562_skype.png"/>
          <p:cNvPicPr preferRelativeResize="0"/>
          <p:nvPr/>
        </p:nvPicPr>
        <p:blipFill rotWithShape="1">
          <a:blip r:embed="rId7">
            <a:alphaModFix/>
          </a:blip>
          <a:srcRect/>
          <a:stretch/>
        </p:blipFill>
        <p:spPr>
          <a:xfrm>
            <a:off x="3655553" y="1736833"/>
            <a:ext cx="314325" cy="314325"/>
          </a:xfrm>
          <a:prstGeom prst="rect">
            <a:avLst/>
          </a:prstGeom>
          <a:noFill/>
          <a:ln>
            <a:noFill/>
          </a:ln>
        </p:spPr>
      </p:pic>
      <p:pic>
        <p:nvPicPr>
          <p:cNvPr id="335" name="Google Shape;335;p42" descr="C:\Users\Bhushan\AppData\Local\Microsoft\Windows\Temporary Internet Files\Content.IE5\FZ8QY031\MC900435931[1].wmf"/>
          <p:cNvPicPr preferRelativeResize="0"/>
          <p:nvPr/>
        </p:nvPicPr>
        <p:blipFill rotWithShape="1">
          <a:blip r:embed="rId8">
            <a:alphaModFix/>
          </a:blip>
          <a:srcRect/>
          <a:stretch/>
        </p:blipFill>
        <p:spPr>
          <a:xfrm>
            <a:off x="1739265" y="1727579"/>
            <a:ext cx="372351" cy="327020"/>
          </a:xfrm>
          <a:prstGeom prst="rect">
            <a:avLst/>
          </a:prstGeom>
          <a:noFill/>
          <a:ln>
            <a:noFill/>
          </a:ln>
        </p:spPr>
      </p:pic>
      <p:pic>
        <p:nvPicPr>
          <p:cNvPr id="336" name="Google Shape;336;p42"/>
          <p:cNvPicPr preferRelativeResize="0"/>
          <p:nvPr/>
        </p:nvPicPr>
        <p:blipFill rotWithShape="1">
          <a:blip r:embed="rId9">
            <a:alphaModFix/>
          </a:blip>
          <a:srcRect/>
          <a:stretch/>
        </p:blipFill>
        <p:spPr>
          <a:xfrm>
            <a:off x="2971800" y="1726399"/>
            <a:ext cx="320156" cy="320156"/>
          </a:xfrm>
          <a:prstGeom prst="rect">
            <a:avLst/>
          </a:prstGeom>
          <a:noFill/>
          <a:ln>
            <a:noFill/>
          </a:ln>
        </p:spPr>
      </p:pic>
      <p:pic>
        <p:nvPicPr>
          <p:cNvPr id="337" name="Google Shape;337;p42" descr="http://microsoftproblems.com/wp-content/uploads/2012/09/Windows-Defender.png"/>
          <p:cNvPicPr preferRelativeResize="0"/>
          <p:nvPr/>
        </p:nvPicPr>
        <p:blipFill rotWithShape="1">
          <a:blip r:embed="rId10">
            <a:alphaModFix/>
          </a:blip>
          <a:srcRect/>
          <a:stretch/>
        </p:blipFill>
        <p:spPr>
          <a:xfrm>
            <a:off x="4191000" y="1729639"/>
            <a:ext cx="320898" cy="298335"/>
          </a:xfrm>
          <a:prstGeom prst="rect">
            <a:avLst/>
          </a:prstGeom>
          <a:noFill/>
          <a:ln>
            <a:noFill/>
          </a:ln>
        </p:spPr>
      </p:pic>
      <p:pic>
        <p:nvPicPr>
          <p:cNvPr id="338" name="Google Shape;338;p42" descr="http://microsoftproblems.com/wp-content/uploads/2012/09/Windows-Defender.png"/>
          <p:cNvPicPr preferRelativeResize="0"/>
          <p:nvPr/>
        </p:nvPicPr>
        <p:blipFill rotWithShape="1">
          <a:blip r:embed="rId10">
            <a:alphaModFix/>
          </a:blip>
          <a:srcRect/>
          <a:stretch/>
        </p:blipFill>
        <p:spPr>
          <a:xfrm>
            <a:off x="4191000" y="2330565"/>
            <a:ext cx="320898" cy="298335"/>
          </a:xfrm>
          <a:prstGeom prst="rect">
            <a:avLst/>
          </a:prstGeom>
          <a:noFill/>
          <a:ln>
            <a:noFill/>
          </a:ln>
        </p:spPr>
      </p:pic>
      <p:pic>
        <p:nvPicPr>
          <p:cNvPr id="339" name="Google Shape;339;p42" descr="C:\Users\Bhushan\AppData\Local\Microsoft\Windows\Temporary Internet Files\Content.IE5\FZ8QY031\MC900435931[1].wmf"/>
          <p:cNvPicPr preferRelativeResize="0"/>
          <p:nvPr/>
        </p:nvPicPr>
        <p:blipFill rotWithShape="1">
          <a:blip r:embed="rId8">
            <a:alphaModFix/>
          </a:blip>
          <a:srcRect/>
          <a:stretch/>
        </p:blipFill>
        <p:spPr>
          <a:xfrm>
            <a:off x="1739265" y="2322606"/>
            <a:ext cx="372351" cy="327020"/>
          </a:xfrm>
          <a:prstGeom prst="rect">
            <a:avLst/>
          </a:prstGeom>
          <a:noFill/>
          <a:ln>
            <a:noFill/>
          </a:ln>
        </p:spPr>
      </p:pic>
      <p:sp>
        <p:nvSpPr>
          <p:cNvPr id="340" name="Google Shape;340;p42"/>
          <p:cNvSpPr/>
          <p:nvPr/>
        </p:nvSpPr>
        <p:spPr>
          <a:xfrm>
            <a:off x="1828800" y="2628900"/>
            <a:ext cx="298500" cy="271500"/>
          </a:xfrm>
          <a:prstGeom prst="downArrow">
            <a:avLst>
              <a:gd name="adj1" fmla="val 50000"/>
              <a:gd name="adj2" fmla="val 50000"/>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41" name="Google Shape;341;p42" descr="C:\Users\Bhushan\AppData\Local\Microsoft\Windows\Temporary Internet Files\Content.IE5\FZ8QY031\MC900435931[1].wmf"/>
          <p:cNvPicPr preferRelativeResize="0"/>
          <p:nvPr/>
        </p:nvPicPr>
        <p:blipFill rotWithShape="1">
          <a:blip r:embed="rId8">
            <a:alphaModFix/>
          </a:blip>
          <a:srcRect/>
          <a:stretch/>
        </p:blipFill>
        <p:spPr>
          <a:xfrm>
            <a:off x="1713334" y="2905331"/>
            <a:ext cx="372351" cy="327020"/>
          </a:xfrm>
          <a:prstGeom prst="rect">
            <a:avLst/>
          </a:prstGeom>
          <a:noFill/>
          <a:ln>
            <a:noFill/>
          </a:ln>
        </p:spPr>
      </p:pic>
      <p:pic>
        <p:nvPicPr>
          <p:cNvPr id="342" name="Google Shape;342;p42" descr="http://microsoftproblems.com/wp-content/uploads/2012/09/Windows-Defender.png"/>
          <p:cNvPicPr preferRelativeResize="0"/>
          <p:nvPr/>
        </p:nvPicPr>
        <p:blipFill rotWithShape="1">
          <a:blip r:embed="rId10">
            <a:alphaModFix/>
          </a:blip>
          <a:srcRect/>
          <a:stretch/>
        </p:blipFill>
        <p:spPr>
          <a:xfrm>
            <a:off x="5820536" y="2902065"/>
            <a:ext cx="320898" cy="298335"/>
          </a:xfrm>
          <a:prstGeom prst="rect">
            <a:avLst/>
          </a:prstGeom>
          <a:noFill/>
          <a:ln>
            <a:noFill/>
          </a:ln>
        </p:spPr>
      </p:pic>
      <p:sp>
        <p:nvSpPr>
          <p:cNvPr id="343" name="Google Shape;343;p42"/>
          <p:cNvSpPr/>
          <p:nvPr/>
        </p:nvSpPr>
        <p:spPr>
          <a:xfrm>
            <a:off x="1562730" y="3429000"/>
            <a:ext cx="49911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sp>
        <p:nvSpPr>
          <p:cNvPr id="344" name="Google Shape;344;p4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 </a:t>
            </a:r>
            <a:endParaRPr sz="2700" b="1" i="0" u="none" strike="noStrike" cap="none">
              <a:solidFill>
                <a:schemeClr val="lt1"/>
              </a:solidFill>
              <a:latin typeface="Arial"/>
              <a:ea typeface="Arial"/>
              <a:cs typeface="Arial"/>
              <a:sym typeface="Arial"/>
            </a:endParaRPr>
          </a:p>
        </p:txBody>
      </p:sp>
      <p:pic>
        <p:nvPicPr>
          <p:cNvPr id="24" name="Picture 4" descr="Zoom Logo Filled Graphic - Logos | Free Graphics &amp; Vectors - PicMonkey">
            <a:extLst>
              <a:ext uri="{FF2B5EF4-FFF2-40B4-BE49-F238E27FC236}">
                <a16:creationId xmlns:a16="http://schemas.microsoft.com/office/drawing/2014/main" id="{73DF2FD5-8387-494B-A3A7-28E1571AAB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3"/>
          <p:cNvSpPr/>
          <p:nvPr/>
        </p:nvSpPr>
        <p:spPr>
          <a:xfrm>
            <a:off x="1562100" y="2846070"/>
            <a:ext cx="4991100" cy="411600"/>
          </a:xfrm>
          <a:prstGeom prst="rect">
            <a:avLst/>
          </a:pr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Virtualization</a:t>
            </a:r>
            <a:endParaRPr sz="2400" b="1" i="0" u="none" strike="noStrike" cap="none">
              <a:solidFill>
                <a:schemeClr val="dk1"/>
              </a:solidFill>
              <a:latin typeface="Calibri"/>
              <a:ea typeface="Calibri"/>
              <a:cs typeface="Calibri"/>
              <a:sym typeface="Calibri"/>
            </a:endParaRPr>
          </a:p>
        </p:txBody>
      </p:sp>
      <p:sp>
        <p:nvSpPr>
          <p:cNvPr id="351" name="Google Shape;351;p43"/>
          <p:cNvSpPr/>
          <p:nvPr/>
        </p:nvSpPr>
        <p:spPr>
          <a:xfrm>
            <a:off x="1600200" y="2286000"/>
            <a:ext cx="3124200" cy="342900"/>
          </a:xfrm>
          <a:prstGeom prst="rect">
            <a:avLst/>
          </a:prstGeom>
          <a:solidFill>
            <a:srgbClr val="FF0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352" name="Google Shape;352;p43"/>
          <p:cNvSpPr/>
          <p:nvPr/>
        </p:nvSpPr>
        <p:spPr>
          <a:xfrm>
            <a:off x="1600200" y="1543050"/>
            <a:ext cx="3124200" cy="743100"/>
          </a:xfrm>
          <a:prstGeom prst="rect">
            <a:avLst/>
          </a:prstGeom>
          <a:solidFill>
            <a:srgbClr val="FF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353" name="Google Shape;353;p43"/>
          <p:cNvSpPr/>
          <p:nvPr/>
        </p:nvSpPr>
        <p:spPr>
          <a:xfrm>
            <a:off x="5029200" y="2286000"/>
            <a:ext cx="1524000" cy="342900"/>
          </a:xfrm>
          <a:prstGeom prst="rect">
            <a:avLst/>
          </a:prstGeom>
          <a:solidFill>
            <a:srgbClr val="FF0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Linux Kernel</a:t>
            </a:r>
            <a:endParaRPr sz="1600" b="1" i="0" u="none" strike="noStrike" cap="none">
              <a:solidFill>
                <a:schemeClr val="dk1"/>
              </a:solidFill>
              <a:latin typeface="Calibri"/>
              <a:ea typeface="Calibri"/>
              <a:cs typeface="Calibri"/>
              <a:sym typeface="Calibri"/>
            </a:endParaRPr>
          </a:p>
        </p:txBody>
      </p:sp>
      <p:sp>
        <p:nvSpPr>
          <p:cNvPr id="354" name="Google Shape;354;p43"/>
          <p:cNvSpPr/>
          <p:nvPr/>
        </p:nvSpPr>
        <p:spPr>
          <a:xfrm>
            <a:off x="5029200" y="1543050"/>
            <a:ext cx="1524000" cy="743100"/>
          </a:xfrm>
          <a:prstGeom prst="rect">
            <a:avLst/>
          </a:prstGeom>
          <a:solidFill>
            <a:srgbClr val="FF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355" name="Google Shape;355;p43"/>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sp>
        <p:nvSpPr>
          <p:cNvPr id="356" name="Google Shape;356;p43"/>
          <p:cNvSpPr/>
          <p:nvPr/>
        </p:nvSpPr>
        <p:spPr>
          <a:xfrm>
            <a:off x="5029200" y="1543050"/>
            <a:ext cx="15240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357" name="Google Shape;357;p43" descr="http://i.zdnet.com/blogs/mysql_logo.jpg"/>
          <p:cNvPicPr preferRelativeResize="0"/>
          <p:nvPr/>
        </p:nvPicPr>
        <p:blipFill rotWithShape="1">
          <a:blip r:embed="rId3">
            <a:alphaModFix/>
          </a:blip>
          <a:srcRect/>
          <a:stretch/>
        </p:blipFill>
        <p:spPr>
          <a:xfrm>
            <a:off x="5691989" y="1849179"/>
            <a:ext cx="562349" cy="410134"/>
          </a:xfrm>
          <a:prstGeom prst="rect">
            <a:avLst/>
          </a:prstGeom>
          <a:noFill/>
          <a:ln>
            <a:noFill/>
          </a:ln>
        </p:spPr>
      </p:pic>
      <p:pic>
        <p:nvPicPr>
          <p:cNvPr id="358" name="Google Shape;358;p43" descr="http://dissertationcompanyreviews.com/wp-content/uploads/2011/07/apache_logo.jpg"/>
          <p:cNvPicPr preferRelativeResize="0"/>
          <p:nvPr/>
        </p:nvPicPr>
        <p:blipFill rotWithShape="1">
          <a:blip r:embed="rId4">
            <a:alphaModFix/>
          </a:blip>
          <a:srcRect/>
          <a:stretch/>
        </p:blipFill>
        <p:spPr>
          <a:xfrm>
            <a:off x="5410505" y="1566767"/>
            <a:ext cx="1066189" cy="484606"/>
          </a:xfrm>
          <a:prstGeom prst="rect">
            <a:avLst/>
          </a:prstGeom>
          <a:noFill/>
          <a:ln>
            <a:noFill/>
          </a:ln>
        </p:spPr>
      </p:pic>
      <p:pic>
        <p:nvPicPr>
          <p:cNvPr id="359" name="Google Shape;359;p43" descr="files"/>
          <p:cNvPicPr preferRelativeResize="0"/>
          <p:nvPr/>
        </p:nvPicPr>
        <p:blipFill rotWithShape="1">
          <a:blip r:embed="rId5">
            <a:alphaModFix/>
          </a:blip>
          <a:srcRect/>
          <a:stretch/>
        </p:blipFill>
        <p:spPr>
          <a:xfrm>
            <a:off x="5402492" y="1994223"/>
            <a:ext cx="199769" cy="249063"/>
          </a:xfrm>
          <a:prstGeom prst="rect">
            <a:avLst/>
          </a:prstGeom>
          <a:noFill/>
          <a:ln>
            <a:noFill/>
          </a:ln>
        </p:spPr>
      </p:pic>
      <p:pic>
        <p:nvPicPr>
          <p:cNvPr id="360" name="Google Shape;360;p43" descr="ie"/>
          <p:cNvPicPr preferRelativeResize="0"/>
          <p:nvPr/>
        </p:nvPicPr>
        <p:blipFill rotWithShape="1">
          <a:blip r:embed="rId6">
            <a:alphaModFix/>
          </a:blip>
          <a:srcRect/>
          <a:stretch/>
        </p:blipFill>
        <p:spPr>
          <a:xfrm>
            <a:off x="2362200" y="1723945"/>
            <a:ext cx="330935" cy="330935"/>
          </a:xfrm>
          <a:prstGeom prst="rect">
            <a:avLst/>
          </a:prstGeom>
          <a:noFill/>
          <a:ln>
            <a:noFill/>
          </a:ln>
        </p:spPr>
      </p:pic>
      <p:pic>
        <p:nvPicPr>
          <p:cNvPr id="361" name="Google Shape;361;p43" descr="C:\Users\Bhushan\Downloads\1400014562_skype.png"/>
          <p:cNvPicPr preferRelativeResize="0"/>
          <p:nvPr/>
        </p:nvPicPr>
        <p:blipFill rotWithShape="1">
          <a:blip r:embed="rId7">
            <a:alphaModFix/>
          </a:blip>
          <a:srcRect/>
          <a:stretch/>
        </p:blipFill>
        <p:spPr>
          <a:xfrm>
            <a:off x="3655553" y="1736833"/>
            <a:ext cx="314325" cy="314325"/>
          </a:xfrm>
          <a:prstGeom prst="rect">
            <a:avLst/>
          </a:prstGeom>
          <a:noFill/>
          <a:ln>
            <a:noFill/>
          </a:ln>
        </p:spPr>
      </p:pic>
      <p:pic>
        <p:nvPicPr>
          <p:cNvPr id="362" name="Google Shape;362;p43" descr="C:\Users\Bhushan\AppData\Local\Microsoft\Windows\Temporary Internet Files\Content.IE5\FZ8QY031\MC900435931[1].wmf"/>
          <p:cNvPicPr preferRelativeResize="0"/>
          <p:nvPr/>
        </p:nvPicPr>
        <p:blipFill rotWithShape="1">
          <a:blip r:embed="rId8">
            <a:alphaModFix/>
          </a:blip>
          <a:srcRect/>
          <a:stretch/>
        </p:blipFill>
        <p:spPr>
          <a:xfrm>
            <a:off x="1739265" y="1727579"/>
            <a:ext cx="372351" cy="327020"/>
          </a:xfrm>
          <a:prstGeom prst="rect">
            <a:avLst/>
          </a:prstGeom>
          <a:noFill/>
          <a:ln>
            <a:noFill/>
          </a:ln>
        </p:spPr>
      </p:pic>
      <p:pic>
        <p:nvPicPr>
          <p:cNvPr id="363" name="Google Shape;363;p43"/>
          <p:cNvPicPr preferRelativeResize="0"/>
          <p:nvPr/>
        </p:nvPicPr>
        <p:blipFill rotWithShape="1">
          <a:blip r:embed="rId9">
            <a:alphaModFix/>
          </a:blip>
          <a:srcRect/>
          <a:stretch/>
        </p:blipFill>
        <p:spPr>
          <a:xfrm>
            <a:off x="2971800" y="1726399"/>
            <a:ext cx="320156" cy="320156"/>
          </a:xfrm>
          <a:prstGeom prst="rect">
            <a:avLst/>
          </a:prstGeom>
          <a:noFill/>
          <a:ln>
            <a:noFill/>
          </a:ln>
        </p:spPr>
      </p:pic>
      <p:pic>
        <p:nvPicPr>
          <p:cNvPr id="364" name="Google Shape;364;p43" descr="http://microsoftproblems.com/wp-content/uploads/2012/09/Windows-Defender.png"/>
          <p:cNvPicPr preferRelativeResize="0"/>
          <p:nvPr/>
        </p:nvPicPr>
        <p:blipFill rotWithShape="1">
          <a:blip r:embed="rId10">
            <a:alphaModFix/>
          </a:blip>
          <a:srcRect/>
          <a:stretch/>
        </p:blipFill>
        <p:spPr>
          <a:xfrm>
            <a:off x="4191000" y="1729639"/>
            <a:ext cx="320898" cy="298335"/>
          </a:xfrm>
          <a:prstGeom prst="rect">
            <a:avLst/>
          </a:prstGeom>
          <a:noFill/>
          <a:ln>
            <a:noFill/>
          </a:ln>
        </p:spPr>
      </p:pic>
      <p:pic>
        <p:nvPicPr>
          <p:cNvPr id="365" name="Google Shape;365;p43" descr="http://microsoftproblems.com/wp-content/uploads/2012/09/Windows-Defender.png"/>
          <p:cNvPicPr preferRelativeResize="0"/>
          <p:nvPr/>
        </p:nvPicPr>
        <p:blipFill rotWithShape="1">
          <a:blip r:embed="rId10">
            <a:alphaModFix/>
          </a:blip>
          <a:srcRect/>
          <a:stretch/>
        </p:blipFill>
        <p:spPr>
          <a:xfrm>
            <a:off x="4191000" y="2330565"/>
            <a:ext cx="320898" cy="298335"/>
          </a:xfrm>
          <a:prstGeom prst="rect">
            <a:avLst/>
          </a:prstGeom>
          <a:noFill/>
          <a:ln>
            <a:noFill/>
          </a:ln>
        </p:spPr>
      </p:pic>
      <p:pic>
        <p:nvPicPr>
          <p:cNvPr id="366" name="Google Shape;366;p43" descr="C:\Users\Bhushan\AppData\Local\Microsoft\Windows\Temporary Internet Files\Content.IE5\FZ8QY031\MC900435931[1].wmf"/>
          <p:cNvPicPr preferRelativeResize="0"/>
          <p:nvPr/>
        </p:nvPicPr>
        <p:blipFill rotWithShape="1">
          <a:blip r:embed="rId8">
            <a:alphaModFix/>
          </a:blip>
          <a:srcRect/>
          <a:stretch/>
        </p:blipFill>
        <p:spPr>
          <a:xfrm>
            <a:off x="1739265" y="2322606"/>
            <a:ext cx="372351" cy="327020"/>
          </a:xfrm>
          <a:prstGeom prst="rect">
            <a:avLst/>
          </a:prstGeom>
          <a:noFill/>
          <a:ln>
            <a:noFill/>
          </a:ln>
        </p:spPr>
      </p:pic>
      <p:sp>
        <p:nvSpPr>
          <p:cNvPr id="367" name="Google Shape;367;p43"/>
          <p:cNvSpPr/>
          <p:nvPr/>
        </p:nvSpPr>
        <p:spPr>
          <a:xfrm>
            <a:off x="1828800" y="2628900"/>
            <a:ext cx="298500" cy="271500"/>
          </a:xfrm>
          <a:prstGeom prst="downArrow">
            <a:avLst>
              <a:gd name="adj1" fmla="val 50000"/>
              <a:gd name="adj2" fmla="val 50000"/>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68" name="Google Shape;368;p43" descr="C:\Users\Bhushan\AppData\Local\Microsoft\Windows\Temporary Internet Files\Content.IE5\FZ8QY031\MC900435931[1].wmf"/>
          <p:cNvPicPr preferRelativeResize="0"/>
          <p:nvPr/>
        </p:nvPicPr>
        <p:blipFill rotWithShape="1">
          <a:blip r:embed="rId8">
            <a:alphaModFix/>
          </a:blip>
          <a:srcRect/>
          <a:stretch/>
        </p:blipFill>
        <p:spPr>
          <a:xfrm>
            <a:off x="1713334" y="2905331"/>
            <a:ext cx="372351" cy="327020"/>
          </a:xfrm>
          <a:prstGeom prst="rect">
            <a:avLst/>
          </a:prstGeom>
          <a:noFill/>
          <a:ln>
            <a:noFill/>
          </a:ln>
        </p:spPr>
      </p:pic>
      <p:pic>
        <p:nvPicPr>
          <p:cNvPr id="369" name="Google Shape;369;p43" descr="http://microsoftproblems.com/wp-content/uploads/2012/09/Windows-Defender.png"/>
          <p:cNvPicPr preferRelativeResize="0"/>
          <p:nvPr/>
        </p:nvPicPr>
        <p:blipFill rotWithShape="1">
          <a:blip r:embed="rId10">
            <a:alphaModFix/>
          </a:blip>
          <a:srcRect/>
          <a:stretch/>
        </p:blipFill>
        <p:spPr>
          <a:xfrm>
            <a:off x="5820536" y="2902065"/>
            <a:ext cx="320898" cy="298335"/>
          </a:xfrm>
          <a:prstGeom prst="rect">
            <a:avLst/>
          </a:prstGeom>
          <a:noFill/>
          <a:ln>
            <a:noFill/>
          </a:ln>
        </p:spPr>
      </p:pic>
      <p:sp>
        <p:nvSpPr>
          <p:cNvPr id="370" name="Google Shape;370;p43"/>
          <p:cNvSpPr/>
          <p:nvPr/>
        </p:nvSpPr>
        <p:spPr>
          <a:xfrm rot="10800000" flipH="1">
            <a:off x="5873698" y="2583300"/>
            <a:ext cx="298500" cy="274200"/>
          </a:xfrm>
          <a:prstGeom prst="downArrow">
            <a:avLst>
              <a:gd name="adj1" fmla="val 50000"/>
              <a:gd name="adj2" fmla="val 50000"/>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1" name="Google Shape;371;p43"/>
          <p:cNvSpPr/>
          <p:nvPr/>
        </p:nvSpPr>
        <p:spPr>
          <a:xfrm>
            <a:off x="1562730" y="3429000"/>
            <a:ext cx="49911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sp>
        <p:nvSpPr>
          <p:cNvPr id="372" name="Google Shape;372;p43"/>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 </a:t>
            </a:r>
            <a:endParaRPr sz="2700" b="1" i="0" u="none" strike="noStrike" cap="none">
              <a:solidFill>
                <a:schemeClr val="lt1"/>
              </a:solidFill>
              <a:latin typeface="Arial"/>
              <a:ea typeface="Arial"/>
              <a:cs typeface="Arial"/>
              <a:sym typeface="Arial"/>
            </a:endParaRPr>
          </a:p>
        </p:txBody>
      </p:sp>
      <p:pic>
        <p:nvPicPr>
          <p:cNvPr id="25" name="Picture 4" descr="Zoom Logo Filled Graphic - Logos | Free Graphics &amp; Vectors - PicMonkey">
            <a:extLst>
              <a:ext uri="{FF2B5EF4-FFF2-40B4-BE49-F238E27FC236}">
                <a16:creationId xmlns:a16="http://schemas.microsoft.com/office/drawing/2014/main" id="{28716786-F91C-4486-A69D-7FC332C1F0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4"/>
          <p:cNvSpPr/>
          <p:nvPr/>
        </p:nvSpPr>
        <p:spPr>
          <a:xfrm>
            <a:off x="1562100" y="2846070"/>
            <a:ext cx="4991100" cy="4116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Virtualization</a:t>
            </a:r>
            <a:endParaRPr sz="2400" b="1" i="0" u="none" strike="noStrike" cap="none">
              <a:solidFill>
                <a:schemeClr val="dk1"/>
              </a:solidFill>
              <a:latin typeface="Calibri"/>
              <a:ea typeface="Calibri"/>
              <a:cs typeface="Calibri"/>
              <a:sym typeface="Calibri"/>
            </a:endParaRPr>
          </a:p>
        </p:txBody>
      </p:sp>
      <p:sp>
        <p:nvSpPr>
          <p:cNvPr id="379" name="Google Shape;379;p44"/>
          <p:cNvSpPr/>
          <p:nvPr/>
        </p:nvSpPr>
        <p:spPr>
          <a:xfrm>
            <a:off x="1600200" y="2286000"/>
            <a:ext cx="31242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380" name="Google Shape;380;p44"/>
          <p:cNvSpPr/>
          <p:nvPr/>
        </p:nvSpPr>
        <p:spPr>
          <a:xfrm>
            <a:off x="5029200" y="2286000"/>
            <a:ext cx="15240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Linux Kernel</a:t>
            </a:r>
            <a:endParaRPr sz="1600" b="1" i="0" u="none" strike="noStrike" cap="none">
              <a:solidFill>
                <a:schemeClr val="dk1"/>
              </a:solidFill>
              <a:latin typeface="Calibri"/>
              <a:ea typeface="Calibri"/>
              <a:cs typeface="Calibri"/>
              <a:sym typeface="Calibri"/>
            </a:endParaRPr>
          </a:p>
        </p:txBody>
      </p:sp>
      <p:sp>
        <p:nvSpPr>
          <p:cNvPr id="381" name="Google Shape;381;p44"/>
          <p:cNvSpPr/>
          <p:nvPr/>
        </p:nvSpPr>
        <p:spPr>
          <a:xfrm>
            <a:off x="5029200" y="1543050"/>
            <a:ext cx="1524000" cy="74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382" name="Google Shape;382;p44"/>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sp>
        <p:nvSpPr>
          <p:cNvPr id="383" name="Google Shape;383;p44"/>
          <p:cNvSpPr/>
          <p:nvPr/>
        </p:nvSpPr>
        <p:spPr>
          <a:xfrm>
            <a:off x="5029200" y="1543050"/>
            <a:ext cx="15240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384" name="Google Shape;384;p44" descr="http://i.zdnet.com/blogs/mysql_logo.jpg"/>
          <p:cNvPicPr preferRelativeResize="0"/>
          <p:nvPr/>
        </p:nvPicPr>
        <p:blipFill rotWithShape="1">
          <a:blip r:embed="rId3">
            <a:alphaModFix/>
          </a:blip>
          <a:srcRect/>
          <a:stretch/>
        </p:blipFill>
        <p:spPr>
          <a:xfrm>
            <a:off x="5691989" y="1849179"/>
            <a:ext cx="562349" cy="410134"/>
          </a:xfrm>
          <a:prstGeom prst="rect">
            <a:avLst/>
          </a:prstGeom>
          <a:noFill/>
          <a:ln>
            <a:noFill/>
          </a:ln>
        </p:spPr>
      </p:pic>
      <p:pic>
        <p:nvPicPr>
          <p:cNvPr id="385" name="Google Shape;385;p44" descr="http://dissertationcompanyreviews.com/wp-content/uploads/2011/07/apache_logo.jpg"/>
          <p:cNvPicPr preferRelativeResize="0"/>
          <p:nvPr/>
        </p:nvPicPr>
        <p:blipFill rotWithShape="1">
          <a:blip r:embed="rId4">
            <a:alphaModFix/>
          </a:blip>
          <a:srcRect/>
          <a:stretch/>
        </p:blipFill>
        <p:spPr>
          <a:xfrm>
            <a:off x="5410505" y="1566767"/>
            <a:ext cx="1066189" cy="484606"/>
          </a:xfrm>
          <a:prstGeom prst="rect">
            <a:avLst/>
          </a:prstGeom>
          <a:noFill/>
          <a:ln>
            <a:noFill/>
          </a:ln>
        </p:spPr>
      </p:pic>
      <p:pic>
        <p:nvPicPr>
          <p:cNvPr id="386" name="Google Shape;386;p44" descr="files"/>
          <p:cNvPicPr preferRelativeResize="0"/>
          <p:nvPr/>
        </p:nvPicPr>
        <p:blipFill rotWithShape="1">
          <a:blip r:embed="rId5">
            <a:alphaModFix/>
          </a:blip>
          <a:srcRect/>
          <a:stretch/>
        </p:blipFill>
        <p:spPr>
          <a:xfrm>
            <a:off x="5402492" y="1994223"/>
            <a:ext cx="199769" cy="249063"/>
          </a:xfrm>
          <a:prstGeom prst="rect">
            <a:avLst/>
          </a:prstGeom>
          <a:noFill/>
          <a:ln>
            <a:noFill/>
          </a:ln>
        </p:spPr>
      </p:pic>
      <p:sp>
        <p:nvSpPr>
          <p:cNvPr id="387" name="Google Shape;387;p44"/>
          <p:cNvSpPr/>
          <p:nvPr/>
        </p:nvSpPr>
        <p:spPr>
          <a:xfrm>
            <a:off x="1562730" y="3429000"/>
            <a:ext cx="49911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pic>
        <p:nvPicPr>
          <p:cNvPr id="388" name="Google Shape;388;p44" descr="C:\Users\Bhushan\AppData\Local\Microsoft\Windows\Temporary Internet Files\Content.IE5\FZ8QY031\MC900435931[1].wmf"/>
          <p:cNvPicPr preferRelativeResize="0"/>
          <p:nvPr/>
        </p:nvPicPr>
        <p:blipFill rotWithShape="1">
          <a:blip r:embed="rId6">
            <a:alphaModFix/>
          </a:blip>
          <a:srcRect/>
          <a:stretch/>
        </p:blipFill>
        <p:spPr>
          <a:xfrm>
            <a:off x="1713334" y="2905331"/>
            <a:ext cx="372351" cy="327020"/>
          </a:xfrm>
          <a:prstGeom prst="rect">
            <a:avLst/>
          </a:prstGeom>
          <a:noFill/>
          <a:ln>
            <a:noFill/>
          </a:ln>
        </p:spPr>
      </p:pic>
      <p:pic>
        <p:nvPicPr>
          <p:cNvPr id="389" name="Google Shape;389;p44" descr="http://microsoftproblems.com/wp-content/uploads/2012/09/Windows-Defender.png"/>
          <p:cNvPicPr preferRelativeResize="0"/>
          <p:nvPr/>
        </p:nvPicPr>
        <p:blipFill rotWithShape="1">
          <a:blip r:embed="rId7">
            <a:alphaModFix/>
          </a:blip>
          <a:srcRect/>
          <a:stretch/>
        </p:blipFill>
        <p:spPr>
          <a:xfrm>
            <a:off x="5820536" y="2902065"/>
            <a:ext cx="320898" cy="298335"/>
          </a:xfrm>
          <a:prstGeom prst="rect">
            <a:avLst/>
          </a:prstGeom>
          <a:noFill/>
          <a:ln>
            <a:noFill/>
          </a:ln>
        </p:spPr>
      </p:pic>
      <p:pic>
        <p:nvPicPr>
          <p:cNvPr id="390" name="Google Shape;390;p44" descr="http://microsoftproblems.com/wp-content/uploads/2012/09/Windows-Defender.png"/>
          <p:cNvPicPr preferRelativeResize="0"/>
          <p:nvPr/>
        </p:nvPicPr>
        <p:blipFill rotWithShape="1">
          <a:blip r:embed="rId7">
            <a:alphaModFix/>
          </a:blip>
          <a:srcRect/>
          <a:stretch/>
        </p:blipFill>
        <p:spPr>
          <a:xfrm>
            <a:off x="4191000" y="2330565"/>
            <a:ext cx="320898" cy="298335"/>
          </a:xfrm>
          <a:prstGeom prst="rect">
            <a:avLst/>
          </a:prstGeom>
          <a:noFill/>
          <a:ln>
            <a:noFill/>
          </a:ln>
        </p:spPr>
      </p:pic>
      <p:pic>
        <p:nvPicPr>
          <p:cNvPr id="391" name="Google Shape;391;p44" descr="C:\Users\Bhushan\AppData\Local\Microsoft\Windows\Temporary Internet Files\Content.IE5\FZ8QY031\MC900435931[1].wmf"/>
          <p:cNvPicPr preferRelativeResize="0"/>
          <p:nvPr/>
        </p:nvPicPr>
        <p:blipFill rotWithShape="1">
          <a:blip r:embed="rId6">
            <a:alphaModFix/>
          </a:blip>
          <a:srcRect/>
          <a:stretch/>
        </p:blipFill>
        <p:spPr>
          <a:xfrm>
            <a:off x="1739265" y="2322606"/>
            <a:ext cx="372351" cy="327020"/>
          </a:xfrm>
          <a:prstGeom prst="rect">
            <a:avLst/>
          </a:prstGeom>
          <a:noFill/>
          <a:ln>
            <a:noFill/>
          </a:ln>
        </p:spPr>
      </p:pic>
      <p:pic>
        <p:nvPicPr>
          <p:cNvPr id="392" name="Google Shape;392;p44" descr="ie"/>
          <p:cNvPicPr preferRelativeResize="0"/>
          <p:nvPr/>
        </p:nvPicPr>
        <p:blipFill rotWithShape="1">
          <a:blip r:embed="rId8">
            <a:alphaModFix/>
          </a:blip>
          <a:srcRect/>
          <a:stretch/>
        </p:blipFill>
        <p:spPr>
          <a:xfrm>
            <a:off x="2362200" y="1723945"/>
            <a:ext cx="330935" cy="330935"/>
          </a:xfrm>
          <a:prstGeom prst="rect">
            <a:avLst/>
          </a:prstGeom>
          <a:noFill/>
          <a:ln>
            <a:noFill/>
          </a:ln>
        </p:spPr>
      </p:pic>
      <p:pic>
        <p:nvPicPr>
          <p:cNvPr id="393" name="Google Shape;393;p44" descr="C:\Users\Bhushan\Downloads\1400014562_skype.png"/>
          <p:cNvPicPr preferRelativeResize="0"/>
          <p:nvPr/>
        </p:nvPicPr>
        <p:blipFill rotWithShape="1">
          <a:blip r:embed="rId9">
            <a:alphaModFix/>
          </a:blip>
          <a:srcRect/>
          <a:stretch/>
        </p:blipFill>
        <p:spPr>
          <a:xfrm>
            <a:off x="3655553" y="1736833"/>
            <a:ext cx="314325" cy="314325"/>
          </a:xfrm>
          <a:prstGeom prst="rect">
            <a:avLst/>
          </a:prstGeom>
          <a:noFill/>
          <a:ln>
            <a:noFill/>
          </a:ln>
        </p:spPr>
      </p:pic>
      <p:pic>
        <p:nvPicPr>
          <p:cNvPr id="394" name="Google Shape;394;p44" descr="C:\Users\Bhushan\AppData\Local\Microsoft\Windows\Temporary Internet Files\Content.IE5\FZ8QY031\MC900435931[1].wmf"/>
          <p:cNvPicPr preferRelativeResize="0"/>
          <p:nvPr/>
        </p:nvPicPr>
        <p:blipFill rotWithShape="1">
          <a:blip r:embed="rId6">
            <a:alphaModFix/>
          </a:blip>
          <a:srcRect/>
          <a:stretch/>
        </p:blipFill>
        <p:spPr>
          <a:xfrm>
            <a:off x="1739265" y="1727579"/>
            <a:ext cx="372351" cy="327020"/>
          </a:xfrm>
          <a:prstGeom prst="rect">
            <a:avLst/>
          </a:prstGeom>
          <a:noFill/>
          <a:ln>
            <a:noFill/>
          </a:ln>
        </p:spPr>
      </p:pic>
      <p:pic>
        <p:nvPicPr>
          <p:cNvPr id="395" name="Google Shape;395;p44"/>
          <p:cNvPicPr preferRelativeResize="0"/>
          <p:nvPr/>
        </p:nvPicPr>
        <p:blipFill rotWithShape="1">
          <a:blip r:embed="rId10">
            <a:alphaModFix/>
          </a:blip>
          <a:srcRect/>
          <a:stretch/>
        </p:blipFill>
        <p:spPr>
          <a:xfrm>
            <a:off x="2971800" y="1726399"/>
            <a:ext cx="320156" cy="320156"/>
          </a:xfrm>
          <a:prstGeom prst="rect">
            <a:avLst/>
          </a:prstGeom>
          <a:noFill/>
          <a:ln>
            <a:noFill/>
          </a:ln>
        </p:spPr>
      </p:pic>
      <p:pic>
        <p:nvPicPr>
          <p:cNvPr id="396" name="Google Shape;396;p44" descr="http://microsoftproblems.com/wp-content/uploads/2012/09/Windows-Defender.png"/>
          <p:cNvPicPr preferRelativeResize="0"/>
          <p:nvPr/>
        </p:nvPicPr>
        <p:blipFill rotWithShape="1">
          <a:blip r:embed="rId7">
            <a:alphaModFix/>
          </a:blip>
          <a:srcRect/>
          <a:stretch/>
        </p:blipFill>
        <p:spPr>
          <a:xfrm>
            <a:off x="4191000" y="1729639"/>
            <a:ext cx="320898" cy="298335"/>
          </a:xfrm>
          <a:prstGeom prst="rect">
            <a:avLst/>
          </a:prstGeom>
          <a:noFill/>
          <a:ln>
            <a:noFill/>
          </a:ln>
        </p:spPr>
      </p:pic>
      <p:sp>
        <p:nvSpPr>
          <p:cNvPr id="397" name="Google Shape;397;p44"/>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 </a:t>
            </a:r>
            <a:endParaRPr sz="2700" b="1" i="0" u="none" strike="noStrike" cap="none">
              <a:solidFill>
                <a:schemeClr val="lt1"/>
              </a:solidFill>
              <a:latin typeface="Arial"/>
              <a:ea typeface="Arial"/>
              <a:cs typeface="Arial"/>
              <a:sym typeface="Arial"/>
            </a:endParaRPr>
          </a:p>
        </p:txBody>
      </p:sp>
      <p:pic>
        <p:nvPicPr>
          <p:cNvPr id="1028" name="Picture 4" descr="Zoom Logo Filled Graphic - Logos | Free Graphics &amp; Vectors - PicMonkey">
            <a:extLst>
              <a:ext uri="{FF2B5EF4-FFF2-40B4-BE49-F238E27FC236}">
                <a16:creationId xmlns:a16="http://schemas.microsoft.com/office/drawing/2014/main" id="{ECFB5DE7-FA1E-4459-95BF-AE9732D03E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5"/>
          <p:cNvSpPr/>
          <p:nvPr/>
        </p:nvSpPr>
        <p:spPr>
          <a:xfrm>
            <a:off x="2892309" y="1678919"/>
            <a:ext cx="536700" cy="399900"/>
          </a:xfrm>
          <a:prstGeom prst="rect">
            <a:avLst/>
          </a:prstGeom>
          <a:solidFill>
            <a:srgbClr val="C0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sp>
        <p:nvSpPr>
          <p:cNvPr id="404" name="Google Shape;404;p45"/>
          <p:cNvSpPr/>
          <p:nvPr/>
        </p:nvSpPr>
        <p:spPr>
          <a:xfrm>
            <a:off x="1562100" y="2846070"/>
            <a:ext cx="4991100" cy="4116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Virtualization</a:t>
            </a:r>
            <a:endParaRPr sz="2400" b="1" i="0" u="none" strike="noStrike" cap="none">
              <a:solidFill>
                <a:schemeClr val="dk1"/>
              </a:solidFill>
              <a:latin typeface="Calibri"/>
              <a:ea typeface="Calibri"/>
              <a:cs typeface="Calibri"/>
              <a:sym typeface="Calibri"/>
            </a:endParaRPr>
          </a:p>
        </p:txBody>
      </p:sp>
      <p:sp>
        <p:nvSpPr>
          <p:cNvPr id="405" name="Google Shape;405;p45"/>
          <p:cNvSpPr/>
          <p:nvPr/>
        </p:nvSpPr>
        <p:spPr>
          <a:xfrm>
            <a:off x="1600200" y="2286000"/>
            <a:ext cx="31242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406" name="Google Shape;406;p45"/>
          <p:cNvSpPr/>
          <p:nvPr/>
        </p:nvSpPr>
        <p:spPr>
          <a:xfrm>
            <a:off x="5029200" y="2286000"/>
            <a:ext cx="15240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Linux Kernel</a:t>
            </a:r>
            <a:endParaRPr sz="1600" b="1" i="0" u="none" strike="noStrike" cap="none">
              <a:solidFill>
                <a:schemeClr val="dk1"/>
              </a:solidFill>
              <a:latin typeface="Calibri"/>
              <a:ea typeface="Calibri"/>
              <a:cs typeface="Calibri"/>
              <a:sym typeface="Calibri"/>
            </a:endParaRPr>
          </a:p>
        </p:txBody>
      </p:sp>
      <p:sp>
        <p:nvSpPr>
          <p:cNvPr id="407" name="Google Shape;407;p45"/>
          <p:cNvSpPr/>
          <p:nvPr/>
        </p:nvSpPr>
        <p:spPr>
          <a:xfrm>
            <a:off x="5029200" y="1543050"/>
            <a:ext cx="1524000" cy="74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408" name="Google Shape;408;p45"/>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sp>
        <p:nvSpPr>
          <p:cNvPr id="409" name="Google Shape;409;p45"/>
          <p:cNvSpPr/>
          <p:nvPr/>
        </p:nvSpPr>
        <p:spPr>
          <a:xfrm>
            <a:off x="5029200" y="1543050"/>
            <a:ext cx="15240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410" name="Google Shape;410;p45" descr="http://i.zdnet.com/blogs/mysql_logo.jpg"/>
          <p:cNvPicPr preferRelativeResize="0"/>
          <p:nvPr/>
        </p:nvPicPr>
        <p:blipFill rotWithShape="1">
          <a:blip r:embed="rId3">
            <a:alphaModFix/>
          </a:blip>
          <a:srcRect/>
          <a:stretch/>
        </p:blipFill>
        <p:spPr>
          <a:xfrm>
            <a:off x="5691989" y="1849179"/>
            <a:ext cx="562349" cy="410134"/>
          </a:xfrm>
          <a:prstGeom prst="rect">
            <a:avLst/>
          </a:prstGeom>
          <a:noFill/>
          <a:ln>
            <a:noFill/>
          </a:ln>
        </p:spPr>
      </p:pic>
      <p:pic>
        <p:nvPicPr>
          <p:cNvPr id="411" name="Google Shape;411;p45" descr="http://dissertationcompanyreviews.com/wp-content/uploads/2011/07/apache_logo.jpg"/>
          <p:cNvPicPr preferRelativeResize="0"/>
          <p:nvPr/>
        </p:nvPicPr>
        <p:blipFill rotWithShape="1">
          <a:blip r:embed="rId4">
            <a:alphaModFix/>
          </a:blip>
          <a:srcRect/>
          <a:stretch/>
        </p:blipFill>
        <p:spPr>
          <a:xfrm>
            <a:off x="5410505" y="1566767"/>
            <a:ext cx="1066189" cy="484606"/>
          </a:xfrm>
          <a:prstGeom prst="rect">
            <a:avLst/>
          </a:prstGeom>
          <a:noFill/>
          <a:ln>
            <a:noFill/>
          </a:ln>
        </p:spPr>
      </p:pic>
      <p:pic>
        <p:nvPicPr>
          <p:cNvPr id="412" name="Google Shape;412;p45" descr="files"/>
          <p:cNvPicPr preferRelativeResize="0"/>
          <p:nvPr/>
        </p:nvPicPr>
        <p:blipFill rotWithShape="1">
          <a:blip r:embed="rId5">
            <a:alphaModFix/>
          </a:blip>
          <a:srcRect/>
          <a:stretch/>
        </p:blipFill>
        <p:spPr>
          <a:xfrm>
            <a:off x="5402492" y="1994223"/>
            <a:ext cx="199769" cy="249063"/>
          </a:xfrm>
          <a:prstGeom prst="rect">
            <a:avLst/>
          </a:prstGeom>
          <a:noFill/>
          <a:ln>
            <a:noFill/>
          </a:ln>
        </p:spPr>
      </p:pic>
      <p:sp>
        <p:nvSpPr>
          <p:cNvPr id="413" name="Google Shape;413;p45"/>
          <p:cNvSpPr/>
          <p:nvPr/>
        </p:nvSpPr>
        <p:spPr>
          <a:xfrm>
            <a:off x="1562730" y="3429000"/>
            <a:ext cx="49911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pic>
        <p:nvPicPr>
          <p:cNvPr id="414" name="Google Shape;414;p45" descr="C:\Users\Bhushan\AppData\Local\Microsoft\Windows\Temporary Internet Files\Content.IE5\FZ8QY031\MC900435931[1].wmf"/>
          <p:cNvPicPr preferRelativeResize="0"/>
          <p:nvPr/>
        </p:nvPicPr>
        <p:blipFill rotWithShape="1">
          <a:blip r:embed="rId6">
            <a:alphaModFix/>
          </a:blip>
          <a:srcRect/>
          <a:stretch/>
        </p:blipFill>
        <p:spPr>
          <a:xfrm>
            <a:off x="1713334" y="2905331"/>
            <a:ext cx="372351" cy="327020"/>
          </a:xfrm>
          <a:prstGeom prst="rect">
            <a:avLst/>
          </a:prstGeom>
          <a:noFill/>
          <a:ln>
            <a:noFill/>
          </a:ln>
        </p:spPr>
      </p:pic>
      <p:pic>
        <p:nvPicPr>
          <p:cNvPr id="415" name="Google Shape;415;p45" descr="http://microsoftproblems.com/wp-content/uploads/2012/09/Windows-Defender.png"/>
          <p:cNvPicPr preferRelativeResize="0"/>
          <p:nvPr/>
        </p:nvPicPr>
        <p:blipFill rotWithShape="1">
          <a:blip r:embed="rId7">
            <a:alphaModFix/>
          </a:blip>
          <a:srcRect/>
          <a:stretch/>
        </p:blipFill>
        <p:spPr>
          <a:xfrm>
            <a:off x="5820536" y="2902065"/>
            <a:ext cx="320898" cy="298335"/>
          </a:xfrm>
          <a:prstGeom prst="rect">
            <a:avLst/>
          </a:prstGeom>
          <a:noFill/>
          <a:ln>
            <a:noFill/>
          </a:ln>
        </p:spPr>
      </p:pic>
      <p:pic>
        <p:nvPicPr>
          <p:cNvPr id="416" name="Google Shape;416;p45" descr="http://microsoftproblems.com/wp-content/uploads/2012/09/Windows-Defender.png"/>
          <p:cNvPicPr preferRelativeResize="0"/>
          <p:nvPr/>
        </p:nvPicPr>
        <p:blipFill rotWithShape="1">
          <a:blip r:embed="rId7">
            <a:alphaModFix/>
          </a:blip>
          <a:srcRect/>
          <a:stretch/>
        </p:blipFill>
        <p:spPr>
          <a:xfrm>
            <a:off x="4191000" y="2330565"/>
            <a:ext cx="320898" cy="298335"/>
          </a:xfrm>
          <a:prstGeom prst="rect">
            <a:avLst/>
          </a:prstGeom>
          <a:noFill/>
          <a:ln>
            <a:noFill/>
          </a:ln>
        </p:spPr>
      </p:pic>
      <p:pic>
        <p:nvPicPr>
          <p:cNvPr id="417" name="Google Shape;417;p45" descr="C:\Users\Bhushan\AppData\Local\Microsoft\Windows\Temporary Internet Files\Content.IE5\FZ8QY031\MC900435931[1].wmf"/>
          <p:cNvPicPr preferRelativeResize="0"/>
          <p:nvPr/>
        </p:nvPicPr>
        <p:blipFill rotWithShape="1">
          <a:blip r:embed="rId6">
            <a:alphaModFix/>
          </a:blip>
          <a:srcRect/>
          <a:stretch/>
        </p:blipFill>
        <p:spPr>
          <a:xfrm>
            <a:off x="1739265" y="2322606"/>
            <a:ext cx="372351" cy="327020"/>
          </a:xfrm>
          <a:prstGeom prst="rect">
            <a:avLst/>
          </a:prstGeom>
          <a:noFill/>
          <a:ln>
            <a:noFill/>
          </a:ln>
        </p:spPr>
      </p:pic>
      <p:pic>
        <p:nvPicPr>
          <p:cNvPr id="418" name="Google Shape;418;p45" descr="ie"/>
          <p:cNvPicPr preferRelativeResize="0"/>
          <p:nvPr/>
        </p:nvPicPr>
        <p:blipFill rotWithShape="1">
          <a:blip r:embed="rId8">
            <a:alphaModFix/>
          </a:blip>
          <a:srcRect/>
          <a:stretch/>
        </p:blipFill>
        <p:spPr>
          <a:xfrm>
            <a:off x="2362200" y="1723945"/>
            <a:ext cx="330935" cy="330935"/>
          </a:xfrm>
          <a:prstGeom prst="rect">
            <a:avLst/>
          </a:prstGeom>
          <a:noFill/>
          <a:ln>
            <a:noFill/>
          </a:ln>
        </p:spPr>
      </p:pic>
      <p:pic>
        <p:nvPicPr>
          <p:cNvPr id="419" name="Google Shape;419;p45" descr="C:\Users\Bhushan\Downloads\1400014562_skype.png"/>
          <p:cNvPicPr preferRelativeResize="0"/>
          <p:nvPr/>
        </p:nvPicPr>
        <p:blipFill rotWithShape="1">
          <a:blip r:embed="rId9">
            <a:alphaModFix/>
          </a:blip>
          <a:srcRect/>
          <a:stretch/>
        </p:blipFill>
        <p:spPr>
          <a:xfrm>
            <a:off x="3655553" y="1736833"/>
            <a:ext cx="314325" cy="314325"/>
          </a:xfrm>
          <a:prstGeom prst="rect">
            <a:avLst/>
          </a:prstGeom>
          <a:noFill/>
          <a:ln>
            <a:noFill/>
          </a:ln>
        </p:spPr>
      </p:pic>
      <p:pic>
        <p:nvPicPr>
          <p:cNvPr id="420" name="Google Shape;420;p45" descr="C:\Users\Bhushan\AppData\Local\Microsoft\Windows\Temporary Internet Files\Content.IE5\FZ8QY031\MC900435931[1].wmf"/>
          <p:cNvPicPr preferRelativeResize="0"/>
          <p:nvPr/>
        </p:nvPicPr>
        <p:blipFill rotWithShape="1">
          <a:blip r:embed="rId6">
            <a:alphaModFix/>
          </a:blip>
          <a:srcRect/>
          <a:stretch/>
        </p:blipFill>
        <p:spPr>
          <a:xfrm>
            <a:off x="1739265" y="1727579"/>
            <a:ext cx="372351" cy="327020"/>
          </a:xfrm>
          <a:prstGeom prst="rect">
            <a:avLst/>
          </a:prstGeom>
          <a:noFill/>
          <a:ln>
            <a:noFill/>
          </a:ln>
        </p:spPr>
      </p:pic>
      <p:pic>
        <p:nvPicPr>
          <p:cNvPr id="421" name="Google Shape;421;p45"/>
          <p:cNvPicPr preferRelativeResize="0"/>
          <p:nvPr/>
        </p:nvPicPr>
        <p:blipFill rotWithShape="1">
          <a:blip r:embed="rId10">
            <a:alphaModFix/>
          </a:blip>
          <a:srcRect/>
          <a:stretch/>
        </p:blipFill>
        <p:spPr>
          <a:xfrm>
            <a:off x="2971800" y="1726399"/>
            <a:ext cx="320156" cy="320156"/>
          </a:xfrm>
          <a:prstGeom prst="rect">
            <a:avLst/>
          </a:prstGeom>
          <a:noFill/>
          <a:ln>
            <a:noFill/>
          </a:ln>
        </p:spPr>
      </p:pic>
      <p:pic>
        <p:nvPicPr>
          <p:cNvPr id="422" name="Google Shape;422;p45" descr="http://microsoftproblems.com/wp-content/uploads/2012/09/Windows-Defender.png"/>
          <p:cNvPicPr preferRelativeResize="0"/>
          <p:nvPr/>
        </p:nvPicPr>
        <p:blipFill rotWithShape="1">
          <a:blip r:embed="rId7">
            <a:alphaModFix/>
          </a:blip>
          <a:srcRect/>
          <a:stretch/>
        </p:blipFill>
        <p:spPr>
          <a:xfrm>
            <a:off x="4191000" y="1729639"/>
            <a:ext cx="320898" cy="298335"/>
          </a:xfrm>
          <a:prstGeom prst="rect">
            <a:avLst/>
          </a:prstGeom>
          <a:noFill/>
          <a:ln>
            <a:noFill/>
          </a:ln>
        </p:spPr>
      </p:pic>
      <p:sp>
        <p:nvSpPr>
          <p:cNvPr id="423" name="Google Shape;423;p45"/>
          <p:cNvSpPr/>
          <p:nvPr/>
        </p:nvSpPr>
        <p:spPr>
          <a:xfrm>
            <a:off x="5746519" y="3509010"/>
            <a:ext cx="654300" cy="262800"/>
          </a:xfrm>
          <a:prstGeom prst="rect">
            <a:avLst/>
          </a:prstGeom>
          <a:solidFill>
            <a:srgbClr val="C0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b="1">
                <a:solidFill>
                  <a:schemeClr val="lt1"/>
                </a:solidFill>
                <a:latin typeface="Calibri"/>
                <a:ea typeface="Calibri"/>
                <a:cs typeface="Calibri"/>
                <a:sym typeface="Calibri"/>
              </a:rPr>
              <a:t>TEE</a:t>
            </a:r>
            <a:endParaRPr sz="1800" b="1" i="0" u="none" strike="noStrike" cap="none">
              <a:solidFill>
                <a:schemeClr val="lt1"/>
              </a:solidFill>
              <a:latin typeface="Calibri"/>
              <a:ea typeface="Calibri"/>
              <a:cs typeface="Calibri"/>
              <a:sym typeface="Calibri"/>
            </a:endParaRPr>
          </a:p>
        </p:txBody>
      </p:sp>
      <p:sp>
        <p:nvSpPr>
          <p:cNvPr id="424" name="Google Shape;424;p45"/>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a:t>
            </a:r>
            <a:endParaRPr sz="2700" b="1" i="0" u="none" strike="noStrike" cap="none">
              <a:solidFill>
                <a:schemeClr val="lt1"/>
              </a:solidFill>
              <a:latin typeface="Arial"/>
              <a:ea typeface="Arial"/>
              <a:cs typeface="Arial"/>
              <a:sym typeface="Arial"/>
            </a:endParaRPr>
          </a:p>
        </p:txBody>
      </p:sp>
      <p:pic>
        <p:nvPicPr>
          <p:cNvPr id="24" name="Picture 4" descr="Zoom Logo Filled Graphic - Logos | Free Graphics &amp; Vectors - PicMonkey">
            <a:extLst>
              <a:ext uri="{FF2B5EF4-FFF2-40B4-BE49-F238E27FC236}">
                <a16:creationId xmlns:a16="http://schemas.microsoft.com/office/drawing/2014/main" id="{EF0FC6D9-ED1B-43DC-B29C-A111270ECF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6"/>
          <p:cNvSpPr/>
          <p:nvPr/>
        </p:nvSpPr>
        <p:spPr>
          <a:xfrm>
            <a:off x="2892309" y="1678919"/>
            <a:ext cx="536700" cy="399900"/>
          </a:xfrm>
          <a:prstGeom prst="rect">
            <a:avLst/>
          </a:prstGeom>
          <a:solidFill>
            <a:srgbClr val="C0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Calibri"/>
              <a:ea typeface="Calibri"/>
              <a:cs typeface="Calibri"/>
              <a:sym typeface="Calibri"/>
            </a:endParaRPr>
          </a:p>
        </p:txBody>
      </p:sp>
      <p:sp>
        <p:nvSpPr>
          <p:cNvPr id="431" name="Google Shape;431;p46"/>
          <p:cNvSpPr/>
          <p:nvPr/>
        </p:nvSpPr>
        <p:spPr>
          <a:xfrm>
            <a:off x="1562100" y="2846070"/>
            <a:ext cx="4991100" cy="4116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Virtualization</a:t>
            </a:r>
            <a:endParaRPr sz="2400" b="1" i="0" u="none" strike="noStrike" cap="none">
              <a:solidFill>
                <a:schemeClr val="dk1"/>
              </a:solidFill>
              <a:latin typeface="Calibri"/>
              <a:ea typeface="Calibri"/>
              <a:cs typeface="Calibri"/>
              <a:sym typeface="Calibri"/>
            </a:endParaRPr>
          </a:p>
        </p:txBody>
      </p:sp>
      <p:sp>
        <p:nvSpPr>
          <p:cNvPr id="432" name="Google Shape;432;p46"/>
          <p:cNvSpPr/>
          <p:nvPr/>
        </p:nvSpPr>
        <p:spPr>
          <a:xfrm>
            <a:off x="1600200" y="2286000"/>
            <a:ext cx="31242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Operating Systems</a:t>
            </a:r>
            <a:endParaRPr sz="1600" b="1" i="0" u="none" strike="noStrike" cap="none">
              <a:solidFill>
                <a:schemeClr val="dk1"/>
              </a:solidFill>
              <a:latin typeface="Calibri"/>
              <a:ea typeface="Calibri"/>
              <a:cs typeface="Calibri"/>
              <a:sym typeface="Calibri"/>
            </a:endParaRPr>
          </a:p>
        </p:txBody>
      </p:sp>
      <p:sp>
        <p:nvSpPr>
          <p:cNvPr id="433" name="Google Shape;433;p46"/>
          <p:cNvSpPr/>
          <p:nvPr/>
        </p:nvSpPr>
        <p:spPr>
          <a:xfrm>
            <a:off x="5029200" y="2286000"/>
            <a:ext cx="1524000" cy="342900"/>
          </a:xfrm>
          <a:prstGeom prst="rect">
            <a:avLst/>
          </a:prstGeom>
          <a:solidFill>
            <a:srgbClr val="FFC000"/>
          </a:solidFill>
          <a:ln>
            <a:noFill/>
          </a:ln>
          <a:effectLst>
            <a:outerShdw blurRad="44450" dist="27940" dir="5400000" algn="ctr">
              <a:srgbClr val="000000">
                <a:alpha val="317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i="0" u="none" strike="noStrike" cap="none">
                <a:solidFill>
                  <a:schemeClr val="dk1"/>
                </a:solidFill>
                <a:latin typeface="Calibri"/>
                <a:ea typeface="Calibri"/>
                <a:cs typeface="Calibri"/>
                <a:sym typeface="Calibri"/>
              </a:rPr>
              <a:t>Linux Kernel</a:t>
            </a:r>
            <a:endParaRPr sz="1600" b="1" i="0" u="none" strike="noStrike" cap="none">
              <a:solidFill>
                <a:schemeClr val="dk1"/>
              </a:solidFill>
              <a:latin typeface="Calibri"/>
              <a:ea typeface="Calibri"/>
              <a:cs typeface="Calibri"/>
              <a:sym typeface="Calibri"/>
            </a:endParaRPr>
          </a:p>
        </p:txBody>
      </p:sp>
      <p:sp>
        <p:nvSpPr>
          <p:cNvPr id="434" name="Google Shape;434;p46"/>
          <p:cNvSpPr/>
          <p:nvPr/>
        </p:nvSpPr>
        <p:spPr>
          <a:xfrm>
            <a:off x="5029200" y="1543050"/>
            <a:ext cx="1524000" cy="74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p:txBody>
      </p:sp>
      <p:sp>
        <p:nvSpPr>
          <p:cNvPr id="435" name="Google Shape;435;p46"/>
          <p:cNvSpPr/>
          <p:nvPr/>
        </p:nvSpPr>
        <p:spPr>
          <a:xfrm>
            <a:off x="1600200" y="1543050"/>
            <a:ext cx="31242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sp>
        <p:nvSpPr>
          <p:cNvPr id="436" name="Google Shape;436;p46"/>
          <p:cNvSpPr/>
          <p:nvPr/>
        </p:nvSpPr>
        <p:spPr>
          <a:xfrm>
            <a:off x="5029200" y="1543050"/>
            <a:ext cx="1524000" cy="1086000"/>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i="0" u="none" strike="noStrike" cap="none">
              <a:solidFill>
                <a:schemeClr val="dk1"/>
              </a:solidFill>
              <a:latin typeface="Arial"/>
              <a:ea typeface="Arial"/>
              <a:cs typeface="Arial"/>
              <a:sym typeface="Arial"/>
            </a:endParaRPr>
          </a:p>
        </p:txBody>
      </p:sp>
      <p:pic>
        <p:nvPicPr>
          <p:cNvPr id="437" name="Google Shape;437;p46" descr="http://i.zdnet.com/blogs/mysql_logo.jpg"/>
          <p:cNvPicPr preferRelativeResize="0"/>
          <p:nvPr/>
        </p:nvPicPr>
        <p:blipFill rotWithShape="1">
          <a:blip r:embed="rId3">
            <a:alphaModFix/>
          </a:blip>
          <a:srcRect/>
          <a:stretch/>
        </p:blipFill>
        <p:spPr>
          <a:xfrm>
            <a:off x="5691989" y="1849179"/>
            <a:ext cx="562349" cy="410134"/>
          </a:xfrm>
          <a:prstGeom prst="rect">
            <a:avLst/>
          </a:prstGeom>
          <a:noFill/>
          <a:ln>
            <a:noFill/>
          </a:ln>
        </p:spPr>
      </p:pic>
      <p:pic>
        <p:nvPicPr>
          <p:cNvPr id="438" name="Google Shape;438;p46" descr="http://dissertationcompanyreviews.com/wp-content/uploads/2011/07/apache_logo.jpg"/>
          <p:cNvPicPr preferRelativeResize="0"/>
          <p:nvPr/>
        </p:nvPicPr>
        <p:blipFill rotWithShape="1">
          <a:blip r:embed="rId4">
            <a:alphaModFix/>
          </a:blip>
          <a:srcRect/>
          <a:stretch/>
        </p:blipFill>
        <p:spPr>
          <a:xfrm>
            <a:off x="5410505" y="1566767"/>
            <a:ext cx="1066189" cy="484606"/>
          </a:xfrm>
          <a:prstGeom prst="rect">
            <a:avLst/>
          </a:prstGeom>
          <a:noFill/>
          <a:ln>
            <a:noFill/>
          </a:ln>
        </p:spPr>
      </p:pic>
      <p:pic>
        <p:nvPicPr>
          <p:cNvPr id="439" name="Google Shape;439;p46" descr="files"/>
          <p:cNvPicPr preferRelativeResize="0"/>
          <p:nvPr/>
        </p:nvPicPr>
        <p:blipFill rotWithShape="1">
          <a:blip r:embed="rId5">
            <a:alphaModFix/>
          </a:blip>
          <a:srcRect/>
          <a:stretch/>
        </p:blipFill>
        <p:spPr>
          <a:xfrm>
            <a:off x="5402492" y="1994223"/>
            <a:ext cx="199769" cy="249063"/>
          </a:xfrm>
          <a:prstGeom prst="rect">
            <a:avLst/>
          </a:prstGeom>
          <a:noFill/>
          <a:ln>
            <a:noFill/>
          </a:ln>
        </p:spPr>
      </p:pic>
      <p:sp>
        <p:nvSpPr>
          <p:cNvPr id="440" name="Google Shape;440;p46"/>
          <p:cNvSpPr/>
          <p:nvPr/>
        </p:nvSpPr>
        <p:spPr>
          <a:xfrm>
            <a:off x="1562730" y="3429000"/>
            <a:ext cx="4991100" cy="4116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chemeClr val="dk1"/>
                </a:solidFill>
                <a:latin typeface="Calibri"/>
                <a:ea typeface="Calibri"/>
                <a:cs typeface="Calibri"/>
                <a:sym typeface="Calibri"/>
              </a:rPr>
              <a:t>Hardware</a:t>
            </a:r>
            <a:endParaRPr sz="2400" b="1" i="0" u="none" strike="noStrike" cap="none">
              <a:solidFill>
                <a:schemeClr val="dk1"/>
              </a:solidFill>
              <a:latin typeface="Calibri"/>
              <a:ea typeface="Calibri"/>
              <a:cs typeface="Calibri"/>
              <a:sym typeface="Calibri"/>
            </a:endParaRPr>
          </a:p>
        </p:txBody>
      </p:sp>
      <p:pic>
        <p:nvPicPr>
          <p:cNvPr id="441" name="Google Shape;441;p46" descr="http://microsoftproblems.com/wp-content/uploads/2012/09/Windows-Defender.png"/>
          <p:cNvPicPr preferRelativeResize="0"/>
          <p:nvPr/>
        </p:nvPicPr>
        <p:blipFill rotWithShape="1">
          <a:blip r:embed="rId6">
            <a:alphaModFix/>
          </a:blip>
          <a:srcRect/>
          <a:stretch/>
        </p:blipFill>
        <p:spPr>
          <a:xfrm>
            <a:off x="5820536" y="2902065"/>
            <a:ext cx="320898" cy="298335"/>
          </a:xfrm>
          <a:prstGeom prst="rect">
            <a:avLst/>
          </a:prstGeom>
          <a:noFill/>
          <a:ln>
            <a:noFill/>
          </a:ln>
        </p:spPr>
      </p:pic>
      <p:pic>
        <p:nvPicPr>
          <p:cNvPr id="442" name="Google Shape;442;p46" descr="http://microsoftproblems.com/wp-content/uploads/2012/09/Windows-Defender.png"/>
          <p:cNvPicPr preferRelativeResize="0"/>
          <p:nvPr/>
        </p:nvPicPr>
        <p:blipFill rotWithShape="1">
          <a:blip r:embed="rId6">
            <a:alphaModFix/>
          </a:blip>
          <a:srcRect/>
          <a:stretch/>
        </p:blipFill>
        <p:spPr>
          <a:xfrm>
            <a:off x="4191000" y="2330565"/>
            <a:ext cx="320898" cy="298335"/>
          </a:xfrm>
          <a:prstGeom prst="rect">
            <a:avLst/>
          </a:prstGeom>
          <a:noFill/>
          <a:ln>
            <a:noFill/>
          </a:ln>
        </p:spPr>
      </p:pic>
      <p:pic>
        <p:nvPicPr>
          <p:cNvPr id="443" name="Google Shape;443;p46" descr="ie"/>
          <p:cNvPicPr preferRelativeResize="0"/>
          <p:nvPr/>
        </p:nvPicPr>
        <p:blipFill rotWithShape="1">
          <a:blip r:embed="rId7">
            <a:alphaModFix/>
          </a:blip>
          <a:srcRect/>
          <a:stretch/>
        </p:blipFill>
        <p:spPr>
          <a:xfrm>
            <a:off x="2362200" y="1723945"/>
            <a:ext cx="330935" cy="330935"/>
          </a:xfrm>
          <a:prstGeom prst="rect">
            <a:avLst/>
          </a:prstGeom>
          <a:noFill/>
          <a:ln>
            <a:noFill/>
          </a:ln>
        </p:spPr>
      </p:pic>
      <p:pic>
        <p:nvPicPr>
          <p:cNvPr id="444" name="Google Shape;444;p46" descr="C:\Users\Bhushan\Downloads\1400014562_skype.png"/>
          <p:cNvPicPr preferRelativeResize="0"/>
          <p:nvPr/>
        </p:nvPicPr>
        <p:blipFill rotWithShape="1">
          <a:blip r:embed="rId8">
            <a:alphaModFix/>
          </a:blip>
          <a:srcRect/>
          <a:stretch/>
        </p:blipFill>
        <p:spPr>
          <a:xfrm>
            <a:off x="3655553" y="1736833"/>
            <a:ext cx="314325" cy="314325"/>
          </a:xfrm>
          <a:prstGeom prst="rect">
            <a:avLst/>
          </a:prstGeom>
          <a:noFill/>
          <a:ln>
            <a:noFill/>
          </a:ln>
        </p:spPr>
      </p:pic>
      <p:pic>
        <p:nvPicPr>
          <p:cNvPr id="445" name="Google Shape;445;p46" descr="C:\Users\Bhushan\AppData\Local\Microsoft\Windows\Temporary Internet Files\Content.IE5\FZ8QY031\MC900435931[1].wmf"/>
          <p:cNvPicPr preferRelativeResize="0"/>
          <p:nvPr/>
        </p:nvPicPr>
        <p:blipFill rotWithShape="1">
          <a:blip r:embed="rId9">
            <a:alphaModFix/>
          </a:blip>
          <a:srcRect/>
          <a:stretch/>
        </p:blipFill>
        <p:spPr>
          <a:xfrm>
            <a:off x="3301340" y="1645567"/>
            <a:ext cx="372351" cy="327020"/>
          </a:xfrm>
          <a:prstGeom prst="rect">
            <a:avLst/>
          </a:prstGeom>
          <a:noFill/>
          <a:ln>
            <a:noFill/>
          </a:ln>
        </p:spPr>
      </p:pic>
      <p:pic>
        <p:nvPicPr>
          <p:cNvPr id="446" name="Google Shape;446;p46"/>
          <p:cNvPicPr preferRelativeResize="0"/>
          <p:nvPr/>
        </p:nvPicPr>
        <p:blipFill rotWithShape="1">
          <a:blip r:embed="rId10">
            <a:alphaModFix/>
          </a:blip>
          <a:srcRect/>
          <a:stretch/>
        </p:blipFill>
        <p:spPr>
          <a:xfrm>
            <a:off x="2971800" y="1726399"/>
            <a:ext cx="320156" cy="320156"/>
          </a:xfrm>
          <a:prstGeom prst="rect">
            <a:avLst/>
          </a:prstGeom>
          <a:noFill/>
          <a:ln>
            <a:noFill/>
          </a:ln>
        </p:spPr>
      </p:pic>
      <p:pic>
        <p:nvPicPr>
          <p:cNvPr id="447" name="Google Shape;447;p46" descr="http://microsoftproblems.com/wp-content/uploads/2012/09/Windows-Defender.png"/>
          <p:cNvPicPr preferRelativeResize="0"/>
          <p:nvPr/>
        </p:nvPicPr>
        <p:blipFill rotWithShape="1">
          <a:blip r:embed="rId6">
            <a:alphaModFix/>
          </a:blip>
          <a:srcRect/>
          <a:stretch/>
        </p:blipFill>
        <p:spPr>
          <a:xfrm>
            <a:off x="4191000" y="1729639"/>
            <a:ext cx="320898" cy="298335"/>
          </a:xfrm>
          <a:prstGeom prst="rect">
            <a:avLst/>
          </a:prstGeom>
          <a:noFill/>
          <a:ln>
            <a:noFill/>
          </a:ln>
        </p:spPr>
      </p:pic>
      <p:sp>
        <p:nvSpPr>
          <p:cNvPr id="448" name="Google Shape;448;p46"/>
          <p:cNvSpPr/>
          <p:nvPr/>
        </p:nvSpPr>
        <p:spPr>
          <a:xfrm>
            <a:off x="5746519" y="3509010"/>
            <a:ext cx="654300" cy="262800"/>
          </a:xfrm>
          <a:prstGeom prst="rect">
            <a:avLst/>
          </a:prstGeom>
          <a:solidFill>
            <a:srgbClr val="C0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b="1">
                <a:solidFill>
                  <a:schemeClr val="lt1"/>
                </a:solidFill>
                <a:latin typeface="Calibri"/>
                <a:ea typeface="Calibri"/>
                <a:cs typeface="Calibri"/>
                <a:sym typeface="Calibri"/>
              </a:rPr>
              <a:t>TEE</a:t>
            </a:r>
            <a:endParaRPr sz="1800" b="1" i="0" u="none" strike="noStrike" cap="none">
              <a:solidFill>
                <a:schemeClr val="lt1"/>
              </a:solidFill>
              <a:latin typeface="Calibri"/>
              <a:ea typeface="Calibri"/>
              <a:cs typeface="Calibri"/>
              <a:sym typeface="Calibri"/>
            </a:endParaRPr>
          </a:p>
        </p:txBody>
      </p:sp>
      <p:sp>
        <p:nvSpPr>
          <p:cNvPr id="449" name="Google Shape;449;p46"/>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 sz="2700" b="1">
                <a:solidFill>
                  <a:schemeClr val="lt1"/>
                </a:solidFill>
              </a:rPr>
              <a:t>Why Trusted Execution Environments (TEE)</a:t>
            </a:r>
            <a:endParaRPr sz="2700" b="1" i="0" u="none" strike="noStrike" cap="none">
              <a:solidFill>
                <a:schemeClr val="lt1"/>
              </a:solidFill>
              <a:latin typeface="Arial"/>
              <a:ea typeface="Arial"/>
              <a:cs typeface="Arial"/>
              <a:sym typeface="Arial"/>
            </a:endParaRPr>
          </a:p>
        </p:txBody>
      </p:sp>
      <p:pic>
        <p:nvPicPr>
          <p:cNvPr id="450" name="Google Shape;450;p46" descr="C:\Users\Bhushan\AppData\Local\Microsoft\Windows\Temporary Internet Files\Content.IE5\FZ8QY031\MC900435931[1].wmf"/>
          <p:cNvPicPr preferRelativeResize="0"/>
          <p:nvPr/>
        </p:nvPicPr>
        <p:blipFill rotWithShape="1">
          <a:blip r:embed="rId9">
            <a:alphaModFix/>
          </a:blip>
          <a:srcRect/>
          <a:stretch/>
        </p:blipFill>
        <p:spPr>
          <a:xfrm>
            <a:off x="5410490" y="3474692"/>
            <a:ext cx="372351" cy="327020"/>
          </a:xfrm>
          <a:prstGeom prst="rect">
            <a:avLst/>
          </a:prstGeom>
          <a:noFill/>
          <a:ln>
            <a:noFill/>
          </a:ln>
        </p:spPr>
      </p:pic>
      <p:pic>
        <p:nvPicPr>
          <p:cNvPr id="23" name="Picture 4" descr="Zoom Logo Filled Graphic - Logos | Free Graphics &amp; Vectors - PicMonkey">
            <a:extLst>
              <a:ext uri="{FF2B5EF4-FFF2-40B4-BE49-F238E27FC236}">
                <a16:creationId xmlns:a16="http://schemas.microsoft.com/office/drawing/2014/main" id="{CBA050F0-9C36-4472-997B-367CC58382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7746" y="1723945"/>
            <a:ext cx="320898" cy="320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7" descr=" 455"/>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2800" b="1">
                <a:solidFill>
                  <a:schemeClr val="lt1"/>
                </a:solidFill>
              </a:rPr>
              <a:t>TEE</a:t>
            </a:r>
            <a:r>
              <a:rPr lang="en" sz="2800" b="1" i="0" u="none" strike="noStrike" cap="none">
                <a:solidFill>
                  <a:schemeClr val="lt1"/>
                </a:solidFill>
                <a:latin typeface="Arial"/>
                <a:ea typeface="Arial"/>
                <a:cs typeface="Arial"/>
                <a:sym typeface="Arial"/>
              </a:rPr>
              <a:t> (Intel SGX)</a:t>
            </a:r>
            <a:endParaRPr sz="2800" b="1" i="0" u="none" strike="noStrike" cap="none">
              <a:solidFill>
                <a:schemeClr val="lt1"/>
              </a:solidFill>
              <a:latin typeface="Arial"/>
              <a:ea typeface="Arial"/>
              <a:cs typeface="Arial"/>
              <a:sym typeface="Arial"/>
            </a:endParaRPr>
          </a:p>
        </p:txBody>
      </p:sp>
      <p:sp>
        <p:nvSpPr>
          <p:cNvPr id="456" name="Google Shape;456;p47" descr=" 456"/>
          <p:cNvSpPr txBox="1"/>
          <p:nvPr/>
        </p:nvSpPr>
        <p:spPr>
          <a:xfrm>
            <a:off x="6101506" y="852151"/>
            <a:ext cx="9012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Address</a:t>
            </a:r>
            <a:endParaRPr/>
          </a:p>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Space</a:t>
            </a:r>
            <a:endParaRPr sz="1400" b="1" i="0" u="none" strike="noStrike" cap="none">
              <a:solidFill>
                <a:srgbClr val="000000"/>
              </a:solidFill>
              <a:latin typeface="Arial"/>
              <a:ea typeface="Arial"/>
              <a:cs typeface="Arial"/>
              <a:sym typeface="Arial"/>
            </a:endParaRPr>
          </a:p>
        </p:txBody>
      </p:sp>
      <p:sp>
        <p:nvSpPr>
          <p:cNvPr id="457" name="Google Shape;457;p47" descr=" 457"/>
          <p:cNvSpPr/>
          <p:nvPr/>
        </p:nvSpPr>
        <p:spPr>
          <a:xfrm>
            <a:off x="5800780" y="1485580"/>
            <a:ext cx="1328100" cy="1274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8" name="Google Shape;458;p47" descr=" 458"/>
          <p:cNvSpPr/>
          <p:nvPr/>
        </p:nvSpPr>
        <p:spPr>
          <a:xfrm>
            <a:off x="5800780" y="1721810"/>
            <a:ext cx="1328100" cy="734700"/>
          </a:xfrm>
          <a:prstGeom prst="rect">
            <a:avLst/>
          </a:prstGeom>
          <a:solidFill>
            <a:srgbClr val="A0F30B"/>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1" i="0" u="none" strike="noStrike" cap="none">
                <a:solidFill>
                  <a:schemeClr val="dk1"/>
                </a:solidFill>
                <a:latin typeface="Arial"/>
                <a:ea typeface="Arial"/>
                <a:cs typeface="Arial"/>
                <a:sym typeface="Arial"/>
              </a:rPr>
              <a:t>Enclave</a:t>
            </a:r>
            <a:endParaRPr/>
          </a:p>
        </p:txBody>
      </p:sp>
      <p:sp>
        <p:nvSpPr>
          <p:cNvPr id="459" name="Google Shape;459;p47" descr=" 459"/>
          <p:cNvSpPr txBox="1"/>
          <p:nvPr/>
        </p:nvSpPr>
        <p:spPr>
          <a:xfrm>
            <a:off x="4023819" y="852151"/>
            <a:ext cx="9108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Physical</a:t>
            </a:r>
            <a:endParaRPr/>
          </a:p>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Memory</a:t>
            </a:r>
            <a:endParaRPr sz="1400" b="1" i="0" u="none" strike="noStrike" cap="none">
              <a:solidFill>
                <a:srgbClr val="000000"/>
              </a:solidFill>
              <a:latin typeface="Arial"/>
              <a:ea typeface="Arial"/>
              <a:cs typeface="Arial"/>
              <a:sym typeface="Arial"/>
            </a:endParaRPr>
          </a:p>
        </p:txBody>
      </p:sp>
      <p:sp>
        <p:nvSpPr>
          <p:cNvPr id="460" name="Google Shape;460;p47" descr=" 460"/>
          <p:cNvSpPr/>
          <p:nvPr/>
        </p:nvSpPr>
        <p:spPr>
          <a:xfrm>
            <a:off x="3785916" y="1473703"/>
            <a:ext cx="1386600" cy="27777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1" name="Google Shape;461;p47" descr=" 461"/>
          <p:cNvSpPr/>
          <p:nvPr/>
        </p:nvSpPr>
        <p:spPr>
          <a:xfrm>
            <a:off x="3785916" y="1947438"/>
            <a:ext cx="1386600" cy="1676100"/>
          </a:xfrm>
          <a:prstGeom prst="rect">
            <a:avLst/>
          </a:prstGeom>
          <a:solidFill>
            <a:srgbClr val="92D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1" i="0" u="none" strike="noStrike" cap="none">
                <a:solidFill>
                  <a:schemeClr val="dk1"/>
                </a:solidFill>
                <a:latin typeface="Arial"/>
                <a:ea typeface="Arial"/>
                <a:cs typeface="Arial"/>
                <a:sym typeface="Arial"/>
              </a:rPr>
              <a:t>EPC</a:t>
            </a:r>
            <a:endParaRPr/>
          </a:p>
          <a:p>
            <a:pPr marL="0" marR="0" lvl="0" indent="0" algn="ctr" rtl="0">
              <a:lnSpc>
                <a:spcPct val="100000"/>
              </a:lnSpc>
              <a:spcBef>
                <a:spcPts val="0"/>
              </a:spcBef>
              <a:spcAft>
                <a:spcPts val="0"/>
              </a:spcAft>
              <a:buNone/>
            </a:pP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1" i="0" u="none" strike="noStrike" cap="none">
              <a:solidFill>
                <a:schemeClr val="dk1"/>
              </a:solidFill>
              <a:latin typeface="Arial"/>
              <a:ea typeface="Arial"/>
              <a:cs typeface="Arial"/>
              <a:sym typeface="Arial"/>
            </a:endParaRPr>
          </a:p>
        </p:txBody>
      </p:sp>
      <p:sp>
        <p:nvSpPr>
          <p:cNvPr id="462" name="Google Shape;462;p47" descr=" 462"/>
          <p:cNvSpPr/>
          <p:nvPr/>
        </p:nvSpPr>
        <p:spPr>
          <a:xfrm>
            <a:off x="3714650" y="2802258"/>
            <a:ext cx="14085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Encrypted</a:t>
            </a:r>
            <a:endParaRPr/>
          </a:p>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code/data</a:t>
            </a:r>
            <a:endParaRPr/>
          </a:p>
        </p:txBody>
      </p:sp>
      <p:sp>
        <p:nvSpPr>
          <p:cNvPr id="463" name="Google Shape;463;p47" descr=" 463"/>
          <p:cNvSpPr txBox="1"/>
          <p:nvPr/>
        </p:nvSpPr>
        <p:spPr>
          <a:xfrm>
            <a:off x="819470" y="1466724"/>
            <a:ext cx="1340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CPU Package</a:t>
            </a:r>
            <a:endParaRPr sz="1400" b="1" i="0" u="none" strike="noStrike" cap="none">
              <a:solidFill>
                <a:srgbClr val="000000"/>
              </a:solidFill>
              <a:latin typeface="Arial"/>
              <a:ea typeface="Arial"/>
              <a:cs typeface="Arial"/>
              <a:sym typeface="Arial"/>
            </a:endParaRPr>
          </a:p>
        </p:txBody>
      </p:sp>
      <p:pic>
        <p:nvPicPr>
          <p:cNvPr id="464" name="Google Shape;464;p47" descr=" 464"/>
          <p:cNvPicPr preferRelativeResize="0"/>
          <p:nvPr/>
        </p:nvPicPr>
        <p:blipFill rotWithShape="1">
          <a:blip r:embed="rId2">
            <a:alphaModFix/>
          </a:blip>
          <a:srcRect/>
          <a:stretch/>
        </p:blipFill>
        <p:spPr>
          <a:xfrm>
            <a:off x="819470" y="1956964"/>
            <a:ext cx="1677225" cy="1677225"/>
          </a:xfrm>
          <a:prstGeom prst="rect">
            <a:avLst/>
          </a:prstGeom>
          <a:noFill/>
          <a:ln>
            <a:noFill/>
          </a:ln>
        </p:spPr>
      </p:pic>
      <p:sp>
        <p:nvSpPr>
          <p:cNvPr id="465" name="Google Shape;465;p47" descr=" 465"/>
          <p:cNvSpPr/>
          <p:nvPr/>
        </p:nvSpPr>
        <p:spPr>
          <a:xfrm>
            <a:off x="1414022" y="2588203"/>
            <a:ext cx="450600" cy="422700"/>
          </a:xfrm>
          <a:prstGeom prst="rect">
            <a:avLst/>
          </a:prstGeom>
          <a:solidFill>
            <a:srgbClr val="D6D6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466" name="Google Shape;466;p47" descr=" 466"/>
          <p:cNvGrpSpPr/>
          <p:nvPr/>
        </p:nvGrpSpPr>
        <p:grpSpPr>
          <a:xfrm>
            <a:off x="778475" y="3032808"/>
            <a:ext cx="1856700" cy="1233084"/>
            <a:chOff x="720289" y="2133955"/>
            <a:chExt cx="1856700" cy="1233084"/>
          </a:xfrm>
        </p:grpSpPr>
        <p:sp>
          <p:nvSpPr>
            <p:cNvPr id="467" name="Google Shape;467;p47"/>
            <p:cNvSpPr txBox="1"/>
            <p:nvPr/>
          </p:nvSpPr>
          <p:spPr>
            <a:xfrm>
              <a:off x="720289" y="2843839"/>
              <a:ext cx="1856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Memory Encryption</a:t>
              </a:r>
              <a:endParaRPr/>
            </a:p>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Engine (MEE)</a:t>
              </a:r>
              <a:endParaRPr/>
            </a:p>
          </p:txBody>
        </p:sp>
        <p:sp>
          <p:nvSpPr>
            <p:cNvPr id="468" name="Google Shape;468;p47"/>
            <p:cNvSpPr/>
            <p:nvPr/>
          </p:nvSpPr>
          <p:spPr>
            <a:xfrm rot="-5400000">
              <a:off x="1155417" y="2353405"/>
              <a:ext cx="702000" cy="263100"/>
            </a:xfrm>
            <a:prstGeom prst="rightArrow">
              <a:avLst>
                <a:gd name="adj1" fmla="val 50000"/>
                <a:gd name="adj2" fmla="val 50000"/>
              </a:avLst>
            </a:prstGeom>
            <a:solidFill>
              <a:srgbClr val="92D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469" name="Google Shape;469;p47" descr=" 469"/>
          <p:cNvSpPr/>
          <p:nvPr/>
        </p:nvSpPr>
        <p:spPr>
          <a:xfrm>
            <a:off x="2472604" y="2711216"/>
            <a:ext cx="1303652" cy="231600"/>
          </a:xfrm>
          <a:prstGeom prst="rect">
            <a:avLst/>
          </a:prstGeom>
          <a:solidFill>
            <a:srgbClr val="B2B2B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0" name="Google Shape;470;p47" descr=" 470"/>
          <p:cNvSpPr/>
          <p:nvPr/>
        </p:nvSpPr>
        <p:spPr>
          <a:xfrm>
            <a:off x="1434239" y="2656068"/>
            <a:ext cx="410100" cy="199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471" name="Google Shape;471;p47" descr=" 471"/>
          <p:cNvGrpSpPr/>
          <p:nvPr/>
        </p:nvGrpSpPr>
        <p:grpSpPr>
          <a:xfrm>
            <a:off x="1724875" y="1856356"/>
            <a:ext cx="1849790" cy="903225"/>
            <a:chOff x="2739973" y="4072491"/>
            <a:chExt cx="1849790" cy="903225"/>
          </a:xfrm>
        </p:grpSpPr>
        <p:pic>
          <p:nvPicPr>
            <p:cNvPr id="472" name="Google Shape;472;p47" descr="http://icons.iconarchive.com/icons/aha-soft/security/256/key-icon.png"/>
            <p:cNvPicPr preferRelativeResize="0"/>
            <p:nvPr/>
          </p:nvPicPr>
          <p:blipFill rotWithShape="1">
            <a:blip r:embed="rId3">
              <a:alphaModFix/>
            </a:blip>
            <a:srcRect/>
            <a:stretch/>
          </p:blipFill>
          <p:spPr>
            <a:xfrm>
              <a:off x="2739973" y="4537460"/>
              <a:ext cx="438256" cy="438256"/>
            </a:xfrm>
            <a:prstGeom prst="rect">
              <a:avLst/>
            </a:prstGeom>
            <a:noFill/>
            <a:ln>
              <a:noFill/>
            </a:ln>
          </p:spPr>
        </p:pic>
        <p:sp>
          <p:nvSpPr>
            <p:cNvPr id="473" name="Google Shape;473;p47"/>
            <p:cNvSpPr txBox="1"/>
            <p:nvPr/>
          </p:nvSpPr>
          <p:spPr>
            <a:xfrm>
              <a:off x="3239763" y="4072491"/>
              <a:ext cx="135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Processor Key</a:t>
              </a:r>
              <a:endParaRPr/>
            </a:p>
          </p:txBody>
        </p:sp>
      </p:grpSp>
      <p:cxnSp>
        <p:nvCxnSpPr>
          <p:cNvPr id="474" name="Google Shape;474;p47" descr=" 474"/>
          <p:cNvCxnSpPr/>
          <p:nvPr/>
        </p:nvCxnSpPr>
        <p:spPr>
          <a:xfrm rot="10800000" flipH="1">
            <a:off x="5172507" y="1732606"/>
            <a:ext cx="622200" cy="195000"/>
          </a:xfrm>
          <a:prstGeom prst="straightConnector1">
            <a:avLst/>
          </a:prstGeom>
          <a:noFill/>
          <a:ln w="25400" cap="flat" cmpd="sng">
            <a:solidFill>
              <a:schemeClr val="dk1"/>
            </a:solidFill>
            <a:prstDash val="dash"/>
            <a:round/>
            <a:headEnd type="none" w="sm" len="sm"/>
            <a:tailEnd type="none" w="sm" len="sm"/>
          </a:ln>
          <a:effectLst>
            <a:outerShdw blurRad="40000" dist="20000" dir="5400000" rotWithShape="0">
              <a:srgbClr val="000000">
                <a:alpha val="37650"/>
              </a:srgbClr>
            </a:outerShdw>
          </a:effectLst>
        </p:spPr>
      </p:cxnSp>
      <p:cxnSp>
        <p:nvCxnSpPr>
          <p:cNvPr id="475" name="Google Shape;475;p47" descr=" 475"/>
          <p:cNvCxnSpPr/>
          <p:nvPr/>
        </p:nvCxnSpPr>
        <p:spPr>
          <a:xfrm>
            <a:off x="5169605" y="3600897"/>
            <a:ext cx="625200" cy="310200"/>
          </a:xfrm>
          <a:prstGeom prst="straightConnector1">
            <a:avLst/>
          </a:prstGeom>
          <a:noFill/>
          <a:ln w="25400" cap="flat" cmpd="sng">
            <a:solidFill>
              <a:schemeClr val="dk1"/>
            </a:solidFill>
            <a:prstDash val="dash"/>
            <a:round/>
            <a:headEnd type="none" w="sm" len="sm"/>
            <a:tailEnd type="none" w="sm" len="sm"/>
          </a:ln>
          <a:effectLst>
            <a:outerShdw blurRad="40000" dist="20000" dir="5400000" rotWithShape="0">
              <a:srgbClr val="000000">
                <a:alpha val="37650"/>
              </a:srgbClr>
            </a:outerShdw>
          </a:effectLst>
        </p:spPr>
      </p:cxnSp>
      <p:sp>
        <p:nvSpPr>
          <p:cNvPr id="476" name="Google Shape;476;p47" descr=" 476"/>
          <p:cNvSpPr/>
          <p:nvPr/>
        </p:nvSpPr>
        <p:spPr>
          <a:xfrm>
            <a:off x="5800780" y="2941686"/>
            <a:ext cx="1328100" cy="1274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7" name="Google Shape;477;p47" descr=" 477"/>
          <p:cNvSpPr/>
          <p:nvPr/>
        </p:nvSpPr>
        <p:spPr>
          <a:xfrm>
            <a:off x="5800780" y="3177916"/>
            <a:ext cx="1328100" cy="734700"/>
          </a:xfrm>
          <a:prstGeom prst="rect">
            <a:avLst/>
          </a:prstGeom>
          <a:solidFill>
            <a:srgbClr val="A0F30B"/>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1" i="0" u="none" strike="noStrike" cap="none">
                <a:solidFill>
                  <a:schemeClr val="dk1"/>
                </a:solidFill>
                <a:latin typeface="Arial"/>
                <a:ea typeface="Arial"/>
                <a:cs typeface="Arial"/>
                <a:sym typeface="Arial"/>
              </a:rPr>
              <a:t>Enclave</a:t>
            </a:r>
            <a:endParaRPr/>
          </a:p>
        </p:txBody>
      </p:sp>
      <p:cxnSp>
        <p:nvCxnSpPr>
          <p:cNvPr id="478" name="Google Shape;478;p47" descr=" 478"/>
          <p:cNvCxnSpPr/>
          <p:nvPr/>
        </p:nvCxnSpPr>
        <p:spPr>
          <a:xfrm rot="10800000" flipH="1">
            <a:off x="5157721" y="2469089"/>
            <a:ext cx="622200" cy="195000"/>
          </a:xfrm>
          <a:prstGeom prst="straightConnector1">
            <a:avLst/>
          </a:prstGeom>
          <a:noFill/>
          <a:ln w="25400" cap="flat" cmpd="sng">
            <a:solidFill>
              <a:schemeClr val="dk1"/>
            </a:solidFill>
            <a:prstDash val="dash"/>
            <a:round/>
            <a:headEnd type="none" w="sm" len="sm"/>
            <a:tailEnd type="none" w="sm" len="sm"/>
          </a:ln>
          <a:effectLst>
            <a:outerShdw blurRad="40000" dist="20000" dir="5400000" rotWithShape="0">
              <a:srgbClr val="000000">
                <a:alpha val="37650"/>
              </a:srgbClr>
            </a:outerShdw>
          </a:effectLst>
        </p:spPr>
      </p:cxnSp>
      <p:cxnSp>
        <p:nvCxnSpPr>
          <p:cNvPr id="479" name="Google Shape;479;p47" descr=" 479"/>
          <p:cNvCxnSpPr/>
          <p:nvPr/>
        </p:nvCxnSpPr>
        <p:spPr>
          <a:xfrm>
            <a:off x="5182177" y="3001904"/>
            <a:ext cx="612600" cy="180600"/>
          </a:xfrm>
          <a:prstGeom prst="straightConnector1">
            <a:avLst/>
          </a:prstGeom>
          <a:noFill/>
          <a:ln w="25400" cap="flat" cmpd="sng">
            <a:solidFill>
              <a:schemeClr val="dk1"/>
            </a:solidFill>
            <a:prstDash val="dash"/>
            <a:round/>
            <a:headEnd type="none" w="sm" len="sm"/>
            <a:tailEnd type="none" w="sm" len="sm"/>
          </a:ln>
          <a:effectLst>
            <a:outerShdw blurRad="40000" dist="20000" dir="5400000" rotWithShape="0">
              <a:srgbClr val="000000">
                <a:alpha val="37650"/>
              </a:srgbClr>
            </a:outerShdw>
          </a:effectLst>
        </p:spPr>
      </p:cxnSp>
      <p:pic>
        <p:nvPicPr>
          <p:cNvPr id="480" name="Google Shape;480;p47" descr=" 480"/>
          <p:cNvPicPr preferRelativeResize="0"/>
          <p:nvPr/>
        </p:nvPicPr>
        <p:blipFill rotWithShape="1">
          <a:blip r:embed="rId4">
            <a:alphaModFix/>
          </a:blip>
          <a:srcRect/>
          <a:stretch/>
        </p:blipFill>
        <p:spPr>
          <a:xfrm>
            <a:off x="2787331" y="2116926"/>
            <a:ext cx="600312" cy="600312"/>
          </a:xfrm>
          <a:prstGeom prst="rect">
            <a:avLst/>
          </a:prstGeom>
          <a:noFill/>
          <a:ln>
            <a:noFill/>
          </a:ln>
        </p:spPr>
      </p:pic>
    </p:spTree>
    <p:extLst>
      <p:ext uri="{BB962C8B-B14F-4D97-AF65-F5344CB8AC3E}">
        <p14:creationId xmlns:p14="http://schemas.microsoft.com/office/powerpoint/2010/main" val="14968334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7" descr=" 455"/>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2800" b="1">
                <a:solidFill>
                  <a:schemeClr val="lt1"/>
                </a:solidFill>
              </a:rPr>
              <a:t>TEE</a:t>
            </a:r>
            <a:r>
              <a:rPr lang="en" sz="2800" b="1" i="0" u="none" strike="noStrike" cap="none">
                <a:solidFill>
                  <a:schemeClr val="lt1"/>
                </a:solidFill>
                <a:latin typeface="Arial"/>
                <a:ea typeface="Arial"/>
                <a:cs typeface="Arial"/>
                <a:sym typeface="Arial"/>
              </a:rPr>
              <a:t> (Intel SGX)</a:t>
            </a:r>
            <a:endParaRPr sz="2800" b="1" i="0" u="none" strike="noStrike" cap="none">
              <a:solidFill>
                <a:schemeClr val="lt1"/>
              </a:solidFill>
              <a:latin typeface="Arial"/>
              <a:ea typeface="Arial"/>
              <a:cs typeface="Arial"/>
              <a:sym typeface="Arial"/>
            </a:endParaRPr>
          </a:p>
        </p:txBody>
      </p:sp>
      <p:sp>
        <p:nvSpPr>
          <p:cNvPr id="456" name="Google Shape;456;p47" descr=" 456"/>
          <p:cNvSpPr txBox="1"/>
          <p:nvPr/>
        </p:nvSpPr>
        <p:spPr>
          <a:xfrm>
            <a:off x="6101506" y="852151"/>
            <a:ext cx="9012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Address</a:t>
            </a:r>
            <a:endParaRPr/>
          </a:p>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Space</a:t>
            </a:r>
            <a:endParaRPr sz="1400" b="1" i="0" u="none" strike="noStrike" cap="none">
              <a:solidFill>
                <a:srgbClr val="000000"/>
              </a:solidFill>
              <a:latin typeface="Arial"/>
              <a:ea typeface="Arial"/>
              <a:cs typeface="Arial"/>
              <a:sym typeface="Arial"/>
            </a:endParaRPr>
          </a:p>
        </p:txBody>
      </p:sp>
      <p:sp>
        <p:nvSpPr>
          <p:cNvPr id="457" name="Google Shape;457;p47" descr=" 457"/>
          <p:cNvSpPr/>
          <p:nvPr/>
        </p:nvSpPr>
        <p:spPr>
          <a:xfrm>
            <a:off x="5800780" y="1485580"/>
            <a:ext cx="1328100" cy="1274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8" name="Google Shape;458;p47" descr=" 458"/>
          <p:cNvSpPr/>
          <p:nvPr/>
        </p:nvSpPr>
        <p:spPr>
          <a:xfrm>
            <a:off x="5800780" y="1721810"/>
            <a:ext cx="1328100" cy="734700"/>
          </a:xfrm>
          <a:prstGeom prst="rect">
            <a:avLst/>
          </a:prstGeom>
          <a:solidFill>
            <a:srgbClr val="A0F30B"/>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1" i="0" u="none" strike="noStrike" cap="none">
                <a:solidFill>
                  <a:schemeClr val="dk1"/>
                </a:solidFill>
                <a:latin typeface="Arial"/>
                <a:ea typeface="Arial"/>
                <a:cs typeface="Arial"/>
                <a:sym typeface="Arial"/>
              </a:rPr>
              <a:t>Enclave</a:t>
            </a:r>
            <a:endParaRPr/>
          </a:p>
        </p:txBody>
      </p:sp>
      <p:sp>
        <p:nvSpPr>
          <p:cNvPr id="459" name="Google Shape;459;p47" descr=" 459"/>
          <p:cNvSpPr txBox="1"/>
          <p:nvPr/>
        </p:nvSpPr>
        <p:spPr>
          <a:xfrm>
            <a:off x="4023819" y="852151"/>
            <a:ext cx="9108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Physical</a:t>
            </a:r>
            <a:endParaRPr/>
          </a:p>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Memory</a:t>
            </a:r>
            <a:endParaRPr sz="1400" b="1" i="0" u="none" strike="noStrike" cap="none">
              <a:solidFill>
                <a:srgbClr val="000000"/>
              </a:solidFill>
              <a:latin typeface="Arial"/>
              <a:ea typeface="Arial"/>
              <a:cs typeface="Arial"/>
              <a:sym typeface="Arial"/>
            </a:endParaRPr>
          </a:p>
        </p:txBody>
      </p:sp>
      <p:sp>
        <p:nvSpPr>
          <p:cNvPr id="460" name="Google Shape;460;p47" descr=" 460"/>
          <p:cNvSpPr/>
          <p:nvPr/>
        </p:nvSpPr>
        <p:spPr>
          <a:xfrm>
            <a:off x="3785916" y="1473703"/>
            <a:ext cx="1386600" cy="27777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1" name="Google Shape;461;p47" descr=" 461"/>
          <p:cNvSpPr/>
          <p:nvPr/>
        </p:nvSpPr>
        <p:spPr>
          <a:xfrm>
            <a:off x="3785916" y="1947438"/>
            <a:ext cx="1386600" cy="1676100"/>
          </a:xfrm>
          <a:prstGeom prst="rect">
            <a:avLst/>
          </a:prstGeom>
          <a:solidFill>
            <a:srgbClr val="92D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1" i="0" u="none" strike="noStrike" cap="none">
                <a:solidFill>
                  <a:schemeClr val="dk1"/>
                </a:solidFill>
                <a:latin typeface="Arial"/>
                <a:ea typeface="Arial"/>
                <a:cs typeface="Arial"/>
                <a:sym typeface="Arial"/>
              </a:rPr>
              <a:t>EPC</a:t>
            </a:r>
            <a:endParaRPr/>
          </a:p>
          <a:p>
            <a:pPr marL="0" marR="0" lvl="0" indent="0" algn="ctr" rtl="0">
              <a:lnSpc>
                <a:spcPct val="100000"/>
              </a:lnSpc>
              <a:spcBef>
                <a:spcPts val="0"/>
              </a:spcBef>
              <a:spcAft>
                <a:spcPts val="0"/>
              </a:spcAft>
              <a:buNone/>
            </a:pP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1400" b="1" i="0" u="none" strike="noStrike" cap="none">
              <a:solidFill>
                <a:schemeClr val="dk1"/>
              </a:solidFill>
              <a:latin typeface="Arial"/>
              <a:ea typeface="Arial"/>
              <a:cs typeface="Arial"/>
              <a:sym typeface="Arial"/>
            </a:endParaRPr>
          </a:p>
        </p:txBody>
      </p:sp>
      <p:sp>
        <p:nvSpPr>
          <p:cNvPr id="462" name="Google Shape;462;p47" descr=" 462"/>
          <p:cNvSpPr/>
          <p:nvPr/>
        </p:nvSpPr>
        <p:spPr>
          <a:xfrm>
            <a:off x="3714650" y="2802258"/>
            <a:ext cx="14085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Encrypted</a:t>
            </a:r>
            <a:endParaRPr/>
          </a:p>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code/data</a:t>
            </a:r>
            <a:endParaRPr/>
          </a:p>
        </p:txBody>
      </p:sp>
      <p:sp>
        <p:nvSpPr>
          <p:cNvPr id="463" name="Google Shape;463;p47" descr=" 463"/>
          <p:cNvSpPr txBox="1"/>
          <p:nvPr/>
        </p:nvSpPr>
        <p:spPr>
          <a:xfrm>
            <a:off x="819470" y="1466724"/>
            <a:ext cx="1340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CPU Package</a:t>
            </a:r>
            <a:endParaRPr sz="1400" b="1" i="0" u="none" strike="noStrike" cap="none">
              <a:solidFill>
                <a:srgbClr val="000000"/>
              </a:solidFill>
              <a:latin typeface="Arial"/>
              <a:ea typeface="Arial"/>
              <a:cs typeface="Arial"/>
              <a:sym typeface="Arial"/>
            </a:endParaRPr>
          </a:p>
        </p:txBody>
      </p:sp>
      <p:pic>
        <p:nvPicPr>
          <p:cNvPr id="464" name="Google Shape;464;p47" descr=" 464"/>
          <p:cNvPicPr preferRelativeResize="0"/>
          <p:nvPr/>
        </p:nvPicPr>
        <p:blipFill rotWithShape="1">
          <a:blip r:embed="rId2">
            <a:alphaModFix/>
          </a:blip>
          <a:srcRect/>
          <a:stretch/>
        </p:blipFill>
        <p:spPr>
          <a:xfrm>
            <a:off x="819470" y="1956964"/>
            <a:ext cx="1677225" cy="1677225"/>
          </a:xfrm>
          <a:prstGeom prst="rect">
            <a:avLst/>
          </a:prstGeom>
          <a:noFill/>
          <a:ln>
            <a:noFill/>
          </a:ln>
        </p:spPr>
      </p:pic>
      <p:sp>
        <p:nvSpPr>
          <p:cNvPr id="465" name="Google Shape;465;p47" descr=" 465"/>
          <p:cNvSpPr/>
          <p:nvPr/>
        </p:nvSpPr>
        <p:spPr>
          <a:xfrm>
            <a:off x="1414022" y="2588203"/>
            <a:ext cx="450600" cy="422700"/>
          </a:xfrm>
          <a:prstGeom prst="rect">
            <a:avLst/>
          </a:prstGeom>
          <a:solidFill>
            <a:srgbClr val="D6D6D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466" name="Google Shape;466;p47" descr=" 466"/>
          <p:cNvGrpSpPr/>
          <p:nvPr/>
        </p:nvGrpSpPr>
        <p:grpSpPr>
          <a:xfrm>
            <a:off x="778475" y="3032808"/>
            <a:ext cx="1856700" cy="1233084"/>
            <a:chOff x="720289" y="2133955"/>
            <a:chExt cx="1856700" cy="1233084"/>
          </a:xfrm>
        </p:grpSpPr>
        <p:sp>
          <p:nvSpPr>
            <p:cNvPr id="467" name="Google Shape;467;p47"/>
            <p:cNvSpPr txBox="1"/>
            <p:nvPr/>
          </p:nvSpPr>
          <p:spPr>
            <a:xfrm>
              <a:off x="720289" y="2843839"/>
              <a:ext cx="18567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Memory Encryption</a:t>
              </a:r>
              <a:endParaRPr/>
            </a:p>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Engine (MEE)</a:t>
              </a:r>
              <a:endParaRPr/>
            </a:p>
          </p:txBody>
        </p:sp>
        <p:sp>
          <p:nvSpPr>
            <p:cNvPr id="468" name="Google Shape;468;p47"/>
            <p:cNvSpPr/>
            <p:nvPr/>
          </p:nvSpPr>
          <p:spPr>
            <a:xfrm rot="-5400000">
              <a:off x="1155417" y="2353405"/>
              <a:ext cx="702000" cy="263100"/>
            </a:xfrm>
            <a:prstGeom prst="rightArrow">
              <a:avLst>
                <a:gd name="adj1" fmla="val 50000"/>
                <a:gd name="adj2" fmla="val 50000"/>
              </a:avLst>
            </a:prstGeom>
            <a:solidFill>
              <a:srgbClr val="92D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469" name="Google Shape;469;p47" descr=" 469"/>
          <p:cNvSpPr/>
          <p:nvPr/>
        </p:nvSpPr>
        <p:spPr>
          <a:xfrm>
            <a:off x="2472604" y="2711216"/>
            <a:ext cx="1303652" cy="231600"/>
          </a:xfrm>
          <a:prstGeom prst="rect">
            <a:avLst/>
          </a:prstGeom>
          <a:solidFill>
            <a:srgbClr val="B2B2B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0" name="Google Shape;470;p47" descr=" 470"/>
          <p:cNvSpPr/>
          <p:nvPr/>
        </p:nvSpPr>
        <p:spPr>
          <a:xfrm>
            <a:off x="1434239" y="2656068"/>
            <a:ext cx="410100" cy="199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471" name="Google Shape;471;p47" descr=" 471"/>
          <p:cNvGrpSpPr/>
          <p:nvPr/>
        </p:nvGrpSpPr>
        <p:grpSpPr>
          <a:xfrm>
            <a:off x="1724875" y="1856356"/>
            <a:ext cx="1849790" cy="903225"/>
            <a:chOff x="2739973" y="4072491"/>
            <a:chExt cx="1849790" cy="903225"/>
          </a:xfrm>
        </p:grpSpPr>
        <p:pic>
          <p:nvPicPr>
            <p:cNvPr id="472" name="Google Shape;472;p47" descr="http://icons.iconarchive.com/icons/aha-soft/security/256/key-icon.png"/>
            <p:cNvPicPr preferRelativeResize="0"/>
            <p:nvPr/>
          </p:nvPicPr>
          <p:blipFill rotWithShape="1">
            <a:blip r:embed="rId3">
              <a:alphaModFix/>
            </a:blip>
            <a:srcRect/>
            <a:stretch/>
          </p:blipFill>
          <p:spPr>
            <a:xfrm>
              <a:off x="2739973" y="4537460"/>
              <a:ext cx="438256" cy="438256"/>
            </a:xfrm>
            <a:prstGeom prst="rect">
              <a:avLst/>
            </a:prstGeom>
            <a:noFill/>
            <a:ln>
              <a:noFill/>
            </a:ln>
          </p:spPr>
        </p:pic>
        <p:sp>
          <p:nvSpPr>
            <p:cNvPr id="473" name="Google Shape;473;p47"/>
            <p:cNvSpPr txBox="1"/>
            <p:nvPr/>
          </p:nvSpPr>
          <p:spPr>
            <a:xfrm>
              <a:off x="3239763" y="4072491"/>
              <a:ext cx="1350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Processor Key</a:t>
              </a:r>
              <a:endParaRPr/>
            </a:p>
          </p:txBody>
        </p:sp>
      </p:grpSp>
      <p:cxnSp>
        <p:nvCxnSpPr>
          <p:cNvPr id="474" name="Google Shape;474;p47" descr=" 474"/>
          <p:cNvCxnSpPr/>
          <p:nvPr/>
        </p:nvCxnSpPr>
        <p:spPr>
          <a:xfrm rot="10800000" flipH="1">
            <a:off x="5172507" y="1732606"/>
            <a:ext cx="622200" cy="195000"/>
          </a:xfrm>
          <a:prstGeom prst="straightConnector1">
            <a:avLst/>
          </a:prstGeom>
          <a:noFill/>
          <a:ln w="25400" cap="flat" cmpd="sng">
            <a:solidFill>
              <a:schemeClr val="dk1"/>
            </a:solidFill>
            <a:prstDash val="dash"/>
            <a:round/>
            <a:headEnd type="none" w="sm" len="sm"/>
            <a:tailEnd type="none" w="sm" len="sm"/>
          </a:ln>
          <a:effectLst>
            <a:outerShdw blurRad="40000" dist="20000" dir="5400000" rotWithShape="0">
              <a:srgbClr val="000000">
                <a:alpha val="37650"/>
              </a:srgbClr>
            </a:outerShdw>
          </a:effectLst>
        </p:spPr>
      </p:cxnSp>
      <p:cxnSp>
        <p:nvCxnSpPr>
          <p:cNvPr id="475" name="Google Shape;475;p47" descr=" 475"/>
          <p:cNvCxnSpPr/>
          <p:nvPr/>
        </p:nvCxnSpPr>
        <p:spPr>
          <a:xfrm>
            <a:off x="5169605" y="3600897"/>
            <a:ext cx="625200" cy="310200"/>
          </a:xfrm>
          <a:prstGeom prst="straightConnector1">
            <a:avLst/>
          </a:prstGeom>
          <a:noFill/>
          <a:ln w="25400" cap="flat" cmpd="sng">
            <a:solidFill>
              <a:schemeClr val="dk1"/>
            </a:solidFill>
            <a:prstDash val="dash"/>
            <a:round/>
            <a:headEnd type="none" w="sm" len="sm"/>
            <a:tailEnd type="none" w="sm" len="sm"/>
          </a:ln>
          <a:effectLst>
            <a:outerShdw blurRad="40000" dist="20000" dir="5400000" rotWithShape="0">
              <a:srgbClr val="000000">
                <a:alpha val="37650"/>
              </a:srgbClr>
            </a:outerShdw>
          </a:effectLst>
        </p:spPr>
      </p:cxnSp>
      <p:sp>
        <p:nvSpPr>
          <p:cNvPr id="476" name="Google Shape;476;p47" descr=" 476"/>
          <p:cNvSpPr/>
          <p:nvPr/>
        </p:nvSpPr>
        <p:spPr>
          <a:xfrm>
            <a:off x="5800780" y="2941686"/>
            <a:ext cx="1328100" cy="1274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7" name="Google Shape;477;p47" descr=" 477"/>
          <p:cNvSpPr/>
          <p:nvPr/>
        </p:nvSpPr>
        <p:spPr>
          <a:xfrm>
            <a:off x="5800780" y="3177916"/>
            <a:ext cx="1328100" cy="734700"/>
          </a:xfrm>
          <a:prstGeom prst="rect">
            <a:avLst/>
          </a:prstGeom>
          <a:solidFill>
            <a:srgbClr val="A0F30B"/>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1" i="0" u="none" strike="noStrike" cap="none">
                <a:solidFill>
                  <a:schemeClr val="dk1"/>
                </a:solidFill>
                <a:latin typeface="Arial"/>
                <a:ea typeface="Arial"/>
                <a:cs typeface="Arial"/>
                <a:sym typeface="Arial"/>
              </a:rPr>
              <a:t>Enclave</a:t>
            </a:r>
            <a:endParaRPr/>
          </a:p>
        </p:txBody>
      </p:sp>
      <p:cxnSp>
        <p:nvCxnSpPr>
          <p:cNvPr id="478" name="Google Shape;478;p47" descr=" 478"/>
          <p:cNvCxnSpPr/>
          <p:nvPr/>
        </p:nvCxnSpPr>
        <p:spPr>
          <a:xfrm rot="10800000" flipH="1">
            <a:off x="5157721" y="2469089"/>
            <a:ext cx="622200" cy="195000"/>
          </a:xfrm>
          <a:prstGeom prst="straightConnector1">
            <a:avLst/>
          </a:prstGeom>
          <a:noFill/>
          <a:ln w="25400" cap="flat" cmpd="sng">
            <a:solidFill>
              <a:schemeClr val="dk1"/>
            </a:solidFill>
            <a:prstDash val="dash"/>
            <a:round/>
            <a:headEnd type="none" w="sm" len="sm"/>
            <a:tailEnd type="none" w="sm" len="sm"/>
          </a:ln>
          <a:effectLst>
            <a:outerShdw blurRad="40000" dist="20000" dir="5400000" rotWithShape="0">
              <a:srgbClr val="000000">
                <a:alpha val="37650"/>
              </a:srgbClr>
            </a:outerShdw>
          </a:effectLst>
        </p:spPr>
      </p:cxnSp>
      <p:cxnSp>
        <p:nvCxnSpPr>
          <p:cNvPr id="479" name="Google Shape;479;p47" descr=" 479"/>
          <p:cNvCxnSpPr/>
          <p:nvPr/>
        </p:nvCxnSpPr>
        <p:spPr>
          <a:xfrm>
            <a:off x="5182177" y="3001904"/>
            <a:ext cx="612600" cy="180600"/>
          </a:xfrm>
          <a:prstGeom prst="straightConnector1">
            <a:avLst/>
          </a:prstGeom>
          <a:noFill/>
          <a:ln w="25400" cap="flat" cmpd="sng">
            <a:solidFill>
              <a:schemeClr val="dk1"/>
            </a:solidFill>
            <a:prstDash val="dash"/>
            <a:round/>
            <a:headEnd type="none" w="sm" len="sm"/>
            <a:tailEnd type="none" w="sm" len="sm"/>
          </a:ln>
          <a:effectLst>
            <a:outerShdw blurRad="40000" dist="20000" dir="5400000" rotWithShape="0">
              <a:srgbClr val="000000">
                <a:alpha val="37650"/>
              </a:srgbClr>
            </a:outerShdw>
          </a:effectLst>
        </p:spPr>
      </p:cxnSp>
      <p:pic>
        <p:nvPicPr>
          <p:cNvPr id="480" name="Google Shape;480;p47" descr=" 480"/>
          <p:cNvPicPr preferRelativeResize="0"/>
          <p:nvPr/>
        </p:nvPicPr>
        <p:blipFill rotWithShape="1">
          <a:blip r:embed="rId4">
            <a:alphaModFix/>
          </a:blip>
          <a:srcRect/>
          <a:stretch/>
        </p:blipFill>
        <p:spPr>
          <a:xfrm>
            <a:off x="2787331" y="2116926"/>
            <a:ext cx="600312" cy="600312"/>
          </a:xfrm>
          <a:prstGeom prst="rect">
            <a:avLst/>
          </a:prstGeom>
          <a:noFill/>
          <a:ln>
            <a:noFill/>
          </a:ln>
        </p:spPr>
      </p:pic>
      <p:grpSp>
        <p:nvGrpSpPr>
          <p:cNvPr id="28" name="Google Shape;481;p47" descr=" 481">
            <a:extLst>
              <a:ext uri="{FF2B5EF4-FFF2-40B4-BE49-F238E27FC236}">
                <a16:creationId xmlns:a16="http://schemas.microsoft.com/office/drawing/2014/main" id="{96CA2F2F-4199-40D9-9445-BA5CC2C71174}"/>
              </a:ext>
            </a:extLst>
          </p:cNvPr>
          <p:cNvGrpSpPr/>
          <p:nvPr/>
        </p:nvGrpSpPr>
        <p:grpSpPr>
          <a:xfrm>
            <a:off x="2676296" y="2897476"/>
            <a:ext cx="1150013" cy="950896"/>
            <a:chOff x="3426976" y="3092419"/>
            <a:chExt cx="1150013" cy="950896"/>
          </a:xfrm>
        </p:grpSpPr>
        <p:sp>
          <p:nvSpPr>
            <p:cNvPr id="29" name="Google Shape;482;p47">
              <a:extLst>
                <a:ext uri="{FF2B5EF4-FFF2-40B4-BE49-F238E27FC236}">
                  <a16:creationId xmlns:a16="http://schemas.microsoft.com/office/drawing/2014/main" id="{9D1CB8D2-02DC-4B21-B228-CA317368BF92}"/>
                </a:ext>
              </a:extLst>
            </p:cNvPr>
            <p:cNvSpPr txBox="1"/>
            <p:nvPr/>
          </p:nvSpPr>
          <p:spPr>
            <a:xfrm>
              <a:off x="3528189" y="3092419"/>
              <a:ext cx="1048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600" b="0" i="0" u="none" strike="noStrike" cap="none" dirty="0">
                  <a:solidFill>
                    <a:srgbClr val="FF0000"/>
                  </a:solidFill>
                  <a:latin typeface="Arial"/>
                  <a:ea typeface="Arial"/>
                  <a:cs typeface="Arial"/>
                  <a:sym typeface="Arial"/>
                </a:rPr>
                <a:t>Snooping</a:t>
              </a:r>
              <a:endParaRPr dirty="0"/>
            </a:p>
          </p:txBody>
        </p:sp>
        <p:sp>
          <p:nvSpPr>
            <p:cNvPr id="30" name="Google Shape;483;p47">
              <a:extLst>
                <a:ext uri="{FF2B5EF4-FFF2-40B4-BE49-F238E27FC236}">
                  <a16:creationId xmlns:a16="http://schemas.microsoft.com/office/drawing/2014/main" id="{A0697EF4-7A29-4A9D-A4C7-1C569FA574B8}"/>
                </a:ext>
              </a:extLst>
            </p:cNvPr>
            <p:cNvSpPr/>
            <p:nvPr/>
          </p:nvSpPr>
          <p:spPr>
            <a:xfrm rot="-5400000">
              <a:off x="3614326" y="3111128"/>
              <a:ext cx="665700" cy="1040400"/>
            </a:xfrm>
            <a:prstGeom prst="bentArrow">
              <a:avLst>
                <a:gd name="adj1" fmla="val 25000"/>
                <a:gd name="adj2" fmla="val 25000"/>
                <a:gd name="adj3" fmla="val 27862"/>
                <a:gd name="adj4" fmla="val 43750"/>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chemeClr val="dk1"/>
                </a:solidFill>
                <a:latin typeface="Arial"/>
                <a:ea typeface="Arial"/>
                <a:cs typeface="Arial"/>
                <a:sym typeface="Arial"/>
              </a:endParaRPr>
            </a:p>
          </p:txBody>
        </p:sp>
        <p:grpSp>
          <p:nvGrpSpPr>
            <p:cNvPr id="31" name="Google Shape;484;p47">
              <a:extLst>
                <a:ext uri="{FF2B5EF4-FFF2-40B4-BE49-F238E27FC236}">
                  <a16:creationId xmlns:a16="http://schemas.microsoft.com/office/drawing/2014/main" id="{F9C18D41-4F1F-4EE0-A76F-4DFC6E44A4F7}"/>
                </a:ext>
              </a:extLst>
            </p:cNvPr>
            <p:cNvGrpSpPr/>
            <p:nvPr/>
          </p:nvGrpSpPr>
          <p:grpSpPr>
            <a:xfrm>
              <a:off x="3762544" y="3737265"/>
              <a:ext cx="306050" cy="306050"/>
              <a:chOff x="7259058" y="1737874"/>
              <a:chExt cx="457200" cy="457200"/>
            </a:xfrm>
          </p:grpSpPr>
          <p:cxnSp>
            <p:nvCxnSpPr>
              <p:cNvPr id="32" name="Google Shape;485;p47">
                <a:extLst>
                  <a:ext uri="{FF2B5EF4-FFF2-40B4-BE49-F238E27FC236}">
                    <a16:creationId xmlns:a16="http://schemas.microsoft.com/office/drawing/2014/main" id="{01A0D16F-C8FD-4847-A0E0-EED28ED8E234}"/>
                  </a:ext>
                </a:extLst>
              </p:cNvPr>
              <p:cNvCxnSpPr/>
              <p:nvPr/>
            </p:nvCxnSpPr>
            <p:spPr>
              <a:xfrm>
                <a:off x="7326013" y="1804829"/>
                <a:ext cx="323400" cy="3234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
            <p:nvSpPr>
              <p:cNvPr id="33" name="Google Shape;486;p47">
                <a:extLst>
                  <a:ext uri="{FF2B5EF4-FFF2-40B4-BE49-F238E27FC236}">
                    <a16:creationId xmlns:a16="http://schemas.microsoft.com/office/drawing/2014/main" id="{E8D7C1E8-5294-4F4E-8A53-B08DC68E24E0}"/>
                  </a:ext>
                </a:extLst>
              </p:cNvPr>
              <p:cNvSpPr/>
              <p:nvPr/>
            </p:nvSpPr>
            <p:spPr>
              <a:xfrm>
                <a:off x="7259058" y="1737874"/>
                <a:ext cx="457200" cy="457200"/>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chemeClr val="dk1"/>
                  </a:solidFill>
                  <a:latin typeface="Arial"/>
                  <a:ea typeface="Arial"/>
                  <a:cs typeface="Arial"/>
                  <a:sym typeface="Arial"/>
                </a:endParaRPr>
              </a:p>
            </p:txBody>
          </p:sp>
        </p:grpSp>
      </p:grpSp>
      <p:grpSp>
        <p:nvGrpSpPr>
          <p:cNvPr id="40" name="Google Shape;487;p47" descr=" 487">
            <a:extLst>
              <a:ext uri="{FF2B5EF4-FFF2-40B4-BE49-F238E27FC236}">
                <a16:creationId xmlns:a16="http://schemas.microsoft.com/office/drawing/2014/main" id="{4C2A670B-6DBC-43BC-A5F9-1FD4F485B1B6}"/>
              </a:ext>
            </a:extLst>
          </p:cNvPr>
          <p:cNvGrpSpPr/>
          <p:nvPr/>
        </p:nvGrpSpPr>
        <p:grpSpPr>
          <a:xfrm>
            <a:off x="7173532" y="1612423"/>
            <a:ext cx="1751873" cy="975780"/>
            <a:chOff x="6221193" y="2230093"/>
            <a:chExt cx="1751873" cy="975780"/>
          </a:xfrm>
        </p:grpSpPr>
        <p:sp>
          <p:nvSpPr>
            <p:cNvPr id="41" name="Google Shape;488;p47">
              <a:extLst>
                <a:ext uri="{FF2B5EF4-FFF2-40B4-BE49-F238E27FC236}">
                  <a16:creationId xmlns:a16="http://schemas.microsoft.com/office/drawing/2014/main" id="{1EB9F212-D955-4A9A-92D4-661374C16F75}"/>
                </a:ext>
              </a:extLst>
            </p:cNvPr>
            <p:cNvSpPr txBox="1"/>
            <p:nvPr/>
          </p:nvSpPr>
          <p:spPr>
            <a:xfrm>
              <a:off x="6397519" y="2230093"/>
              <a:ext cx="157554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600" b="0" i="0" u="none" strike="noStrike" cap="none" dirty="0">
                  <a:solidFill>
                    <a:srgbClr val="FF0000"/>
                  </a:solidFill>
                  <a:latin typeface="Arial"/>
                  <a:ea typeface="Arial"/>
                  <a:cs typeface="Arial"/>
                  <a:sym typeface="Arial"/>
                </a:rPr>
                <a:t>Access from </a:t>
              </a:r>
              <a:endParaRPr dirty="0"/>
            </a:p>
            <a:p>
              <a:pPr marL="0" marR="0" lvl="0" indent="0" algn="l" rtl="0">
                <a:lnSpc>
                  <a:spcPct val="100000"/>
                </a:lnSpc>
                <a:spcBef>
                  <a:spcPts val="0"/>
                </a:spcBef>
                <a:spcAft>
                  <a:spcPts val="0"/>
                </a:spcAft>
                <a:buNone/>
              </a:pPr>
              <a:r>
                <a:rPr lang="en" sz="1600" b="0" i="0" u="none" strike="noStrike" cap="none" dirty="0">
                  <a:solidFill>
                    <a:srgbClr val="FF0000"/>
                  </a:solidFill>
                  <a:latin typeface="Arial"/>
                  <a:ea typeface="Arial"/>
                  <a:cs typeface="Arial"/>
                  <a:sym typeface="Arial"/>
                </a:rPr>
                <a:t>OS/</a:t>
              </a:r>
              <a:r>
                <a:rPr lang="en-US" sz="1600" b="0" i="0" u="none" strike="noStrike" cap="none" dirty="0">
                  <a:solidFill>
                    <a:srgbClr val="FF0000"/>
                  </a:solidFill>
                  <a:latin typeface="Arial"/>
                  <a:ea typeface="Arial"/>
                  <a:cs typeface="Arial"/>
                  <a:sym typeface="Arial"/>
                </a:rPr>
                <a:t>Hypervisor</a:t>
              </a:r>
              <a:endParaRPr dirty="0"/>
            </a:p>
          </p:txBody>
        </p:sp>
        <p:sp>
          <p:nvSpPr>
            <p:cNvPr id="42" name="Google Shape;489;p47">
              <a:extLst>
                <a:ext uri="{FF2B5EF4-FFF2-40B4-BE49-F238E27FC236}">
                  <a16:creationId xmlns:a16="http://schemas.microsoft.com/office/drawing/2014/main" id="{4136F1DF-588E-46EA-9398-F8F6136E8A74}"/>
                </a:ext>
              </a:extLst>
            </p:cNvPr>
            <p:cNvSpPr/>
            <p:nvPr/>
          </p:nvSpPr>
          <p:spPr>
            <a:xfrm rot="10800000">
              <a:off x="6221193" y="2818273"/>
              <a:ext cx="1000200" cy="387600"/>
            </a:xfrm>
            <a:prstGeom prst="rightArrow">
              <a:avLst>
                <a:gd name="adj1" fmla="val 50000"/>
                <a:gd name="adj2" fmla="val 50000"/>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grpSp>
          <p:nvGrpSpPr>
            <p:cNvPr id="43" name="Google Shape;490;p47">
              <a:extLst>
                <a:ext uri="{FF2B5EF4-FFF2-40B4-BE49-F238E27FC236}">
                  <a16:creationId xmlns:a16="http://schemas.microsoft.com/office/drawing/2014/main" id="{451D8AB2-A77D-4FA5-A18E-634A52E5ED12}"/>
                </a:ext>
              </a:extLst>
            </p:cNvPr>
            <p:cNvGrpSpPr/>
            <p:nvPr/>
          </p:nvGrpSpPr>
          <p:grpSpPr>
            <a:xfrm>
              <a:off x="6496592" y="2867709"/>
              <a:ext cx="306050" cy="306050"/>
              <a:chOff x="6739843" y="1737874"/>
              <a:chExt cx="457200" cy="457200"/>
            </a:xfrm>
          </p:grpSpPr>
          <p:cxnSp>
            <p:nvCxnSpPr>
              <p:cNvPr id="44" name="Google Shape;491;p47">
                <a:extLst>
                  <a:ext uri="{FF2B5EF4-FFF2-40B4-BE49-F238E27FC236}">
                    <a16:creationId xmlns:a16="http://schemas.microsoft.com/office/drawing/2014/main" id="{EFE70DCC-1367-4719-A764-7199E28508F8}"/>
                  </a:ext>
                </a:extLst>
              </p:cNvPr>
              <p:cNvCxnSpPr/>
              <p:nvPr/>
            </p:nvCxnSpPr>
            <p:spPr>
              <a:xfrm>
                <a:off x="6806808" y="1804829"/>
                <a:ext cx="323400" cy="3234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
            <p:nvSpPr>
              <p:cNvPr id="45" name="Google Shape;492;p47">
                <a:extLst>
                  <a:ext uri="{FF2B5EF4-FFF2-40B4-BE49-F238E27FC236}">
                    <a16:creationId xmlns:a16="http://schemas.microsoft.com/office/drawing/2014/main" id="{8692803B-6A03-414B-9619-0A7A5CFF470A}"/>
                  </a:ext>
                </a:extLst>
              </p:cNvPr>
              <p:cNvSpPr/>
              <p:nvPr/>
            </p:nvSpPr>
            <p:spPr>
              <a:xfrm>
                <a:off x="6739843" y="1737874"/>
                <a:ext cx="457200" cy="457200"/>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grpSp>
      </p:grpSp>
      <p:grpSp>
        <p:nvGrpSpPr>
          <p:cNvPr id="35" name="Google Shape;493;p47" descr=" 493">
            <a:extLst>
              <a:ext uri="{FF2B5EF4-FFF2-40B4-BE49-F238E27FC236}">
                <a16:creationId xmlns:a16="http://schemas.microsoft.com/office/drawing/2014/main" id="{04DDAB60-D620-42C6-A32D-85F973CBB0D5}"/>
              </a:ext>
            </a:extLst>
          </p:cNvPr>
          <p:cNvGrpSpPr/>
          <p:nvPr/>
        </p:nvGrpSpPr>
        <p:grpSpPr>
          <a:xfrm rot="5400000">
            <a:off x="6130398" y="2696902"/>
            <a:ext cx="843300" cy="387600"/>
            <a:chOff x="6221194" y="2818273"/>
            <a:chExt cx="843300" cy="387600"/>
          </a:xfrm>
        </p:grpSpPr>
        <p:sp>
          <p:nvSpPr>
            <p:cNvPr id="36" name="Google Shape;494;p47">
              <a:extLst>
                <a:ext uri="{FF2B5EF4-FFF2-40B4-BE49-F238E27FC236}">
                  <a16:creationId xmlns:a16="http://schemas.microsoft.com/office/drawing/2014/main" id="{1EA9AD7F-6AC8-4BBD-A9D0-54BE0F1ED0A4}"/>
                </a:ext>
              </a:extLst>
            </p:cNvPr>
            <p:cNvSpPr/>
            <p:nvPr/>
          </p:nvSpPr>
          <p:spPr>
            <a:xfrm rot="10800000">
              <a:off x="6221194" y="2818273"/>
              <a:ext cx="843300" cy="387600"/>
            </a:xfrm>
            <a:prstGeom prst="rightArrow">
              <a:avLst>
                <a:gd name="adj1" fmla="val 50000"/>
                <a:gd name="adj2" fmla="val 50000"/>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37" name="Google Shape;495;p47">
              <a:extLst>
                <a:ext uri="{FF2B5EF4-FFF2-40B4-BE49-F238E27FC236}">
                  <a16:creationId xmlns:a16="http://schemas.microsoft.com/office/drawing/2014/main" id="{B1D32128-AEFA-4125-90AD-3FE5D00C5D3D}"/>
                </a:ext>
              </a:extLst>
            </p:cNvPr>
            <p:cNvGrpSpPr/>
            <p:nvPr/>
          </p:nvGrpSpPr>
          <p:grpSpPr>
            <a:xfrm>
              <a:off x="6496593" y="2867709"/>
              <a:ext cx="306050" cy="306050"/>
              <a:chOff x="6739847" y="1737874"/>
              <a:chExt cx="457200" cy="457200"/>
            </a:xfrm>
          </p:grpSpPr>
          <p:cxnSp>
            <p:nvCxnSpPr>
              <p:cNvPr id="38" name="Google Shape;496;p47">
                <a:extLst>
                  <a:ext uri="{FF2B5EF4-FFF2-40B4-BE49-F238E27FC236}">
                    <a16:creationId xmlns:a16="http://schemas.microsoft.com/office/drawing/2014/main" id="{4DF8B107-9837-425D-BAE7-F004BDAFFC55}"/>
                  </a:ext>
                </a:extLst>
              </p:cNvPr>
              <p:cNvCxnSpPr/>
              <p:nvPr/>
            </p:nvCxnSpPr>
            <p:spPr>
              <a:xfrm>
                <a:off x="6806808" y="1804829"/>
                <a:ext cx="323400" cy="323400"/>
              </a:xfrm>
              <a:prstGeom prst="straightConnector1">
                <a:avLst/>
              </a:prstGeom>
              <a:noFill/>
              <a:ln w="5715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
            <p:nvSpPr>
              <p:cNvPr id="39" name="Google Shape;497;p47">
                <a:extLst>
                  <a:ext uri="{FF2B5EF4-FFF2-40B4-BE49-F238E27FC236}">
                    <a16:creationId xmlns:a16="http://schemas.microsoft.com/office/drawing/2014/main" id="{DC3E6B30-646B-46ED-938C-F76716CB667C}"/>
                  </a:ext>
                </a:extLst>
              </p:cNvPr>
              <p:cNvSpPr/>
              <p:nvPr/>
            </p:nvSpPr>
            <p:spPr>
              <a:xfrm>
                <a:off x="6739847" y="1737874"/>
                <a:ext cx="457200" cy="457200"/>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sp>
        <p:nvSpPr>
          <p:cNvPr id="34" name="Google Shape;498;p47" descr=" 498">
            <a:extLst>
              <a:ext uri="{FF2B5EF4-FFF2-40B4-BE49-F238E27FC236}">
                <a16:creationId xmlns:a16="http://schemas.microsoft.com/office/drawing/2014/main" id="{ECCFB478-3C02-49D5-96FD-E3329E819534}"/>
              </a:ext>
            </a:extLst>
          </p:cNvPr>
          <p:cNvSpPr txBox="1"/>
          <p:nvPr/>
        </p:nvSpPr>
        <p:spPr>
          <a:xfrm>
            <a:off x="6696453" y="2664089"/>
            <a:ext cx="1279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600" b="0" i="0" u="none" strike="noStrike" cap="none">
                <a:solidFill>
                  <a:srgbClr val="FF0000"/>
                </a:solidFill>
                <a:latin typeface="Arial"/>
                <a:ea typeface="Arial"/>
                <a:cs typeface="Arial"/>
                <a:sym typeface="Arial"/>
              </a:rPr>
              <a:t>Access b/w </a:t>
            </a:r>
            <a:endParaRPr/>
          </a:p>
          <a:p>
            <a:pPr marL="0" marR="0" lvl="0" indent="0" algn="l" rtl="0">
              <a:lnSpc>
                <a:spcPct val="100000"/>
              </a:lnSpc>
              <a:spcBef>
                <a:spcPts val="0"/>
              </a:spcBef>
              <a:spcAft>
                <a:spcPts val="0"/>
              </a:spcAft>
              <a:buNone/>
            </a:pPr>
            <a:r>
              <a:rPr lang="en" sz="1600" b="0" i="0" u="none" strike="noStrike" cap="none">
                <a:solidFill>
                  <a:srgbClr val="FF0000"/>
                </a:solidFill>
                <a:latin typeface="Arial"/>
                <a:ea typeface="Arial"/>
                <a:cs typeface="Arial"/>
                <a:sym typeface="Arial"/>
              </a:rPr>
              <a:t>enclaves</a:t>
            </a:r>
            <a:endParaRPr/>
          </a:p>
        </p:txBody>
      </p:sp>
    </p:spTree>
    <p:extLst>
      <p:ext uri="{BB962C8B-B14F-4D97-AF65-F5344CB8AC3E}">
        <p14:creationId xmlns:p14="http://schemas.microsoft.com/office/powerpoint/2010/main" val="30071805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Outline</a:t>
            </a:r>
            <a:endParaRPr sz="2700" b="1" i="0" u="none" strike="noStrike" cap="none">
              <a:solidFill>
                <a:schemeClr val="lt1"/>
              </a:solidFill>
              <a:latin typeface="Arial"/>
              <a:ea typeface="Arial"/>
              <a:cs typeface="Arial"/>
              <a:sym typeface="Arial"/>
            </a:endParaRPr>
          </a:p>
        </p:txBody>
      </p:sp>
      <p:sp>
        <p:nvSpPr>
          <p:cNvPr id="504" name="Google Shape;504;p48"/>
          <p:cNvSpPr txBox="1"/>
          <p:nvPr/>
        </p:nvSpPr>
        <p:spPr>
          <a:xfrm>
            <a:off x="704277" y="1199773"/>
            <a:ext cx="3416100" cy="2345700"/>
          </a:xfrm>
          <a:prstGeom prst="rect">
            <a:avLst/>
          </a:prstGeom>
          <a:noFill/>
          <a:ln>
            <a:noFill/>
          </a:ln>
        </p:spPr>
        <p:txBody>
          <a:bodyPr spcFirstLastPara="1" wrap="square" lIns="91425" tIns="45700" rIns="91425" bIns="45700" anchor="t" anchorCtr="0">
            <a:spAutoFit/>
          </a:bodyPr>
          <a:lstStyle/>
          <a:p>
            <a:pPr marL="0" marR="0" lvl="0" indent="0" algn="just" rtl="0">
              <a:lnSpc>
                <a:spcPct val="170000"/>
              </a:lnSpc>
              <a:spcBef>
                <a:spcPts val="0"/>
              </a:spcBef>
              <a:spcAft>
                <a:spcPts val="0"/>
              </a:spcAft>
              <a:buNone/>
            </a:pPr>
            <a:r>
              <a:rPr lang="en" sz="2400" b="1" i="0" u="none" strike="noStrike" cap="none">
                <a:solidFill>
                  <a:srgbClr val="BFBFBF"/>
                </a:solidFill>
                <a:latin typeface="Arial"/>
                <a:ea typeface="Arial"/>
                <a:cs typeface="Arial"/>
                <a:sym typeface="Arial"/>
              </a:rPr>
              <a:t>❶ </a:t>
            </a:r>
            <a:r>
              <a:rPr lang="en" sz="2400" b="1">
                <a:solidFill>
                  <a:srgbClr val="BFBFBF"/>
                </a:solidFill>
              </a:rPr>
              <a:t>Motivation</a:t>
            </a:r>
            <a:endParaRPr/>
          </a:p>
          <a:p>
            <a:pPr marL="0" marR="0" lvl="0" indent="0" algn="just" rtl="0">
              <a:lnSpc>
                <a:spcPct val="170000"/>
              </a:lnSpc>
              <a:spcBef>
                <a:spcPts val="0"/>
              </a:spcBef>
              <a:spcAft>
                <a:spcPts val="0"/>
              </a:spcAft>
              <a:buNone/>
            </a:pPr>
            <a:r>
              <a:rPr lang="en" sz="2400" b="1" i="0" u="none" strike="noStrike" cap="none">
                <a:solidFill>
                  <a:schemeClr val="dk1"/>
                </a:solidFill>
                <a:latin typeface="Arial"/>
                <a:ea typeface="Arial"/>
                <a:cs typeface="Arial"/>
                <a:sym typeface="Arial"/>
              </a:rPr>
              <a:t>❷ Our Efforts</a:t>
            </a:r>
            <a:endParaRPr sz="2400" b="1" i="0" u="none" strike="noStrike" cap="none">
              <a:solidFill>
                <a:schemeClr val="dk1"/>
              </a:solidFill>
              <a:latin typeface="Arial"/>
              <a:ea typeface="Arial"/>
              <a:cs typeface="Arial"/>
              <a:sym typeface="Arial"/>
            </a:endParaRPr>
          </a:p>
          <a:p>
            <a:pPr marL="0" marR="0" lvl="0" indent="0" algn="just" rtl="0">
              <a:lnSpc>
                <a:spcPct val="170000"/>
              </a:lnSpc>
              <a:spcBef>
                <a:spcPts val="0"/>
              </a:spcBef>
              <a:spcAft>
                <a:spcPts val="0"/>
              </a:spcAft>
              <a:buNone/>
            </a:pPr>
            <a:r>
              <a:rPr lang="en" sz="2400" b="1" i="0" u="none" strike="noStrike" cap="none">
                <a:solidFill>
                  <a:srgbClr val="BFBFBF"/>
                </a:solidFill>
                <a:latin typeface="Arial"/>
                <a:ea typeface="Arial"/>
                <a:cs typeface="Arial"/>
                <a:sym typeface="Arial"/>
              </a:rPr>
              <a:t>❸ Applications</a:t>
            </a:r>
            <a:endParaRPr/>
          </a:p>
          <a:p>
            <a:pPr marL="0" marR="0" lvl="0" indent="0" algn="just" rtl="0">
              <a:lnSpc>
                <a:spcPct val="170000"/>
              </a:lnSpc>
              <a:spcBef>
                <a:spcPts val="0"/>
              </a:spcBef>
              <a:spcAft>
                <a:spcPts val="0"/>
              </a:spcAft>
              <a:buNone/>
            </a:pPr>
            <a:r>
              <a:rPr lang="en" sz="2400" b="1" i="0" u="none" strike="noStrike" cap="none">
                <a:solidFill>
                  <a:srgbClr val="BFBFBF"/>
                </a:solidFill>
                <a:latin typeface="Arial"/>
                <a:ea typeface="Arial"/>
                <a:cs typeface="Arial"/>
                <a:sym typeface="Arial"/>
              </a:rPr>
              <a:t>❹ </a:t>
            </a:r>
            <a:r>
              <a:rPr lang="en" sz="2400" b="1">
                <a:solidFill>
                  <a:srgbClr val="BFBFBF"/>
                </a:solidFill>
              </a:rPr>
              <a:t>Takeaway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sp>
        <p:nvSpPr>
          <p:cNvPr id="102" name="Google Shape;102;p29" descr=" 10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Data is Under the Danger of Being Leaked or Abused</a:t>
            </a:r>
            <a:endParaRPr sz="2700" b="1" i="0" u="none" strike="noStrike" cap="none">
              <a:solidFill>
                <a:schemeClr val="lt1"/>
              </a:solidFill>
              <a:latin typeface="Arial"/>
              <a:ea typeface="Arial"/>
              <a:cs typeface="Arial"/>
              <a:sym typeface="Arial"/>
            </a:endParaRPr>
          </a:p>
        </p:txBody>
      </p:sp>
      <p:cxnSp>
        <p:nvCxnSpPr>
          <p:cNvPr id="103" name="Google Shape;103;p29" descr=" 103"/>
          <p:cNvCxnSpPr/>
          <p:nvPr/>
        </p:nvCxnSpPr>
        <p:spPr>
          <a:xfrm rot="10800000" flipH="1">
            <a:off x="337588" y="2446161"/>
            <a:ext cx="8372700" cy="47100"/>
          </a:xfrm>
          <a:prstGeom prst="straightConnector1">
            <a:avLst/>
          </a:prstGeom>
          <a:noFill/>
          <a:ln w="63500" cap="flat" cmpd="sng">
            <a:solidFill>
              <a:srgbClr val="C00000"/>
            </a:solidFill>
            <a:prstDash val="solid"/>
            <a:round/>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9" name="Rectangle 3">
            <a:extLst>
              <a:ext uri="{FF2B5EF4-FFF2-40B4-BE49-F238E27FC236}">
                <a16:creationId xmlns:a16="http://schemas.microsoft.com/office/drawing/2014/main" id="{86215BA8-D636-48FA-A81C-0833D4FD90A3}"/>
              </a:ext>
            </a:extLst>
          </p:cNvPr>
          <p:cNvSpPr>
            <a:spLocks noChangeArrowheads="1"/>
          </p:cNvSpPr>
          <p:nvPr/>
        </p:nvSpPr>
        <p:spPr bwMode="auto">
          <a:xfrm>
            <a:off x="868218" y="1067348"/>
            <a:ext cx="3355406" cy="1323439"/>
          </a:xfrm>
          <a:prstGeom prst="rect">
            <a:avLst/>
          </a:prstGeom>
          <a:ln/>
        </p:spPr>
        <p:style>
          <a:lnRef idx="2">
            <a:schemeClr val="dk1"/>
          </a:lnRef>
          <a:fillRef idx="1">
            <a:schemeClr val="lt1"/>
          </a:fillRef>
          <a:effectRef idx="0">
            <a:schemeClr val="dk1"/>
          </a:effectRef>
          <a:fontRef idx="minor">
            <a:schemeClr val="dk1"/>
          </a:fontRef>
        </p:style>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buClrTx/>
            </a:pPr>
            <a:r>
              <a:rPr kumimoji="0" lang="en-US" altLang="en-US" sz="1000" b="1" i="0" u="none" strike="noStrike" cap="none" normalizeH="0" baseline="0" dirty="0">
                <a:ln>
                  <a:noFill/>
                </a:ln>
                <a:solidFill>
                  <a:schemeClr val="tx1"/>
                </a:solidFill>
                <a:effectLst/>
                <a:latin typeface="Tahoma" panose="020B0604030504040204" pitchFamily="34" charset="0"/>
                <a:cs typeface="Tahoma" panose="020B0604030504040204" pitchFamily="34" charset="0"/>
              </a:rPr>
              <a:t>From:</a:t>
            </a:r>
            <a:r>
              <a:rPr kumimoji="0" lang="en-US" altLang="en-US" sz="10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 </a:t>
            </a:r>
            <a:r>
              <a:rPr lang="en-US" sz="1000" dirty="0">
                <a:latin typeface="+mj-lt"/>
                <a:cs typeface="Courier New" panose="02070309020205020404" pitchFamily="49" charset="0"/>
              </a:rPr>
              <a:t>Walls, Rhonda &lt;rah018300@utdallas.edu&gt; </a:t>
            </a:r>
          </a:p>
          <a:p>
            <a:pPr lvl="0">
              <a:buClrTx/>
            </a:pPr>
            <a:r>
              <a:rPr kumimoji="0" lang="en-US" altLang="en-US" sz="1000" b="1" i="0" u="none" strike="noStrike" cap="none" normalizeH="0" baseline="0" dirty="0">
                <a:ln>
                  <a:noFill/>
                </a:ln>
                <a:solidFill>
                  <a:schemeClr val="tx1"/>
                </a:solidFill>
                <a:effectLst/>
                <a:latin typeface="Tahoma" panose="020B0604030504040204" pitchFamily="34" charset="0"/>
                <a:cs typeface="Tahoma" panose="020B0604030504040204" pitchFamily="34" charset="0"/>
              </a:rPr>
              <a:t>Sent:</a:t>
            </a:r>
            <a:r>
              <a:rPr kumimoji="0" lang="en-US" altLang="en-US" sz="10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 </a:t>
            </a:r>
            <a:r>
              <a:rPr kumimoji="0" lang="en-US" altLang="en-US" sz="1000" b="1" i="0" u="none" strike="noStrike" cap="none" normalizeH="0" baseline="0" dirty="0">
                <a:ln>
                  <a:noFill/>
                </a:ln>
                <a:solidFill>
                  <a:schemeClr val="accent1">
                    <a:lumMod val="60000"/>
                    <a:lumOff val="40000"/>
                  </a:schemeClr>
                </a:solidFill>
                <a:effectLst/>
                <a:latin typeface="Tahoma" panose="020B0604030504040204" pitchFamily="34" charset="0"/>
                <a:cs typeface="Tahoma" panose="020B0604030504040204" pitchFamily="34" charset="0"/>
              </a:rPr>
              <a:t>Thursday, November 19, 2015 3:08 PM</a:t>
            </a:r>
            <a:br>
              <a:rPr kumimoji="0" lang="en-US" altLang="en-US" sz="10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br>
            <a:r>
              <a:rPr kumimoji="0" lang="en-US" altLang="en-US" sz="1000" b="1" i="0" u="none" strike="noStrike" cap="none" normalizeH="0" baseline="0" dirty="0">
                <a:ln>
                  <a:noFill/>
                </a:ln>
                <a:solidFill>
                  <a:schemeClr val="tx1"/>
                </a:solidFill>
                <a:effectLst/>
                <a:latin typeface="Tahoma" panose="020B0604030504040204" pitchFamily="34" charset="0"/>
                <a:cs typeface="Tahoma" panose="020B0604030504040204" pitchFamily="34" charset="0"/>
              </a:rPr>
              <a:t>To:</a:t>
            </a:r>
            <a:r>
              <a:rPr kumimoji="0" lang="en-US" altLang="en-US" sz="10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 </a:t>
            </a:r>
            <a:r>
              <a:rPr kumimoji="0" lang="en-US" altLang="en-US" sz="1000" b="0" i="0" u="none" strike="noStrike" cap="none" normalizeH="0" baseline="0" dirty="0" err="1">
                <a:ln>
                  <a:noFill/>
                </a:ln>
                <a:solidFill>
                  <a:schemeClr val="tx1"/>
                </a:solidFill>
                <a:effectLst/>
                <a:latin typeface="Tahoma" panose="020B0604030504040204" pitchFamily="34" charset="0"/>
                <a:cs typeface="Tahoma" panose="020B0604030504040204" pitchFamily="34" charset="0"/>
              </a:rPr>
              <a:t>Lin,</a:t>
            </a:r>
            <a:r>
              <a:rPr kumimoji="0" lang="en-US" altLang="en-US" sz="10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 Zhiqiang</a:t>
            </a:r>
            <a:br>
              <a:rPr kumimoji="0" lang="en-US" altLang="en-US" sz="10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br>
            <a:r>
              <a:rPr kumimoji="0" lang="en-US" altLang="en-US" sz="1000" b="1" i="0" u="none" strike="noStrike" cap="none" normalizeH="0" baseline="0" dirty="0">
                <a:ln>
                  <a:noFill/>
                </a:ln>
                <a:solidFill>
                  <a:schemeClr val="tx1"/>
                </a:solidFill>
                <a:effectLst/>
                <a:latin typeface="Tahoma" panose="020B0604030504040204" pitchFamily="34" charset="0"/>
                <a:cs typeface="Tahoma" panose="020B0604030504040204" pitchFamily="34" charset="0"/>
              </a:rPr>
              <a:t>Cc:</a:t>
            </a:r>
            <a:r>
              <a:rPr kumimoji="0" lang="en-US" altLang="en-US" sz="10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 Bauman, Erick; Fu, </a:t>
            </a:r>
            <a:r>
              <a:rPr kumimoji="0" lang="en-US" altLang="en-US" sz="1000" b="0" i="0" u="none" strike="noStrike" cap="none" normalizeH="0" baseline="0" dirty="0" err="1">
                <a:ln>
                  <a:noFill/>
                </a:ln>
                <a:solidFill>
                  <a:schemeClr val="tx1"/>
                </a:solidFill>
                <a:effectLst/>
                <a:latin typeface="Tahoma" panose="020B0604030504040204" pitchFamily="34" charset="0"/>
                <a:cs typeface="Tahoma" panose="020B0604030504040204" pitchFamily="34" charset="0"/>
              </a:rPr>
              <a:t>Yangchun</a:t>
            </a:r>
            <a:br>
              <a:rPr kumimoji="0" lang="en-US" altLang="en-US" sz="10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br>
            <a:r>
              <a:rPr kumimoji="0" lang="en-US" altLang="en-US" sz="1000" b="1" i="0" u="none" strike="noStrike" cap="none" normalizeH="0" baseline="0" dirty="0">
                <a:ln>
                  <a:noFill/>
                </a:ln>
                <a:solidFill>
                  <a:schemeClr val="tx1"/>
                </a:solidFill>
                <a:effectLst/>
                <a:latin typeface="Tahoma" panose="020B0604030504040204" pitchFamily="34" charset="0"/>
                <a:cs typeface="Tahoma" panose="020B0604030504040204" pitchFamily="34" charset="0"/>
              </a:rPr>
              <a:t>Subject:</a:t>
            </a:r>
            <a:r>
              <a:rPr kumimoji="0" lang="en-US" altLang="en-US" sz="1000" b="0" i="0" u="none" strike="noStrike" cap="none" normalizeH="0" baseline="0" dirty="0">
                <a:ln>
                  <a:noFill/>
                </a:ln>
                <a:solidFill>
                  <a:schemeClr val="tx1"/>
                </a:solidFill>
                <a:effectLst/>
                <a:latin typeface="Tahoma" panose="020B0604030504040204" pitchFamily="34" charset="0"/>
                <a:cs typeface="Tahoma" panose="020B0604030504040204" pitchFamily="34" charset="0"/>
              </a:rPr>
              <a:t> The SGX laptop</a:t>
            </a:r>
            <a:r>
              <a:rPr kumimoji="0" lang="en-US" altLang="en-US" sz="200" b="0" i="0" u="none" strike="noStrike" cap="none" normalizeH="0" baseline="0" dirty="0">
                <a:ln>
                  <a:noFill/>
                </a:ln>
                <a:solidFill>
                  <a:schemeClr val="tx1"/>
                </a:solidFill>
                <a:effectLst/>
              </a:rPr>
              <a:t> </a:t>
            </a:r>
          </a:p>
          <a:p>
            <a:pPr lvl="0">
              <a:buClrTx/>
            </a:pPr>
            <a:endParaRPr lang="en-US" sz="1800" dirty="0">
              <a:latin typeface="Courier New" panose="02070309020205020404" pitchFamily="49" charset="0"/>
              <a:cs typeface="Courier New" panose="02070309020205020404" pitchFamily="49" charset="0"/>
            </a:endParaRPr>
          </a:p>
          <a:p>
            <a:pPr lvl="0">
              <a:buClrTx/>
            </a:pPr>
            <a:r>
              <a:rPr lang="en-US" sz="1200" dirty="0">
                <a:latin typeface="Times New Roman" panose="02020603050405020304" pitchFamily="18" charset="0"/>
                <a:cs typeface="Times New Roman" panose="02020603050405020304" pitchFamily="18" charset="0"/>
              </a:rPr>
              <a:t>Dr. </a:t>
            </a:r>
            <a:r>
              <a:rPr lang="en-US" sz="1200" dirty="0" err="1">
                <a:latin typeface="Times New Roman" panose="02020603050405020304" pitchFamily="18" charset="0"/>
                <a:cs typeface="Times New Roman" panose="02020603050405020304" pitchFamily="18" charset="0"/>
              </a:rPr>
              <a:t>Lin,</a:t>
            </a:r>
            <a:r>
              <a:rPr lang="en-US" sz="1200" dirty="0">
                <a:latin typeface="Times New Roman" panose="02020603050405020304" pitchFamily="18" charset="0"/>
                <a:cs typeface="Times New Roman" panose="02020603050405020304" pitchFamily="18" charset="0"/>
              </a:rPr>
              <a:t> the laptop was delivered to Erick just now.</a:t>
            </a:r>
            <a:endPar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2F220DB-C1BD-48A3-AE3B-95CB9F611EEB}"/>
              </a:ext>
            </a:extLst>
          </p:cNvPr>
          <p:cNvSpPr/>
          <p:nvPr/>
        </p:nvSpPr>
        <p:spPr>
          <a:xfrm>
            <a:off x="7977139" y="4565842"/>
            <a:ext cx="1043709" cy="541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7430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Tree>
    <p:extLst>
      <p:ext uri="{BB962C8B-B14F-4D97-AF65-F5344CB8AC3E}">
        <p14:creationId xmlns:p14="http://schemas.microsoft.com/office/powerpoint/2010/main" val="35683060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grpSp>
        <p:nvGrpSpPr>
          <p:cNvPr id="10" name="Google Shape;589;p49" descr=" 589">
            <a:extLst>
              <a:ext uri="{FF2B5EF4-FFF2-40B4-BE49-F238E27FC236}">
                <a16:creationId xmlns:a16="http://schemas.microsoft.com/office/drawing/2014/main" id="{FD9FE508-B242-4EAA-AE40-91575E41D2C5}"/>
              </a:ext>
            </a:extLst>
          </p:cNvPr>
          <p:cNvGrpSpPr/>
          <p:nvPr/>
        </p:nvGrpSpPr>
        <p:grpSpPr>
          <a:xfrm>
            <a:off x="1778613" y="3312801"/>
            <a:ext cx="3242795" cy="1481332"/>
            <a:chOff x="-3039261" y="3180590"/>
            <a:chExt cx="3242795" cy="1481332"/>
          </a:xfrm>
        </p:grpSpPr>
        <p:sp>
          <p:nvSpPr>
            <p:cNvPr id="11" name="Google Shape;590;p49">
              <a:extLst>
                <a:ext uri="{FF2B5EF4-FFF2-40B4-BE49-F238E27FC236}">
                  <a16:creationId xmlns:a16="http://schemas.microsoft.com/office/drawing/2014/main" id="{1213984C-C805-4AF8-8E5C-93649DEDA5D3}"/>
                </a:ext>
              </a:extLst>
            </p:cNvPr>
            <p:cNvSpPr/>
            <p:nvPr/>
          </p:nvSpPr>
          <p:spPr>
            <a:xfrm>
              <a:off x="-3039261" y="3180590"/>
              <a:ext cx="3242795" cy="1481332"/>
            </a:xfrm>
            <a:prstGeom prst="roundRect">
              <a:avLst>
                <a:gd name="adj" fmla="val 16667"/>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algn="ctr" defTabSz="914378"/>
              <a:endParaRPr>
                <a:solidFill>
                  <a:srgbClr val="FFFFFF"/>
                </a:solidFill>
              </a:endParaRPr>
            </a:p>
          </p:txBody>
        </p:sp>
        <p:sp>
          <p:nvSpPr>
            <p:cNvPr id="12" name="Google Shape;591;p49">
              <a:extLst>
                <a:ext uri="{FF2B5EF4-FFF2-40B4-BE49-F238E27FC236}">
                  <a16:creationId xmlns:a16="http://schemas.microsoft.com/office/drawing/2014/main" id="{7B99E190-F4B7-4002-9AE7-BAF814D17D33}"/>
                </a:ext>
              </a:extLst>
            </p:cNvPr>
            <p:cNvSpPr/>
            <p:nvPr/>
          </p:nvSpPr>
          <p:spPr>
            <a:xfrm>
              <a:off x="-2949124" y="3218547"/>
              <a:ext cx="2996517" cy="646331"/>
            </a:xfrm>
            <a:prstGeom prst="rect">
              <a:avLst/>
            </a:prstGeom>
            <a:noFill/>
            <a:ln>
              <a:noFill/>
            </a:ln>
          </p:spPr>
          <p:txBody>
            <a:bodyPr spcFirstLastPara="1" wrap="square" lIns="91425" tIns="45700" rIns="91425" bIns="45700" anchor="t" anchorCtr="0">
              <a:noAutofit/>
            </a:bodyPr>
            <a:lstStyle/>
            <a:p>
              <a:pPr algn="just" defTabSz="914378"/>
              <a:r>
                <a:rPr lang="en" sz="900"/>
                <a:t>"</a:t>
              </a:r>
              <a:r>
                <a:rPr lang="en" sz="900" b="1"/>
                <a:t>A Case for Protecting Computer Games With SGX</a:t>
              </a:r>
              <a:r>
                <a:rPr lang="en" sz="900"/>
                <a:t>". Erick Bauman, and Zhiqiang Lin. In </a:t>
              </a:r>
              <a:r>
                <a:rPr lang="en" sz="900" i="1"/>
                <a:t>Proceedings of the 1st Workshop on System Software for Trusted Execution</a:t>
              </a:r>
              <a:r>
                <a:rPr lang="en" sz="900"/>
                <a:t>, Trento, Italy. December 2016</a:t>
              </a:r>
              <a:r>
                <a:rPr lang="en" sz="900" b="1"/>
                <a:t> </a:t>
              </a:r>
              <a:endParaRPr sz="900"/>
            </a:p>
          </p:txBody>
        </p:sp>
        <p:pic>
          <p:nvPicPr>
            <p:cNvPr id="13" name="Google Shape;592;p49">
              <a:extLst>
                <a:ext uri="{FF2B5EF4-FFF2-40B4-BE49-F238E27FC236}">
                  <a16:creationId xmlns:a16="http://schemas.microsoft.com/office/drawing/2014/main" id="{BDF19C8E-84EA-439E-A3ED-F00E6F157691}"/>
                </a:ext>
              </a:extLst>
            </p:cNvPr>
            <p:cNvPicPr preferRelativeResize="0"/>
            <p:nvPr/>
          </p:nvPicPr>
          <p:blipFill rotWithShape="1">
            <a:blip r:embed="rId2">
              <a:alphaModFix/>
            </a:blip>
            <a:srcRect r="6453" b="36473"/>
            <a:stretch/>
          </p:blipFill>
          <p:spPr>
            <a:xfrm>
              <a:off x="-2758332" y="3838261"/>
              <a:ext cx="2410532" cy="732693"/>
            </a:xfrm>
            <a:prstGeom prst="rect">
              <a:avLst/>
            </a:prstGeom>
            <a:noFill/>
            <a:ln>
              <a:noFill/>
            </a:ln>
          </p:spPr>
        </p:pic>
      </p:grpSp>
    </p:spTree>
    <p:extLst>
      <p:ext uri="{BB962C8B-B14F-4D97-AF65-F5344CB8AC3E}">
        <p14:creationId xmlns:p14="http://schemas.microsoft.com/office/powerpoint/2010/main" val="19870515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Tree>
    <p:extLst>
      <p:ext uri="{BB962C8B-B14F-4D97-AF65-F5344CB8AC3E}">
        <p14:creationId xmlns:p14="http://schemas.microsoft.com/office/powerpoint/2010/main" val="14529664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Tree>
    <p:extLst>
      <p:ext uri="{BB962C8B-B14F-4D97-AF65-F5344CB8AC3E}">
        <p14:creationId xmlns:p14="http://schemas.microsoft.com/office/powerpoint/2010/main" val="11017558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grpSp>
        <p:nvGrpSpPr>
          <p:cNvPr id="15" name="Google Shape;569;p49" descr=" 569">
            <a:extLst>
              <a:ext uri="{FF2B5EF4-FFF2-40B4-BE49-F238E27FC236}">
                <a16:creationId xmlns:a16="http://schemas.microsoft.com/office/drawing/2014/main" id="{C3FFD65C-0C06-4877-86D4-E099FF6C2935}"/>
              </a:ext>
            </a:extLst>
          </p:cNvPr>
          <p:cNvGrpSpPr/>
          <p:nvPr/>
        </p:nvGrpSpPr>
        <p:grpSpPr>
          <a:xfrm>
            <a:off x="1722239" y="1032778"/>
            <a:ext cx="4576149" cy="1482741"/>
            <a:chOff x="1677938" y="-383294"/>
            <a:chExt cx="4576149" cy="1482741"/>
          </a:xfrm>
        </p:grpSpPr>
        <p:sp>
          <p:nvSpPr>
            <p:cNvPr id="16" name="Google Shape;570;p49">
              <a:extLst>
                <a:ext uri="{FF2B5EF4-FFF2-40B4-BE49-F238E27FC236}">
                  <a16:creationId xmlns:a16="http://schemas.microsoft.com/office/drawing/2014/main" id="{ADEAF0A4-5D03-4966-B0ED-3C60C785DC27}"/>
                </a:ext>
              </a:extLst>
            </p:cNvPr>
            <p:cNvSpPr/>
            <p:nvPr/>
          </p:nvSpPr>
          <p:spPr>
            <a:xfrm>
              <a:off x="1703805" y="-383294"/>
              <a:ext cx="4414258" cy="1482741"/>
            </a:xfrm>
            <a:prstGeom prst="roundRect">
              <a:avLst>
                <a:gd name="adj" fmla="val 16667"/>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algn="ctr" defTabSz="914378"/>
              <a:endParaRPr>
                <a:solidFill>
                  <a:srgbClr val="FFFFFF"/>
                </a:solidFill>
              </a:endParaRPr>
            </a:p>
          </p:txBody>
        </p:sp>
        <p:sp>
          <p:nvSpPr>
            <p:cNvPr id="17" name="Google Shape;571;p49">
              <a:extLst>
                <a:ext uri="{FF2B5EF4-FFF2-40B4-BE49-F238E27FC236}">
                  <a16:creationId xmlns:a16="http://schemas.microsoft.com/office/drawing/2014/main" id="{D23EDE20-DB5E-407A-8E74-149429DA41A6}"/>
                </a:ext>
              </a:extLst>
            </p:cNvPr>
            <p:cNvSpPr/>
            <p:nvPr/>
          </p:nvSpPr>
          <p:spPr>
            <a:xfrm>
              <a:off x="1841279" y="-331569"/>
              <a:ext cx="4211777" cy="507831"/>
            </a:xfrm>
            <a:prstGeom prst="rect">
              <a:avLst/>
            </a:prstGeom>
            <a:noFill/>
            <a:ln>
              <a:noFill/>
            </a:ln>
          </p:spPr>
          <p:txBody>
            <a:bodyPr spcFirstLastPara="1" wrap="square" lIns="91425" tIns="45700" rIns="91425" bIns="45700" anchor="t" anchorCtr="0">
              <a:noAutofit/>
            </a:bodyPr>
            <a:lstStyle/>
            <a:p>
              <a:pPr defTabSz="914378"/>
              <a:r>
                <a:rPr lang="en" sz="900"/>
                <a:t>"</a:t>
              </a:r>
              <a:r>
                <a:rPr lang="en" sz="900" b="1"/>
                <a:t>SGX-Log: Securing System Logs With SGX</a:t>
              </a:r>
              <a:r>
                <a:rPr lang="en" sz="900"/>
                <a:t>". Vishal Karande, Erick Buaman, Zhiqiang Lin, and Latifur Khan. In Proceedings of the 12th ACM Asia Conference on Computer and Communications Security, Abu Dhabi. April 2017</a:t>
              </a:r>
              <a:endParaRPr>
                <a:ea typeface="+mn-ea"/>
              </a:endParaRPr>
            </a:p>
          </p:txBody>
        </p:sp>
        <p:pic>
          <p:nvPicPr>
            <p:cNvPr id="18" name="Google Shape;572;p49">
              <a:extLst>
                <a:ext uri="{FF2B5EF4-FFF2-40B4-BE49-F238E27FC236}">
                  <a16:creationId xmlns:a16="http://schemas.microsoft.com/office/drawing/2014/main" id="{EC12FA0C-B763-4AB7-B743-415C81BADB82}"/>
                </a:ext>
              </a:extLst>
            </p:cNvPr>
            <p:cNvPicPr preferRelativeResize="0"/>
            <p:nvPr/>
          </p:nvPicPr>
          <p:blipFill rotWithShape="1">
            <a:blip r:embed="rId2">
              <a:alphaModFix/>
            </a:blip>
            <a:srcRect l="740" b="29876"/>
            <a:stretch/>
          </p:blipFill>
          <p:spPr>
            <a:xfrm>
              <a:off x="1677938" y="220204"/>
              <a:ext cx="4576149" cy="753996"/>
            </a:xfrm>
            <a:prstGeom prst="rect">
              <a:avLst/>
            </a:prstGeom>
            <a:noFill/>
            <a:ln>
              <a:noFill/>
            </a:ln>
          </p:spPr>
        </p:pic>
      </p:grpSp>
    </p:spTree>
    <p:extLst>
      <p:ext uri="{BB962C8B-B14F-4D97-AF65-F5344CB8AC3E}">
        <p14:creationId xmlns:p14="http://schemas.microsoft.com/office/powerpoint/2010/main" val="2507179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Tree>
    <p:extLst>
      <p:ext uri="{BB962C8B-B14F-4D97-AF65-F5344CB8AC3E}">
        <p14:creationId xmlns:p14="http://schemas.microsoft.com/office/powerpoint/2010/main" val="816380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Tree>
    <p:extLst>
      <p:ext uri="{BB962C8B-B14F-4D97-AF65-F5344CB8AC3E}">
        <p14:creationId xmlns:p14="http://schemas.microsoft.com/office/powerpoint/2010/main" val="16087935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grpSp>
        <p:nvGrpSpPr>
          <p:cNvPr id="20" name="Google Shape;573;p49" descr=" 573">
            <a:extLst>
              <a:ext uri="{FF2B5EF4-FFF2-40B4-BE49-F238E27FC236}">
                <a16:creationId xmlns:a16="http://schemas.microsoft.com/office/drawing/2014/main" id="{7B19D2AF-3EE2-4CC4-9A69-DD18B691D3F2}"/>
              </a:ext>
            </a:extLst>
          </p:cNvPr>
          <p:cNvGrpSpPr/>
          <p:nvPr/>
        </p:nvGrpSpPr>
        <p:grpSpPr>
          <a:xfrm>
            <a:off x="3032936" y="1064018"/>
            <a:ext cx="5096037" cy="1515922"/>
            <a:chOff x="2766335" y="2020113"/>
            <a:chExt cx="5096037" cy="1515922"/>
          </a:xfrm>
        </p:grpSpPr>
        <p:sp>
          <p:nvSpPr>
            <p:cNvPr id="21" name="Google Shape;574;p49">
              <a:extLst>
                <a:ext uri="{FF2B5EF4-FFF2-40B4-BE49-F238E27FC236}">
                  <a16:creationId xmlns:a16="http://schemas.microsoft.com/office/drawing/2014/main" id="{65075518-05E3-4118-9DFD-F5A6AD91CC12}"/>
                </a:ext>
              </a:extLst>
            </p:cNvPr>
            <p:cNvSpPr/>
            <p:nvPr/>
          </p:nvSpPr>
          <p:spPr>
            <a:xfrm>
              <a:off x="2766335" y="2020113"/>
              <a:ext cx="5096037" cy="1515922"/>
            </a:xfrm>
            <a:prstGeom prst="roundRect">
              <a:avLst>
                <a:gd name="adj" fmla="val 16667"/>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algn="ctr" defTabSz="914378"/>
              <a:endParaRPr>
                <a:solidFill>
                  <a:srgbClr val="FFFFFF"/>
                </a:solidFill>
              </a:endParaRPr>
            </a:p>
          </p:txBody>
        </p:sp>
        <p:sp>
          <p:nvSpPr>
            <p:cNvPr id="22" name="Google Shape;575;p49">
              <a:extLst>
                <a:ext uri="{FF2B5EF4-FFF2-40B4-BE49-F238E27FC236}">
                  <a16:creationId xmlns:a16="http://schemas.microsoft.com/office/drawing/2014/main" id="{CBDE6348-C2F9-4DA4-82A2-1D868B51385C}"/>
                </a:ext>
              </a:extLst>
            </p:cNvPr>
            <p:cNvSpPr/>
            <p:nvPr/>
          </p:nvSpPr>
          <p:spPr>
            <a:xfrm>
              <a:off x="2940730" y="2036574"/>
              <a:ext cx="4686412" cy="646331"/>
            </a:xfrm>
            <a:prstGeom prst="rect">
              <a:avLst/>
            </a:prstGeom>
            <a:noFill/>
            <a:ln>
              <a:noFill/>
            </a:ln>
          </p:spPr>
          <p:txBody>
            <a:bodyPr spcFirstLastPara="1" wrap="square" lIns="91425" tIns="45700" rIns="91425" bIns="45700" anchor="t" anchorCtr="0">
              <a:noAutofit/>
            </a:bodyPr>
            <a:lstStyle/>
            <a:p>
              <a:pPr algn="just" defTabSz="914378"/>
              <a:r>
                <a:rPr lang="en" sz="900"/>
                <a:t>“</a:t>
              </a:r>
              <a:r>
                <a:rPr lang="en" sz="900" b="1"/>
                <a:t>SGX-LAPD. Thwarting Controlled Side Channel Attacks via Enclave Verifiable Page Faults</a:t>
              </a:r>
              <a:r>
                <a:rPr lang="en" sz="900"/>
                <a:t>". Yangchun Fu, Erick Bauman, Raul Quinonez, and Zhiqiang Lin. In Proceedings of the 20th International Symposium on Research in Attacks, Intrusions and Defenses, Atlanta, Georgia. September 2017</a:t>
              </a:r>
              <a:endParaRPr>
                <a:ea typeface="+mn-ea"/>
              </a:endParaRPr>
            </a:p>
          </p:txBody>
        </p:sp>
        <p:pic>
          <p:nvPicPr>
            <p:cNvPr id="23" name="Google Shape;576;p49">
              <a:extLst>
                <a:ext uri="{FF2B5EF4-FFF2-40B4-BE49-F238E27FC236}">
                  <a16:creationId xmlns:a16="http://schemas.microsoft.com/office/drawing/2014/main" id="{B49FB339-F6E2-4FA4-A857-C739BF58FE3D}"/>
                </a:ext>
              </a:extLst>
            </p:cNvPr>
            <p:cNvPicPr preferRelativeResize="0"/>
            <p:nvPr/>
          </p:nvPicPr>
          <p:blipFill rotWithShape="1">
            <a:blip r:embed="rId2">
              <a:alphaModFix/>
            </a:blip>
            <a:srcRect l="2836" t="4643" b="27142"/>
            <a:stretch/>
          </p:blipFill>
          <p:spPr>
            <a:xfrm>
              <a:off x="3038874" y="2716553"/>
              <a:ext cx="4678020" cy="778436"/>
            </a:xfrm>
            <a:prstGeom prst="rect">
              <a:avLst/>
            </a:prstGeom>
            <a:noFill/>
            <a:ln>
              <a:noFill/>
            </a:ln>
          </p:spPr>
        </p:pic>
      </p:grpSp>
    </p:spTree>
    <p:extLst>
      <p:ext uri="{BB962C8B-B14F-4D97-AF65-F5344CB8AC3E}">
        <p14:creationId xmlns:p14="http://schemas.microsoft.com/office/powerpoint/2010/main" val="36743937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sp>
        <p:nvSpPr>
          <p:cNvPr id="102" name="Google Shape;102;p29" descr=" 10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Data is Under the Danger of Being Leaked or Abused</a:t>
            </a:r>
            <a:endParaRPr sz="2700" b="1" i="0" u="none" strike="noStrike" cap="none">
              <a:solidFill>
                <a:schemeClr val="lt1"/>
              </a:solidFill>
              <a:latin typeface="Arial"/>
              <a:ea typeface="Arial"/>
              <a:cs typeface="Arial"/>
              <a:sym typeface="Arial"/>
            </a:endParaRPr>
          </a:p>
        </p:txBody>
      </p:sp>
      <p:cxnSp>
        <p:nvCxnSpPr>
          <p:cNvPr id="103" name="Google Shape;103;p29" descr=" 103"/>
          <p:cNvCxnSpPr/>
          <p:nvPr/>
        </p:nvCxnSpPr>
        <p:spPr>
          <a:xfrm rot="10800000" flipH="1">
            <a:off x="337588" y="2446161"/>
            <a:ext cx="8372700" cy="47100"/>
          </a:xfrm>
          <a:prstGeom prst="straightConnector1">
            <a:avLst/>
          </a:prstGeom>
          <a:noFill/>
          <a:ln w="63500" cap="flat" cmpd="sng">
            <a:solidFill>
              <a:srgbClr val="C00000"/>
            </a:solidFill>
            <a:prstDash val="solid"/>
            <a:round/>
            <a:headEnd type="none" w="sm" len="sm"/>
            <a:tailEnd type="triangle" w="med" len="med"/>
          </a:ln>
        </p:spPr>
      </p:cxnSp>
      <p:sp>
        <p:nvSpPr>
          <p:cNvPr id="7" name="Google Shape;106;p29" descr=" 106">
            <a:extLst>
              <a:ext uri="{FF2B5EF4-FFF2-40B4-BE49-F238E27FC236}">
                <a16:creationId xmlns:a16="http://schemas.microsoft.com/office/drawing/2014/main" id="{EE65D2D0-398A-498C-BA4E-D0937D649AFE}"/>
              </a:ext>
            </a:extLst>
          </p:cNvPr>
          <p:cNvSpPr/>
          <p:nvPr/>
        </p:nvSpPr>
        <p:spPr>
          <a:xfrm>
            <a:off x="580266" y="3171100"/>
            <a:ext cx="2656812" cy="738664"/>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Uber</a:t>
            </a: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October, 2016</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57 million drivers and customers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$1</a:t>
            </a:r>
            <a:r>
              <a:rPr lang="en" sz="1050"/>
              <a:t>48</a:t>
            </a:r>
            <a:r>
              <a:rPr lang="en" sz="1050" b="0" i="0" u="none" strike="noStrike" cap="none">
                <a:solidFill>
                  <a:srgbClr val="000000"/>
                </a:solidFill>
                <a:latin typeface="Arial"/>
                <a:ea typeface="Arial"/>
                <a:cs typeface="Arial"/>
                <a:sym typeface="Arial"/>
              </a:rPr>
              <a:t> million</a:t>
            </a:r>
            <a:endParaRPr sz="1400" b="0" i="0" u="none" strike="noStrike" cap="none">
              <a:solidFill>
                <a:srgbClr val="000000"/>
              </a:solidFill>
              <a:latin typeface="Arial"/>
              <a:ea typeface="Arial"/>
              <a:cs typeface="Arial"/>
              <a:sym typeface="Arial"/>
            </a:endParaRPr>
          </a:p>
        </p:txBody>
      </p:sp>
      <p:pic>
        <p:nvPicPr>
          <p:cNvPr id="6" name="Google Shape;107;p29" descr=" 107">
            <a:extLst>
              <a:ext uri="{FF2B5EF4-FFF2-40B4-BE49-F238E27FC236}">
                <a16:creationId xmlns:a16="http://schemas.microsoft.com/office/drawing/2014/main" id="{0D4B76F0-54C1-46ED-B622-7624DB221002}"/>
              </a:ext>
            </a:extLst>
          </p:cNvPr>
          <p:cNvPicPr preferRelativeResize="0"/>
          <p:nvPr/>
        </p:nvPicPr>
        <p:blipFill rotWithShape="1">
          <a:blip r:embed="rId2">
            <a:alphaModFix/>
          </a:blip>
          <a:srcRect/>
          <a:stretch/>
        </p:blipFill>
        <p:spPr>
          <a:xfrm>
            <a:off x="1290126" y="4010500"/>
            <a:ext cx="1142617" cy="516618"/>
          </a:xfrm>
          <a:prstGeom prst="rect">
            <a:avLst/>
          </a:prstGeom>
          <a:noFill/>
          <a:ln>
            <a:noFill/>
          </a:ln>
        </p:spPr>
      </p:pic>
      <p:sp>
        <p:nvSpPr>
          <p:cNvPr id="4" name="Google Shape;112;p29" descr=" 112">
            <a:extLst>
              <a:ext uri="{FF2B5EF4-FFF2-40B4-BE49-F238E27FC236}">
                <a16:creationId xmlns:a16="http://schemas.microsoft.com/office/drawing/2014/main" id="{AED8EFC2-3937-4453-A4CD-FD1FDC53218B}"/>
              </a:ext>
            </a:extLst>
          </p:cNvPr>
          <p:cNvSpPr/>
          <p:nvPr/>
        </p:nvSpPr>
        <p:spPr>
          <a:xfrm>
            <a:off x="1771354" y="2329887"/>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cxnSp>
        <p:nvCxnSpPr>
          <p:cNvPr id="5" name="Google Shape;115;p29" descr=" 115">
            <a:extLst>
              <a:ext uri="{FF2B5EF4-FFF2-40B4-BE49-F238E27FC236}">
                <a16:creationId xmlns:a16="http://schemas.microsoft.com/office/drawing/2014/main" id="{D9CA2830-E7A0-43FF-B29F-9B98E603D36E}"/>
              </a:ext>
            </a:extLst>
          </p:cNvPr>
          <p:cNvCxnSpPr>
            <a:cxnSpLocks/>
          </p:cNvCxnSpPr>
          <p:nvPr/>
        </p:nvCxnSpPr>
        <p:spPr>
          <a:xfrm rot="5400000">
            <a:off x="1625385" y="2887812"/>
            <a:ext cx="566576" cy="1"/>
          </a:xfrm>
          <a:prstGeom prst="bentConnector3">
            <a:avLst>
              <a:gd name="adj1" fmla="val 50000"/>
            </a:avLst>
          </a:prstGeom>
          <a:noFill/>
          <a:ln w="9525" cap="flat" cmpd="sng">
            <a:solidFill>
              <a:srgbClr val="031C64"/>
            </a:solidFill>
            <a:prstDash val="solid"/>
            <a:round/>
            <a:headEnd type="none" w="sm" len="sm"/>
            <a:tailEnd type="none" w="sm" len="sm"/>
          </a:ln>
        </p:spPr>
      </p:cxnSp>
    </p:spTree>
    <p:extLst>
      <p:ext uri="{BB962C8B-B14F-4D97-AF65-F5344CB8AC3E}">
        <p14:creationId xmlns:p14="http://schemas.microsoft.com/office/powerpoint/2010/main" val="11903048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Tree>
    <p:extLst>
      <p:ext uri="{BB962C8B-B14F-4D97-AF65-F5344CB8AC3E}">
        <p14:creationId xmlns:p14="http://schemas.microsoft.com/office/powerpoint/2010/main" val="28953980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Tree>
    <p:extLst>
      <p:ext uri="{BB962C8B-B14F-4D97-AF65-F5344CB8AC3E}">
        <p14:creationId xmlns:p14="http://schemas.microsoft.com/office/powerpoint/2010/main" val="13695769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7" name="Google Shape;577;p49" descr=" 577">
            <a:extLst>
              <a:ext uri="{FF2B5EF4-FFF2-40B4-BE49-F238E27FC236}">
                <a16:creationId xmlns:a16="http://schemas.microsoft.com/office/drawing/2014/main" id="{412DF7BD-23DE-456C-B305-CDACAC04F0E7}"/>
              </a:ext>
            </a:extLst>
          </p:cNvPr>
          <p:cNvSpPr/>
          <p:nvPr/>
        </p:nvSpPr>
        <p:spPr>
          <a:xfrm>
            <a:off x="3318806" y="1237828"/>
            <a:ext cx="5279527" cy="1482741"/>
          </a:xfrm>
          <a:prstGeom prst="roundRect">
            <a:avLst>
              <a:gd name="adj" fmla="val 16667"/>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algn="ctr" defTabSz="914378"/>
            <a:endParaRPr>
              <a:solidFill>
                <a:srgbClr val="FFFFFF"/>
              </a:solidFill>
            </a:endParaRPr>
          </a:p>
        </p:txBody>
      </p:sp>
      <p:sp>
        <p:nvSpPr>
          <p:cNvPr id="26" name="Google Shape;578;p49" descr=" 578">
            <a:extLst>
              <a:ext uri="{FF2B5EF4-FFF2-40B4-BE49-F238E27FC236}">
                <a16:creationId xmlns:a16="http://schemas.microsoft.com/office/drawing/2014/main" id="{A57D5770-D0A9-457F-B244-270ED549F51A}"/>
              </a:ext>
            </a:extLst>
          </p:cNvPr>
          <p:cNvSpPr/>
          <p:nvPr/>
        </p:nvSpPr>
        <p:spPr>
          <a:xfrm>
            <a:off x="3466430" y="1280827"/>
            <a:ext cx="5000485" cy="646331"/>
          </a:xfrm>
          <a:prstGeom prst="rect">
            <a:avLst/>
          </a:prstGeom>
          <a:solidFill>
            <a:schemeClr val="lt1"/>
          </a:solidFill>
          <a:ln>
            <a:noFill/>
          </a:ln>
        </p:spPr>
        <p:txBody>
          <a:bodyPr spcFirstLastPara="1" wrap="square" lIns="91425" tIns="45700" rIns="91425" bIns="45700" anchor="t" anchorCtr="0">
            <a:noAutofit/>
          </a:bodyPr>
          <a:lstStyle/>
          <a:p>
            <a:pPr defTabSz="914378"/>
            <a:r>
              <a:rPr lang="en" sz="900"/>
              <a:t>"</a:t>
            </a:r>
            <a:r>
              <a:rPr lang="en" sz="900" b="1"/>
              <a:t>Securing Data Analytics on SGX With Randomization</a:t>
            </a:r>
            <a:r>
              <a:rPr lang="en" sz="900"/>
              <a:t>". Swarup Chandra, Vishal Karande, Zhiqiang Lin, Latifur Khan, Murat Kantarcioglu, and Bhavani Thuraisingham. In Proceedings of the 22nd European Symposium on Research in Computer Security, Oslo, Norway. September, 2017</a:t>
            </a:r>
            <a:endParaRPr>
              <a:ea typeface="+mn-ea"/>
            </a:endParaRPr>
          </a:p>
        </p:txBody>
      </p:sp>
      <p:pic>
        <p:nvPicPr>
          <p:cNvPr id="25" name="Google Shape;579;p49" descr=" 579">
            <a:extLst>
              <a:ext uri="{FF2B5EF4-FFF2-40B4-BE49-F238E27FC236}">
                <a16:creationId xmlns:a16="http://schemas.microsoft.com/office/drawing/2014/main" id="{A700E626-FB22-444A-807F-1A0BD30D00C5}"/>
              </a:ext>
            </a:extLst>
          </p:cNvPr>
          <p:cNvPicPr preferRelativeResize="0"/>
          <p:nvPr/>
        </p:nvPicPr>
        <p:blipFill rotWithShape="1">
          <a:blip r:embed="rId2">
            <a:alphaModFix/>
          </a:blip>
          <a:srcRect t="10499" r="1362" b="29424"/>
          <a:stretch/>
        </p:blipFill>
        <p:spPr>
          <a:xfrm>
            <a:off x="3418342" y="1944013"/>
            <a:ext cx="5120321" cy="603959"/>
          </a:xfrm>
          <a:prstGeom prst="rect">
            <a:avLst/>
          </a:prstGeom>
          <a:noFill/>
          <a:ln>
            <a:noFill/>
          </a:ln>
        </p:spPr>
      </p:pic>
    </p:spTree>
    <p:extLst>
      <p:ext uri="{BB962C8B-B14F-4D97-AF65-F5344CB8AC3E}">
        <p14:creationId xmlns:p14="http://schemas.microsoft.com/office/powerpoint/2010/main" val="18504879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Tree>
    <p:extLst>
      <p:ext uri="{BB962C8B-B14F-4D97-AF65-F5344CB8AC3E}">
        <p14:creationId xmlns:p14="http://schemas.microsoft.com/office/powerpoint/2010/main" val="14827398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37466812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32" name="Google Shape;509;p49" descr=" 509">
            <a:extLst>
              <a:ext uri="{FF2B5EF4-FFF2-40B4-BE49-F238E27FC236}">
                <a16:creationId xmlns:a16="http://schemas.microsoft.com/office/drawing/2014/main" id="{FAAAFE62-F75C-431E-B575-03FF80053DD1}"/>
              </a:ext>
            </a:extLst>
          </p:cNvPr>
          <p:cNvSpPr/>
          <p:nvPr/>
        </p:nvSpPr>
        <p:spPr>
          <a:xfrm>
            <a:off x="4625100" y="1152746"/>
            <a:ext cx="4491097" cy="1493921"/>
          </a:xfrm>
          <a:prstGeom prst="roundRect">
            <a:avLst>
              <a:gd name="adj" fmla="val 16667"/>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algn="ctr" defTabSz="914378"/>
            <a:endParaRPr>
              <a:solidFill>
                <a:srgbClr val="FFFFFF"/>
              </a:solidFill>
            </a:endParaRPr>
          </a:p>
        </p:txBody>
      </p:sp>
      <p:sp>
        <p:nvSpPr>
          <p:cNvPr id="31" name="Google Shape;510;p49" descr=" 510">
            <a:extLst>
              <a:ext uri="{FF2B5EF4-FFF2-40B4-BE49-F238E27FC236}">
                <a16:creationId xmlns:a16="http://schemas.microsoft.com/office/drawing/2014/main" id="{393A2493-B660-4D37-A731-901E7C51A620}"/>
              </a:ext>
            </a:extLst>
          </p:cNvPr>
          <p:cNvSpPr/>
          <p:nvPr/>
        </p:nvSpPr>
        <p:spPr>
          <a:xfrm>
            <a:off x="4591496" y="1134511"/>
            <a:ext cx="4384741" cy="646331"/>
          </a:xfrm>
          <a:prstGeom prst="rect">
            <a:avLst/>
          </a:prstGeom>
          <a:noFill/>
          <a:ln>
            <a:noFill/>
          </a:ln>
        </p:spPr>
        <p:txBody>
          <a:bodyPr spcFirstLastPara="1" wrap="square" lIns="91425" tIns="45700" rIns="91425" bIns="45700" anchor="t" anchorCtr="0">
            <a:noAutofit/>
          </a:bodyPr>
          <a:lstStyle/>
          <a:p>
            <a:pPr algn="just" defTabSz="914378"/>
            <a:r>
              <a:rPr lang="en" sz="900"/>
              <a:t>"</a:t>
            </a:r>
            <a:r>
              <a:rPr lang="en" sz="900" b="1"/>
              <a:t>SGX-BigMatrix: A Practical Encrypted Data Analytic Framework With Trusted Processors</a:t>
            </a:r>
            <a:r>
              <a:rPr lang="en" sz="900"/>
              <a:t>". Fahad Shaon, Murat Kantarcioglu, Zhiqiang Lin, and Latifur Khan. In </a:t>
            </a:r>
            <a:r>
              <a:rPr lang="en" sz="900" i="1"/>
              <a:t>Proceedings of the 24th ACM Conference on Computer and Communications Security</a:t>
            </a:r>
            <a:r>
              <a:rPr lang="en" sz="900"/>
              <a:t>, Dallas, Texas. November 2017.</a:t>
            </a:r>
            <a:endParaRPr>
              <a:ea typeface="+mn-ea"/>
            </a:endParaRPr>
          </a:p>
        </p:txBody>
      </p:sp>
      <p:pic>
        <p:nvPicPr>
          <p:cNvPr id="30" name="Google Shape;511;p49" descr=" 511">
            <a:extLst>
              <a:ext uri="{FF2B5EF4-FFF2-40B4-BE49-F238E27FC236}">
                <a16:creationId xmlns:a16="http://schemas.microsoft.com/office/drawing/2014/main" id="{501484DA-8B70-49D8-93DE-9C533A37E492}"/>
              </a:ext>
            </a:extLst>
          </p:cNvPr>
          <p:cNvPicPr preferRelativeResize="0"/>
          <p:nvPr/>
        </p:nvPicPr>
        <p:blipFill rotWithShape="1">
          <a:blip r:embed="rId2">
            <a:alphaModFix/>
          </a:blip>
          <a:srcRect r="1624" b="26704"/>
          <a:stretch/>
        </p:blipFill>
        <p:spPr>
          <a:xfrm>
            <a:off x="4705540" y="1823908"/>
            <a:ext cx="4339370" cy="717746"/>
          </a:xfrm>
          <a:prstGeom prst="rect">
            <a:avLst/>
          </a:prstGeom>
          <a:noFill/>
          <a:ln>
            <a:noFill/>
          </a:ln>
        </p:spPr>
      </p:pic>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22139324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37127236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7555744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35" name="Google Shape;512;p49" descr=" 512">
            <a:extLst>
              <a:ext uri="{FF2B5EF4-FFF2-40B4-BE49-F238E27FC236}">
                <a16:creationId xmlns:a16="http://schemas.microsoft.com/office/drawing/2014/main" id="{10225E26-69BE-4B88-AE82-A01EE8DD3F74}"/>
              </a:ext>
            </a:extLst>
          </p:cNvPr>
          <p:cNvSpPr/>
          <p:nvPr/>
        </p:nvSpPr>
        <p:spPr>
          <a:xfrm>
            <a:off x="5240967" y="904464"/>
            <a:ext cx="3622377" cy="1494521"/>
          </a:xfrm>
          <a:prstGeom prst="roundRect">
            <a:avLst>
              <a:gd name="adj" fmla="val 16667"/>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algn="ctr" defTabSz="914378"/>
            <a:endParaRPr>
              <a:solidFill>
                <a:srgbClr val="FFFFFF"/>
              </a:solidFill>
            </a:endParaRPr>
          </a:p>
        </p:txBody>
      </p:sp>
      <p:sp>
        <p:nvSpPr>
          <p:cNvPr id="36" name="Google Shape;513;p49" descr=" 513">
            <a:extLst>
              <a:ext uri="{FF2B5EF4-FFF2-40B4-BE49-F238E27FC236}">
                <a16:creationId xmlns:a16="http://schemas.microsoft.com/office/drawing/2014/main" id="{8D0DFC49-BE89-4803-BC60-CCC23E8CAC00}"/>
              </a:ext>
            </a:extLst>
          </p:cNvPr>
          <p:cNvSpPr/>
          <p:nvPr/>
        </p:nvSpPr>
        <p:spPr>
          <a:xfrm>
            <a:off x="5248784" y="963068"/>
            <a:ext cx="3564989" cy="646331"/>
          </a:xfrm>
          <a:prstGeom prst="rect">
            <a:avLst/>
          </a:prstGeom>
          <a:noFill/>
          <a:ln>
            <a:noFill/>
          </a:ln>
        </p:spPr>
        <p:txBody>
          <a:bodyPr spcFirstLastPara="1" wrap="square" lIns="91425" tIns="45700" rIns="91425" bIns="45700" anchor="t" anchorCtr="0">
            <a:noAutofit/>
          </a:bodyPr>
          <a:lstStyle/>
          <a:p>
            <a:pPr algn="just" defTabSz="914378"/>
            <a:r>
              <a:rPr lang="en" sz="900" dirty="0"/>
              <a:t>"</a:t>
            </a:r>
            <a:r>
              <a:rPr lang="en" sz="900" b="1" dirty="0"/>
              <a:t>SGX-Elide: Enabling Enclave Code Secrecy via Self-Modification</a:t>
            </a:r>
            <a:r>
              <a:rPr lang="en" sz="900" dirty="0"/>
              <a:t>". Erick Bauman, Huibo Wang, Mingwei Zhang, and Zhiqiang Lin. In Proceedings of International Symposium on Code Generation and Optimization, Vienna, Austria, February 2018</a:t>
            </a:r>
            <a:endParaRPr dirty="0">
              <a:ea typeface="+mn-ea"/>
            </a:endParaRPr>
          </a:p>
        </p:txBody>
      </p:sp>
      <p:pic>
        <p:nvPicPr>
          <p:cNvPr id="37" name="Google Shape;514;p49" descr=" 514">
            <a:extLst>
              <a:ext uri="{FF2B5EF4-FFF2-40B4-BE49-F238E27FC236}">
                <a16:creationId xmlns:a16="http://schemas.microsoft.com/office/drawing/2014/main" id="{F19879F7-E6D0-481B-9ECE-111E6C8575C2}"/>
              </a:ext>
            </a:extLst>
          </p:cNvPr>
          <p:cNvPicPr preferRelativeResize="0"/>
          <p:nvPr/>
        </p:nvPicPr>
        <p:blipFill rotWithShape="1">
          <a:blip r:embed="rId3">
            <a:alphaModFix/>
          </a:blip>
          <a:srcRect l="4714" t="4323" r="1525" b="30354"/>
          <a:stretch/>
        </p:blipFill>
        <p:spPr>
          <a:xfrm>
            <a:off x="5440608" y="1668461"/>
            <a:ext cx="3361517" cy="626024"/>
          </a:xfrm>
          <a:prstGeom prst="rect">
            <a:avLst/>
          </a:prstGeom>
          <a:noFill/>
          <a:ln>
            <a:noFill/>
          </a:ln>
        </p:spPr>
      </p:pic>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1359650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20551486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sp>
        <p:nvSpPr>
          <p:cNvPr id="102" name="Google Shape;102;p29" descr=" 10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Data is Under the Danger of Being Leaked or Abused</a:t>
            </a:r>
            <a:endParaRPr sz="2700" b="1" i="0" u="none" strike="noStrike" cap="none">
              <a:solidFill>
                <a:schemeClr val="lt1"/>
              </a:solidFill>
              <a:latin typeface="Arial"/>
              <a:ea typeface="Arial"/>
              <a:cs typeface="Arial"/>
              <a:sym typeface="Arial"/>
            </a:endParaRPr>
          </a:p>
        </p:txBody>
      </p:sp>
      <p:cxnSp>
        <p:nvCxnSpPr>
          <p:cNvPr id="103" name="Google Shape;103;p29" descr=" 103"/>
          <p:cNvCxnSpPr/>
          <p:nvPr/>
        </p:nvCxnSpPr>
        <p:spPr>
          <a:xfrm rot="10800000" flipH="1">
            <a:off x="337588" y="2446161"/>
            <a:ext cx="8372700" cy="47100"/>
          </a:xfrm>
          <a:prstGeom prst="straightConnector1">
            <a:avLst/>
          </a:prstGeom>
          <a:noFill/>
          <a:ln w="63500" cap="flat" cmpd="sng">
            <a:solidFill>
              <a:srgbClr val="C00000"/>
            </a:solidFill>
            <a:prstDash val="solid"/>
            <a:round/>
            <a:headEnd type="none" w="sm" len="sm"/>
            <a:tailEnd type="triangle" w="med" len="med"/>
          </a:ln>
        </p:spPr>
      </p:cxnSp>
      <p:sp>
        <p:nvSpPr>
          <p:cNvPr id="7" name="Google Shape;106;p29" descr=" 106">
            <a:extLst>
              <a:ext uri="{FF2B5EF4-FFF2-40B4-BE49-F238E27FC236}">
                <a16:creationId xmlns:a16="http://schemas.microsoft.com/office/drawing/2014/main" id="{EE65D2D0-398A-498C-BA4E-D0937D649AFE}"/>
              </a:ext>
            </a:extLst>
          </p:cNvPr>
          <p:cNvSpPr/>
          <p:nvPr/>
        </p:nvSpPr>
        <p:spPr>
          <a:xfrm>
            <a:off x="580266" y="3171100"/>
            <a:ext cx="2656812" cy="738664"/>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Uber</a:t>
            </a: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October, 2016</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57 million drivers and customers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$1</a:t>
            </a:r>
            <a:r>
              <a:rPr lang="en" sz="1050"/>
              <a:t>48</a:t>
            </a:r>
            <a:r>
              <a:rPr lang="en" sz="1050" b="0" i="0" u="none" strike="noStrike" cap="none">
                <a:solidFill>
                  <a:srgbClr val="000000"/>
                </a:solidFill>
                <a:latin typeface="Arial"/>
                <a:ea typeface="Arial"/>
                <a:cs typeface="Arial"/>
                <a:sym typeface="Arial"/>
              </a:rPr>
              <a:t> million</a:t>
            </a:r>
            <a:endParaRPr sz="1400" b="0" i="0" u="none" strike="noStrike" cap="none">
              <a:solidFill>
                <a:srgbClr val="000000"/>
              </a:solidFill>
              <a:latin typeface="Arial"/>
              <a:ea typeface="Arial"/>
              <a:cs typeface="Arial"/>
              <a:sym typeface="Arial"/>
            </a:endParaRPr>
          </a:p>
        </p:txBody>
      </p:sp>
      <p:pic>
        <p:nvPicPr>
          <p:cNvPr id="6" name="Google Shape;107;p29" descr=" 107">
            <a:extLst>
              <a:ext uri="{FF2B5EF4-FFF2-40B4-BE49-F238E27FC236}">
                <a16:creationId xmlns:a16="http://schemas.microsoft.com/office/drawing/2014/main" id="{0D4B76F0-54C1-46ED-B622-7624DB221002}"/>
              </a:ext>
            </a:extLst>
          </p:cNvPr>
          <p:cNvPicPr preferRelativeResize="0"/>
          <p:nvPr/>
        </p:nvPicPr>
        <p:blipFill rotWithShape="1">
          <a:blip r:embed="rId2">
            <a:alphaModFix/>
          </a:blip>
          <a:srcRect/>
          <a:stretch/>
        </p:blipFill>
        <p:spPr>
          <a:xfrm>
            <a:off x="1290126" y="4010500"/>
            <a:ext cx="1142617" cy="516618"/>
          </a:xfrm>
          <a:prstGeom prst="rect">
            <a:avLst/>
          </a:prstGeom>
          <a:noFill/>
          <a:ln>
            <a:noFill/>
          </a:ln>
        </p:spPr>
      </p:pic>
      <p:sp>
        <p:nvSpPr>
          <p:cNvPr id="9" name="Google Shape;108;p29" descr=" 108">
            <a:extLst>
              <a:ext uri="{FF2B5EF4-FFF2-40B4-BE49-F238E27FC236}">
                <a16:creationId xmlns:a16="http://schemas.microsoft.com/office/drawing/2014/main" id="{96EA932A-FE2C-4A1F-ADEC-B5379C23C6E0}"/>
              </a:ext>
            </a:extLst>
          </p:cNvPr>
          <p:cNvSpPr/>
          <p:nvPr/>
        </p:nvSpPr>
        <p:spPr>
          <a:xfrm>
            <a:off x="610481" y="1384479"/>
            <a:ext cx="2856600" cy="738600"/>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Equifax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July, 2017</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147.9 million consumers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$575 million</a:t>
            </a:r>
            <a:endParaRPr sz="1050" b="0" i="0" u="none" strike="noStrike" cap="none">
              <a:solidFill>
                <a:srgbClr val="000000"/>
              </a:solidFill>
              <a:latin typeface="Arial"/>
              <a:ea typeface="Arial"/>
              <a:cs typeface="Arial"/>
              <a:sym typeface="Arial"/>
            </a:endParaRPr>
          </a:p>
        </p:txBody>
      </p:sp>
      <p:pic>
        <p:nvPicPr>
          <p:cNvPr id="8" name="Google Shape;109;p29" descr=" 109">
            <a:extLst>
              <a:ext uri="{FF2B5EF4-FFF2-40B4-BE49-F238E27FC236}">
                <a16:creationId xmlns:a16="http://schemas.microsoft.com/office/drawing/2014/main" id="{41C3CD36-F5F5-48BE-AC20-564BF37F9FAF}"/>
              </a:ext>
            </a:extLst>
          </p:cNvPr>
          <p:cNvPicPr preferRelativeResize="0"/>
          <p:nvPr/>
        </p:nvPicPr>
        <p:blipFill rotWithShape="1">
          <a:blip r:embed="rId3">
            <a:alphaModFix/>
          </a:blip>
          <a:srcRect/>
          <a:stretch/>
        </p:blipFill>
        <p:spPr>
          <a:xfrm>
            <a:off x="751581" y="653489"/>
            <a:ext cx="1681162" cy="681037"/>
          </a:xfrm>
          <a:prstGeom prst="rect">
            <a:avLst/>
          </a:prstGeom>
          <a:noFill/>
          <a:ln>
            <a:noFill/>
          </a:ln>
        </p:spPr>
      </p:pic>
      <p:sp>
        <p:nvSpPr>
          <p:cNvPr id="4" name="Google Shape;112;p29" descr=" 112">
            <a:extLst>
              <a:ext uri="{FF2B5EF4-FFF2-40B4-BE49-F238E27FC236}">
                <a16:creationId xmlns:a16="http://schemas.microsoft.com/office/drawing/2014/main" id="{AED8EFC2-3937-4453-A4CD-FD1FDC53218B}"/>
              </a:ext>
            </a:extLst>
          </p:cNvPr>
          <p:cNvSpPr/>
          <p:nvPr/>
        </p:nvSpPr>
        <p:spPr>
          <a:xfrm>
            <a:off x="1771354" y="2329887"/>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1" name="Google Shape;113;p29" descr=" 113">
            <a:extLst>
              <a:ext uri="{FF2B5EF4-FFF2-40B4-BE49-F238E27FC236}">
                <a16:creationId xmlns:a16="http://schemas.microsoft.com/office/drawing/2014/main" id="{32B0D94D-BD2B-4770-BAA1-6A096418F316}"/>
              </a:ext>
            </a:extLst>
          </p:cNvPr>
          <p:cNvSpPr/>
          <p:nvPr/>
        </p:nvSpPr>
        <p:spPr>
          <a:xfrm>
            <a:off x="3012371" y="2324057"/>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cxnSp>
        <p:nvCxnSpPr>
          <p:cNvPr id="5" name="Google Shape;115;p29" descr=" 115">
            <a:extLst>
              <a:ext uri="{FF2B5EF4-FFF2-40B4-BE49-F238E27FC236}">
                <a16:creationId xmlns:a16="http://schemas.microsoft.com/office/drawing/2014/main" id="{D9CA2830-E7A0-43FF-B29F-9B98E603D36E}"/>
              </a:ext>
            </a:extLst>
          </p:cNvPr>
          <p:cNvCxnSpPr>
            <a:cxnSpLocks/>
          </p:cNvCxnSpPr>
          <p:nvPr/>
        </p:nvCxnSpPr>
        <p:spPr>
          <a:xfrm rot="5400000">
            <a:off x="1625385" y="2887812"/>
            <a:ext cx="566576" cy="1"/>
          </a:xfrm>
          <a:prstGeom prst="bentConnector3">
            <a:avLst>
              <a:gd name="adj1" fmla="val 50000"/>
            </a:avLst>
          </a:prstGeom>
          <a:noFill/>
          <a:ln w="9525" cap="flat" cmpd="sng">
            <a:solidFill>
              <a:srgbClr val="031C64"/>
            </a:solidFill>
            <a:prstDash val="solid"/>
            <a:round/>
            <a:headEnd type="none" w="sm" len="sm"/>
            <a:tailEnd type="none" w="sm" len="sm"/>
          </a:ln>
        </p:spPr>
      </p:cxnSp>
      <p:cxnSp>
        <p:nvCxnSpPr>
          <p:cNvPr id="10" name="Google Shape;116;p29" descr=" 116">
            <a:extLst>
              <a:ext uri="{FF2B5EF4-FFF2-40B4-BE49-F238E27FC236}">
                <a16:creationId xmlns:a16="http://schemas.microsoft.com/office/drawing/2014/main" id="{EF478A74-C0A8-4C2C-A811-5344D4EFE6F6}"/>
              </a:ext>
            </a:extLst>
          </p:cNvPr>
          <p:cNvCxnSpPr/>
          <p:nvPr/>
        </p:nvCxnSpPr>
        <p:spPr>
          <a:xfrm rot="16200000" flipH="1">
            <a:off x="2493712" y="1668148"/>
            <a:ext cx="200978" cy="1110840"/>
          </a:xfrm>
          <a:prstGeom prst="bentConnector3">
            <a:avLst>
              <a:gd name="adj1" fmla="val 50000"/>
            </a:avLst>
          </a:prstGeom>
          <a:noFill/>
          <a:ln w="9525" cap="flat" cmpd="sng">
            <a:solidFill>
              <a:srgbClr val="031C64"/>
            </a:solidFill>
            <a:prstDash val="solid"/>
            <a:round/>
            <a:headEnd type="none" w="sm" len="sm"/>
            <a:tailEnd type="none" w="sm" len="sm"/>
          </a:ln>
        </p:spPr>
      </p:cxnSp>
    </p:spTree>
    <p:extLst>
      <p:ext uri="{BB962C8B-B14F-4D97-AF65-F5344CB8AC3E}">
        <p14:creationId xmlns:p14="http://schemas.microsoft.com/office/powerpoint/2010/main" val="39847254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35" name="Google Shape;539;p49" descr=" 539">
            <a:extLst>
              <a:ext uri="{FF2B5EF4-FFF2-40B4-BE49-F238E27FC236}">
                <a16:creationId xmlns:a16="http://schemas.microsoft.com/office/drawing/2014/main" id="{B9A7BEC7-9AD3-4CD4-B0E2-9EA87A0978C4}"/>
              </a:ext>
            </a:extLst>
          </p:cNvPr>
          <p:cNvSpPr/>
          <p:nvPr/>
        </p:nvSpPr>
        <p:spPr>
          <a:xfrm>
            <a:off x="5209252" y="2864265"/>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37" name="Google Shape;540;p49" descr=" 540">
            <a:extLst>
              <a:ext uri="{FF2B5EF4-FFF2-40B4-BE49-F238E27FC236}">
                <a16:creationId xmlns:a16="http://schemas.microsoft.com/office/drawing/2014/main" id="{375C5662-3296-41C5-9559-9A87B4A1E86F}"/>
              </a:ext>
            </a:extLst>
          </p:cNvPr>
          <p:cNvCxnSpPr/>
          <p:nvPr/>
        </p:nvCxnSpPr>
        <p:spPr>
          <a:xfrm rot="5400000">
            <a:off x="5337785" y="2401085"/>
            <a:ext cx="455700" cy="451500"/>
          </a:xfrm>
          <a:prstGeom prst="bentConnector3">
            <a:avLst>
              <a:gd name="adj1" fmla="val 5000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8" name="Google Shape;541;p49" descr=" 541">
            <a:extLst>
              <a:ext uri="{FF2B5EF4-FFF2-40B4-BE49-F238E27FC236}">
                <a16:creationId xmlns:a16="http://schemas.microsoft.com/office/drawing/2014/main" id="{CFD7F010-44C9-4320-A1AE-DA1E219AF436}"/>
              </a:ext>
            </a:extLst>
          </p:cNvPr>
          <p:cNvSpPr/>
          <p:nvPr/>
        </p:nvSpPr>
        <p:spPr>
          <a:xfrm>
            <a:off x="4962995" y="1900154"/>
            <a:ext cx="1558236"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SGX-Pectre Attack</a:t>
            </a:r>
            <a:endParaRPr sz="1200" b="1">
              <a:solidFill>
                <a:srgbClr val="FFFFFF"/>
              </a:solidFill>
            </a:endParaRPr>
          </a:p>
        </p:txBody>
      </p:sp>
      <p:sp>
        <p:nvSpPr>
          <p:cNvPr id="36" name="Google Shape;542;p49" descr=" 542">
            <a:extLst>
              <a:ext uri="{FF2B5EF4-FFF2-40B4-BE49-F238E27FC236}">
                <a16:creationId xmlns:a16="http://schemas.microsoft.com/office/drawing/2014/main" id="{966C4E24-29F4-461E-B9A6-3A14CDC626ED}"/>
              </a:ext>
            </a:extLst>
          </p:cNvPr>
          <p:cNvSpPr txBox="1"/>
          <p:nvPr/>
        </p:nvSpPr>
        <p:spPr>
          <a:xfrm>
            <a:off x="4962994" y="3193979"/>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2019.6</a:t>
            </a:r>
            <a:endParaRPr b="1"/>
          </a:p>
        </p:txBody>
      </p:sp>
      <p:sp>
        <p:nvSpPr>
          <p:cNvPr id="39" name="Google Shape;548;p49" descr=" 548">
            <a:extLst>
              <a:ext uri="{FF2B5EF4-FFF2-40B4-BE49-F238E27FC236}">
                <a16:creationId xmlns:a16="http://schemas.microsoft.com/office/drawing/2014/main" id="{47E7B1B2-47EB-4316-B8CC-48CE30706B28}"/>
              </a:ext>
            </a:extLst>
          </p:cNvPr>
          <p:cNvSpPr/>
          <p:nvPr/>
        </p:nvSpPr>
        <p:spPr>
          <a:xfrm>
            <a:off x="520925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Euro S&amp;P 2019</a:t>
            </a:r>
            <a:endParaRPr sz="1600"/>
          </a:p>
          <a:p>
            <a:pPr defTabSz="914378">
              <a:buSzPts val="900"/>
            </a:pPr>
            <a:endParaRPr sz="1000" b="1"/>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2995634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35" name="Google Shape;539;p49" descr=" 539">
            <a:extLst>
              <a:ext uri="{FF2B5EF4-FFF2-40B4-BE49-F238E27FC236}">
                <a16:creationId xmlns:a16="http://schemas.microsoft.com/office/drawing/2014/main" id="{B9A7BEC7-9AD3-4CD4-B0E2-9EA87A0978C4}"/>
              </a:ext>
            </a:extLst>
          </p:cNvPr>
          <p:cNvSpPr/>
          <p:nvPr/>
        </p:nvSpPr>
        <p:spPr>
          <a:xfrm>
            <a:off x="5209252" y="2864265"/>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37" name="Google Shape;540;p49" descr=" 540">
            <a:extLst>
              <a:ext uri="{FF2B5EF4-FFF2-40B4-BE49-F238E27FC236}">
                <a16:creationId xmlns:a16="http://schemas.microsoft.com/office/drawing/2014/main" id="{375C5662-3296-41C5-9559-9A87B4A1E86F}"/>
              </a:ext>
            </a:extLst>
          </p:cNvPr>
          <p:cNvCxnSpPr/>
          <p:nvPr/>
        </p:nvCxnSpPr>
        <p:spPr>
          <a:xfrm rot="5400000">
            <a:off x="5337785" y="2401085"/>
            <a:ext cx="455700" cy="451500"/>
          </a:xfrm>
          <a:prstGeom prst="bentConnector3">
            <a:avLst>
              <a:gd name="adj1" fmla="val 5000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8" name="Google Shape;541;p49" descr=" 541">
            <a:extLst>
              <a:ext uri="{FF2B5EF4-FFF2-40B4-BE49-F238E27FC236}">
                <a16:creationId xmlns:a16="http://schemas.microsoft.com/office/drawing/2014/main" id="{CFD7F010-44C9-4320-A1AE-DA1E219AF436}"/>
              </a:ext>
            </a:extLst>
          </p:cNvPr>
          <p:cNvSpPr/>
          <p:nvPr/>
        </p:nvSpPr>
        <p:spPr>
          <a:xfrm>
            <a:off x="4962995" y="1900154"/>
            <a:ext cx="1558236"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SGX-Pectre Attack</a:t>
            </a:r>
            <a:endParaRPr sz="1200" b="1">
              <a:solidFill>
                <a:srgbClr val="FFFFFF"/>
              </a:solidFill>
            </a:endParaRPr>
          </a:p>
        </p:txBody>
      </p:sp>
      <p:sp>
        <p:nvSpPr>
          <p:cNvPr id="36" name="Google Shape;542;p49" descr=" 542">
            <a:extLst>
              <a:ext uri="{FF2B5EF4-FFF2-40B4-BE49-F238E27FC236}">
                <a16:creationId xmlns:a16="http://schemas.microsoft.com/office/drawing/2014/main" id="{966C4E24-29F4-461E-B9A6-3A14CDC626ED}"/>
              </a:ext>
            </a:extLst>
          </p:cNvPr>
          <p:cNvSpPr txBox="1"/>
          <p:nvPr/>
        </p:nvSpPr>
        <p:spPr>
          <a:xfrm>
            <a:off x="4962994" y="3193979"/>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2019.6</a:t>
            </a:r>
            <a:endParaRPr b="1"/>
          </a:p>
        </p:txBody>
      </p:sp>
      <p:sp>
        <p:nvSpPr>
          <p:cNvPr id="39" name="Google Shape;548;p49" descr=" 548">
            <a:extLst>
              <a:ext uri="{FF2B5EF4-FFF2-40B4-BE49-F238E27FC236}">
                <a16:creationId xmlns:a16="http://schemas.microsoft.com/office/drawing/2014/main" id="{47E7B1B2-47EB-4316-B8CC-48CE30706B28}"/>
              </a:ext>
            </a:extLst>
          </p:cNvPr>
          <p:cNvSpPr/>
          <p:nvPr/>
        </p:nvSpPr>
        <p:spPr>
          <a:xfrm>
            <a:off x="520925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Euro S&amp;P 2019</a:t>
            </a:r>
            <a:endParaRPr sz="1600"/>
          </a:p>
          <a:p>
            <a:pPr defTabSz="914378">
              <a:buSzPts val="900"/>
            </a:pPr>
            <a:endParaRPr sz="1000" b="1"/>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
        <p:nvSpPr>
          <p:cNvPr id="40" name="Google Shape;587;p49" descr=" 587">
            <a:extLst>
              <a:ext uri="{FF2B5EF4-FFF2-40B4-BE49-F238E27FC236}">
                <a16:creationId xmlns:a16="http://schemas.microsoft.com/office/drawing/2014/main" id="{1280E5C7-AE28-4ED9-8AAE-139A400FED05}"/>
              </a:ext>
            </a:extLst>
          </p:cNvPr>
          <p:cNvSpPr/>
          <p:nvPr/>
        </p:nvSpPr>
        <p:spPr>
          <a:xfrm>
            <a:off x="351976" y="766542"/>
            <a:ext cx="4549964" cy="1511043"/>
          </a:xfrm>
          <a:prstGeom prst="roundRect">
            <a:avLst>
              <a:gd name="adj" fmla="val 16667"/>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algn="ctr" defTabSz="914378"/>
            <a:endParaRPr>
              <a:solidFill>
                <a:srgbClr val="FFFFFF"/>
              </a:solidFill>
            </a:endParaRPr>
          </a:p>
        </p:txBody>
      </p:sp>
      <p:pic>
        <p:nvPicPr>
          <p:cNvPr id="42" name="Google Shape;588;p49" descr=" 588">
            <a:extLst>
              <a:ext uri="{FF2B5EF4-FFF2-40B4-BE49-F238E27FC236}">
                <a16:creationId xmlns:a16="http://schemas.microsoft.com/office/drawing/2014/main" id="{8C320F46-B949-400D-97F9-77BEFCDD6B47}"/>
              </a:ext>
            </a:extLst>
          </p:cNvPr>
          <p:cNvPicPr preferRelativeResize="0"/>
          <p:nvPr/>
        </p:nvPicPr>
        <p:blipFill rotWithShape="1">
          <a:blip r:embed="rId2">
            <a:alphaModFix/>
          </a:blip>
          <a:srcRect l="906" t="2561" r="1418" b="27098"/>
          <a:stretch/>
        </p:blipFill>
        <p:spPr>
          <a:xfrm>
            <a:off x="359878" y="1582461"/>
            <a:ext cx="4470681" cy="607349"/>
          </a:xfrm>
          <a:prstGeom prst="rect">
            <a:avLst/>
          </a:prstGeom>
          <a:noFill/>
          <a:ln>
            <a:noFill/>
          </a:ln>
        </p:spPr>
      </p:pic>
      <p:sp>
        <p:nvSpPr>
          <p:cNvPr id="41" name="Google Shape;593;p49" descr=" 593">
            <a:extLst>
              <a:ext uri="{FF2B5EF4-FFF2-40B4-BE49-F238E27FC236}">
                <a16:creationId xmlns:a16="http://schemas.microsoft.com/office/drawing/2014/main" id="{B5D74474-20AF-4CD5-A854-AE2BB8C2B3F2}"/>
              </a:ext>
            </a:extLst>
          </p:cNvPr>
          <p:cNvSpPr/>
          <p:nvPr/>
        </p:nvSpPr>
        <p:spPr>
          <a:xfrm>
            <a:off x="355879" y="847661"/>
            <a:ext cx="4437287" cy="646331"/>
          </a:xfrm>
          <a:prstGeom prst="rect">
            <a:avLst/>
          </a:prstGeom>
          <a:noFill/>
          <a:ln>
            <a:noFill/>
          </a:ln>
        </p:spPr>
        <p:txBody>
          <a:bodyPr spcFirstLastPara="1" wrap="square" lIns="91425" tIns="45700" rIns="91425" bIns="45700" anchor="t" anchorCtr="0">
            <a:noAutofit/>
          </a:bodyPr>
          <a:lstStyle/>
          <a:p>
            <a:pPr algn="just" defTabSz="914378"/>
            <a:r>
              <a:rPr lang="en" sz="900" b="1"/>
              <a:t>“Stealing Intel Secrets from SGX Enclaves via Speculative Execution</a:t>
            </a:r>
            <a:r>
              <a:rPr lang="en" sz="900"/>
              <a:t>". Guoxing Chen, Sanchuan Chen, Yuan Xiao, Yinqian Zhang, Zhiqiang Lin, and Ten H. Lai. In Proceedings of the 4th IEEE European Symposium on Security and Privacy, June 2019</a:t>
            </a:r>
            <a:endParaRPr sz="900"/>
          </a:p>
        </p:txBody>
      </p:sp>
    </p:spTree>
    <p:extLst>
      <p:ext uri="{BB962C8B-B14F-4D97-AF65-F5344CB8AC3E}">
        <p14:creationId xmlns:p14="http://schemas.microsoft.com/office/powerpoint/2010/main" val="1668637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35" name="Google Shape;539;p49" descr=" 539">
            <a:extLst>
              <a:ext uri="{FF2B5EF4-FFF2-40B4-BE49-F238E27FC236}">
                <a16:creationId xmlns:a16="http://schemas.microsoft.com/office/drawing/2014/main" id="{B9A7BEC7-9AD3-4CD4-B0E2-9EA87A0978C4}"/>
              </a:ext>
            </a:extLst>
          </p:cNvPr>
          <p:cNvSpPr/>
          <p:nvPr/>
        </p:nvSpPr>
        <p:spPr>
          <a:xfrm>
            <a:off x="5209252" y="2864265"/>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37" name="Google Shape;540;p49" descr=" 540">
            <a:extLst>
              <a:ext uri="{FF2B5EF4-FFF2-40B4-BE49-F238E27FC236}">
                <a16:creationId xmlns:a16="http://schemas.microsoft.com/office/drawing/2014/main" id="{375C5662-3296-41C5-9559-9A87B4A1E86F}"/>
              </a:ext>
            </a:extLst>
          </p:cNvPr>
          <p:cNvCxnSpPr/>
          <p:nvPr/>
        </p:nvCxnSpPr>
        <p:spPr>
          <a:xfrm rot="5400000">
            <a:off x="5337785" y="2401085"/>
            <a:ext cx="455700" cy="451500"/>
          </a:xfrm>
          <a:prstGeom prst="bentConnector3">
            <a:avLst>
              <a:gd name="adj1" fmla="val 5000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8" name="Google Shape;541;p49" descr=" 541">
            <a:extLst>
              <a:ext uri="{FF2B5EF4-FFF2-40B4-BE49-F238E27FC236}">
                <a16:creationId xmlns:a16="http://schemas.microsoft.com/office/drawing/2014/main" id="{CFD7F010-44C9-4320-A1AE-DA1E219AF436}"/>
              </a:ext>
            </a:extLst>
          </p:cNvPr>
          <p:cNvSpPr/>
          <p:nvPr/>
        </p:nvSpPr>
        <p:spPr>
          <a:xfrm>
            <a:off x="4962995" y="1900154"/>
            <a:ext cx="1558236"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SGX-Pectre Attack</a:t>
            </a:r>
            <a:endParaRPr sz="1200" b="1">
              <a:solidFill>
                <a:srgbClr val="FFFFFF"/>
              </a:solidFill>
            </a:endParaRPr>
          </a:p>
        </p:txBody>
      </p:sp>
      <p:sp>
        <p:nvSpPr>
          <p:cNvPr id="36" name="Google Shape;542;p49" descr=" 542">
            <a:extLst>
              <a:ext uri="{FF2B5EF4-FFF2-40B4-BE49-F238E27FC236}">
                <a16:creationId xmlns:a16="http://schemas.microsoft.com/office/drawing/2014/main" id="{966C4E24-29F4-461E-B9A6-3A14CDC626ED}"/>
              </a:ext>
            </a:extLst>
          </p:cNvPr>
          <p:cNvSpPr txBox="1"/>
          <p:nvPr/>
        </p:nvSpPr>
        <p:spPr>
          <a:xfrm>
            <a:off x="4962994" y="3193979"/>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2019.6</a:t>
            </a:r>
            <a:endParaRPr b="1"/>
          </a:p>
        </p:txBody>
      </p:sp>
      <p:sp>
        <p:nvSpPr>
          <p:cNvPr id="39" name="Google Shape;548;p49" descr=" 548">
            <a:extLst>
              <a:ext uri="{FF2B5EF4-FFF2-40B4-BE49-F238E27FC236}">
                <a16:creationId xmlns:a16="http://schemas.microsoft.com/office/drawing/2014/main" id="{47E7B1B2-47EB-4316-B8CC-48CE30706B28}"/>
              </a:ext>
            </a:extLst>
          </p:cNvPr>
          <p:cNvSpPr/>
          <p:nvPr/>
        </p:nvSpPr>
        <p:spPr>
          <a:xfrm>
            <a:off x="520925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Euro S&amp;P 2019</a:t>
            </a:r>
            <a:endParaRPr sz="1600"/>
          </a:p>
          <a:p>
            <a:pPr defTabSz="914378">
              <a:buSzPts val="900"/>
            </a:pPr>
            <a:endParaRPr sz="1000" b="1"/>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37707277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35" name="Google Shape;539;p49" descr=" 539">
            <a:extLst>
              <a:ext uri="{FF2B5EF4-FFF2-40B4-BE49-F238E27FC236}">
                <a16:creationId xmlns:a16="http://schemas.microsoft.com/office/drawing/2014/main" id="{B9A7BEC7-9AD3-4CD4-B0E2-9EA87A0978C4}"/>
              </a:ext>
            </a:extLst>
          </p:cNvPr>
          <p:cNvSpPr/>
          <p:nvPr/>
        </p:nvSpPr>
        <p:spPr>
          <a:xfrm>
            <a:off x="5209252" y="2864265"/>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37" name="Google Shape;540;p49" descr=" 540">
            <a:extLst>
              <a:ext uri="{FF2B5EF4-FFF2-40B4-BE49-F238E27FC236}">
                <a16:creationId xmlns:a16="http://schemas.microsoft.com/office/drawing/2014/main" id="{375C5662-3296-41C5-9559-9A87B4A1E86F}"/>
              </a:ext>
            </a:extLst>
          </p:cNvPr>
          <p:cNvCxnSpPr/>
          <p:nvPr/>
        </p:nvCxnSpPr>
        <p:spPr>
          <a:xfrm rot="5400000">
            <a:off x="5337785" y="2401085"/>
            <a:ext cx="455700" cy="451500"/>
          </a:xfrm>
          <a:prstGeom prst="bentConnector3">
            <a:avLst>
              <a:gd name="adj1" fmla="val 5000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8" name="Google Shape;541;p49" descr=" 541">
            <a:extLst>
              <a:ext uri="{FF2B5EF4-FFF2-40B4-BE49-F238E27FC236}">
                <a16:creationId xmlns:a16="http://schemas.microsoft.com/office/drawing/2014/main" id="{CFD7F010-44C9-4320-A1AE-DA1E219AF436}"/>
              </a:ext>
            </a:extLst>
          </p:cNvPr>
          <p:cNvSpPr/>
          <p:nvPr/>
        </p:nvSpPr>
        <p:spPr>
          <a:xfrm>
            <a:off x="4962995" y="1900154"/>
            <a:ext cx="1558236"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SGX-Pectre Attack</a:t>
            </a:r>
            <a:endParaRPr sz="1200" b="1">
              <a:solidFill>
                <a:srgbClr val="FFFFFF"/>
              </a:solidFill>
            </a:endParaRPr>
          </a:p>
        </p:txBody>
      </p:sp>
      <p:sp>
        <p:nvSpPr>
          <p:cNvPr id="36" name="Google Shape;542;p49" descr=" 542">
            <a:extLst>
              <a:ext uri="{FF2B5EF4-FFF2-40B4-BE49-F238E27FC236}">
                <a16:creationId xmlns:a16="http://schemas.microsoft.com/office/drawing/2014/main" id="{966C4E24-29F4-461E-B9A6-3A14CDC626ED}"/>
              </a:ext>
            </a:extLst>
          </p:cNvPr>
          <p:cNvSpPr txBox="1"/>
          <p:nvPr/>
        </p:nvSpPr>
        <p:spPr>
          <a:xfrm>
            <a:off x="4962994" y="3193979"/>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2019.6</a:t>
            </a:r>
            <a:endParaRPr b="1"/>
          </a:p>
        </p:txBody>
      </p:sp>
      <p:sp>
        <p:nvSpPr>
          <p:cNvPr id="41" name="Google Shape;543;p49" descr=" 543">
            <a:extLst>
              <a:ext uri="{FF2B5EF4-FFF2-40B4-BE49-F238E27FC236}">
                <a16:creationId xmlns:a16="http://schemas.microsoft.com/office/drawing/2014/main" id="{DF57CCEE-2C09-46C7-AF9F-36B3BD631F6B}"/>
              </a:ext>
            </a:extLst>
          </p:cNvPr>
          <p:cNvSpPr/>
          <p:nvPr/>
        </p:nvSpPr>
        <p:spPr>
          <a:xfrm>
            <a:off x="6621385" y="2815661"/>
            <a:ext cx="256893"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40" name="Google Shape;544;p49" descr=" 544">
            <a:extLst>
              <a:ext uri="{FF2B5EF4-FFF2-40B4-BE49-F238E27FC236}">
                <a16:creationId xmlns:a16="http://schemas.microsoft.com/office/drawing/2014/main" id="{0EF7E3EE-E722-4959-955B-4E3AF4D46DC4}"/>
              </a:ext>
            </a:extLst>
          </p:cNvPr>
          <p:cNvSpPr txBox="1"/>
          <p:nvPr/>
        </p:nvSpPr>
        <p:spPr>
          <a:xfrm>
            <a:off x="6320592" y="2514422"/>
            <a:ext cx="85847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2019.8</a:t>
            </a:r>
            <a:endParaRPr b="1"/>
          </a:p>
        </p:txBody>
      </p:sp>
      <p:cxnSp>
        <p:nvCxnSpPr>
          <p:cNvPr id="42" name="Google Shape;545;p49" descr=" 545">
            <a:extLst>
              <a:ext uri="{FF2B5EF4-FFF2-40B4-BE49-F238E27FC236}">
                <a16:creationId xmlns:a16="http://schemas.microsoft.com/office/drawing/2014/main" id="{14CE2916-FD93-4E24-A993-77254A8C3887}"/>
              </a:ext>
            </a:extLst>
          </p:cNvPr>
          <p:cNvCxnSpPr/>
          <p:nvPr/>
        </p:nvCxnSpPr>
        <p:spPr>
          <a:xfrm rot="5400000">
            <a:off x="6404531" y="3206261"/>
            <a:ext cx="461400" cy="229200"/>
          </a:xfrm>
          <a:prstGeom prst="bentConnector3">
            <a:avLst>
              <a:gd name="adj1" fmla="val 50013"/>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9" name="Google Shape;548;p49" descr=" 548">
            <a:extLst>
              <a:ext uri="{FF2B5EF4-FFF2-40B4-BE49-F238E27FC236}">
                <a16:creationId xmlns:a16="http://schemas.microsoft.com/office/drawing/2014/main" id="{47E7B1B2-47EB-4316-B8CC-48CE30706B28}"/>
              </a:ext>
            </a:extLst>
          </p:cNvPr>
          <p:cNvSpPr/>
          <p:nvPr/>
        </p:nvSpPr>
        <p:spPr>
          <a:xfrm>
            <a:off x="520925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Euro S&amp;P 2019</a:t>
            </a:r>
            <a:endParaRPr sz="1600"/>
          </a:p>
          <a:p>
            <a:pPr defTabSz="914378">
              <a:buSzPts val="900"/>
            </a:pPr>
            <a:endParaRPr sz="1000" b="1"/>
          </a:p>
        </p:txBody>
      </p:sp>
      <p:sp>
        <p:nvSpPr>
          <p:cNvPr id="43" name="Google Shape;546;p49" descr=" 546">
            <a:extLst>
              <a:ext uri="{FF2B5EF4-FFF2-40B4-BE49-F238E27FC236}">
                <a16:creationId xmlns:a16="http://schemas.microsoft.com/office/drawing/2014/main" id="{48FC36C8-8145-4FC0-864A-8B0B0A19B39E}"/>
              </a:ext>
            </a:extLst>
          </p:cNvPr>
          <p:cNvSpPr/>
          <p:nvPr/>
        </p:nvSpPr>
        <p:spPr>
          <a:xfrm>
            <a:off x="5791387" y="3551684"/>
            <a:ext cx="1458289"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AMD-SEV I/O</a:t>
            </a:r>
            <a:endParaRPr sz="1200" b="1">
              <a:solidFill>
                <a:srgbClr val="FFFFFF"/>
              </a:solidFill>
            </a:endParaRPr>
          </a:p>
          <a:p>
            <a:pPr algn="ctr" defTabSz="914378">
              <a:buSzPts val="1200"/>
            </a:pPr>
            <a:r>
              <a:rPr lang="en" sz="1200" b="1">
                <a:solidFill>
                  <a:srgbClr val="FFFFFF"/>
                </a:solidFill>
              </a:rPr>
              <a:t>Security Attack</a:t>
            </a:r>
            <a:endParaRPr/>
          </a:p>
        </p:txBody>
      </p:sp>
      <p:sp>
        <p:nvSpPr>
          <p:cNvPr id="44" name="Google Shape;553;p49" descr=" 553">
            <a:extLst>
              <a:ext uri="{FF2B5EF4-FFF2-40B4-BE49-F238E27FC236}">
                <a16:creationId xmlns:a16="http://schemas.microsoft.com/office/drawing/2014/main" id="{6DCC7D6F-712D-4486-A67A-48B0B5EC75FB}"/>
              </a:ext>
            </a:extLst>
          </p:cNvPr>
          <p:cNvSpPr/>
          <p:nvPr/>
        </p:nvSpPr>
        <p:spPr>
          <a:xfrm>
            <a:off x="5705627" y="4089704"/>
            <a:ext cx="1538275"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USENIX Security 2019</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38224682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35" name="Google Shape;539;p49" descr=" 539">
            <a:extLst>
              <a:ext uri="{FF2B5EF4-FFF2-40B4-BE49-F238E27FC236}">
                <a16:creationId xmlns:a16="http://schemas.microsoft.com/office/drawing/2014/main" id="{B9A7BEC7-9AD3-4CD4-B0E2-9EA87A0978C4}"/>
              </a:ext>
            </a:extLst>
          </p:cNvPr>
          <p:cNvSpPr/>
          <p:nvPr/>
        </p:nvSpPr>
        <p:spPr>
          <a:xfrm>
            <a:off x="5209252" y="2864265"/>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37" name="Google Shape;540;p49" descr=" 540">
            <a:extLst>
              <a:ext uri="{FF2B5EF4-FFF2-40B4-BE49-F238E27FC236}">
                <a16:creationId xmlns:a16="http://schemas.microsoft.com/office/drawing/2014/main" id="{375C5662-3296-41C5-9559-9A87B4A1E86F}"/>
              </a:ext>
            </a:extLst>
          </p:cNvPr>
          <p:cNvCxnSpPr/>
          <p:nvPr/>
        </p:nvCxnSpPr>
        <p:spPr>
          <a:xfrm rot="5400000">
            <a:off x="5337785" y="2401085"/>
            <a:ext cx="455700" cy="451500"/>
          </a:xfrm>
          <a:prstGeom prst="bentConnector3">
            <a:avLst>
              <a:gd name="adj1" fmla="val 5000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8" name="Google Shape;541;p49" descr=" 541">
            <a:extLst>
              <a:ext uri="{FF2B5EF4-FFF2-40B4-BE49-F238E27FC236}">
                <a16:creationId xmlns:a16="http://schemas.microsoft.com/office/drawing/2014/main" id="{CFD7F010-44C9-4320-A1AE-DA1E219AF436}"/>
              </a:ext>
            </a:extLst>
          </p:cNvPr>
          <p:cNvSpPr/>
          <p:nvPr/>
        </p:nvSpPr>
        <p:spPr>
          <a:xfrm>
            <a:off x="4962995" y="1900154"/>
            <a:ext cx="1558236"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SGX-Pectre Attack</a:t>
            </a:r>
            <a:endParaRPr sz="1200" b="1">
              <a:solidFill>
                <a:srgbClr val="FFFFFF"/>
              </a:solidFill>
            </a:endParaRPr>
          </a:p>
        </p:txBody>
      </p:sp>
      <p:sp>
        <p:nvSpPr>
          <p:cNvPr id="36" name="Google Shape;542;p49" descr=" 542">
            <a:extLst>
              <a:ext uri="{FF2B5EF4-FFF2-40B4-BE49-F238E27FC236}">
                <a16:creationId xmlns:a16="http://schemas.microsoft.com/office/drawing/2014/main" id="{966C4E24-29F4-461E-B9A6-3A14CDC626ED}"/>
              </a:ext>
            </a:extLst>
          </p:cNvPr>
          <p:cNvSpPr txBox="1"/>
          <p:nvPr/>
        </p:nvSpPr>
        <p:spPr>
          <a:xfrm>
            <a:off x="4962994" y="3193979"/>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2019.6</a:t>
            </a:r>
            <a:endParaRPr b="1"/>
          </a:p>
        </p:txBody>
      </p:sp>
      <p:sp>
        <p:nvSpPr>
          <p:cNvPr id="41" name="Google Shape;543;p49" descr=" 543">
            <a:extLst>
              <a:ext uri="{FF2B5EF4-FFF2-40B4-BE49-F238E27FC236}">
                <a16:creationId xmlns:a16="http://schemas.microsoft.com/office/drawing/2014/main" id="{DF57CCEE-2C09-46C7-AF9F-36B3BD631F6B}"/>
              </a:ext>
            </a:extLst>
          </p:cNvPr>
          <p:cNvSpPr/>
          <p:nvPr/>
        </p:nvSpPr>
        <p:spPr>
          <a:xfrm>
            <a:off x="6621385" y="2815661"/>
            <a:ext cx="256893"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40" name="Google Shape;544;p49" descr=" 544">
            <a:extLst>
              <a:ext uri="{FF2B5EF4-FFF2-40B4-BE49-F238E27FC236}">
                <a16:creationId xmlns:a16="http://schemas.microsoft.com/office/drawing/2014/main" id="{0EF7E3EE-E722-4959-955B-4E3AF4D46DC4}"/>
              </a:ext>
            </a:extLst>
          </p:cNvPr>
          <p:cNvSpPr txBox="1"/>
          <p:nvPr/>
        </p:nvSpPr>
        <p:spPr>
          <a:xfrm>
            <a:off x="6320592" y="2514422"/>
            <a:ext cx="85847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2019.8</a:t>
            </a:r>
            <a:endParaRPr b="1"/>
          </a:p>
        </p:txBody>
      </p:sp>
      <p:cxnSp>
        <p:nvCxnSpPr>
          <p:cNvPr id="42" name="Google Shape;545;p49" descr=" 545">
            <a:extLst>
              <a:ext uri="{FF2B5EF4-FFF2-40B4-BE49-F238E27FC236}">
                <a16:creationId xmlns:a16="http://schemas.microsoft.com/office/drawing/2014/main" id="{14CE2916-FD93-4E24-A993-77254A8C3887}"/>
              </a:ext>
            </a:extLst>
          </p:cNvPr>
          <p:cNvCxnSpPr/>
          <p:nvPr/>
        </p:nvCxnSpPr>
        <p:spPr>
          <a:xfrm rot="5400000">
            <a:off x="6404531" y="3206261"/>
            <a:ext cx="461400" cy="229200"/>
          </a:xfrm>
          <a:prstGeom prst="bentConnector3">
            <a:avLst>
              <a:gd name="adj1" fmla="val 50013"/>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9" name="Google Shape;548;p49" descr=" 548">
            <a:extLst>
              <a:ext uri="{FF2B5EF4-FFF2-40B4-BE49-F238E27FC236}">
                <a16:creationId xmlns:a16="http://schemas.microsoft.com/office/drawing/2014/main" id="{47E7B1B2-47EB-4316-B8CC-48CE30706B28}"/>
              </a:ext>
            </a:extLst>
          </p:cNvPr>
          <p:cNvSpPr/>
          <p:nvPr/>
        </p:nvSpPr>
        <p:spPr>
          <a:xfrm>
            <a:off x="520925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Euro S&amp;P 2019</a:t>
            </a:r>
            <a:endParaRPr sz="1600"/>
          </a:p>
          <a:p>
            <a:pPr defTabSz="914378">
              <a:buSzPts val="900"/>
            </a:pPr>
            <a:endParaRPr sz="1000" b="1"/>
          </a:p>
        </p:txBody>
      </p:sp>
      <p:sp>
        <p:nvSpPr>
          <p:cNvPr id="43" name="Google Shape;546;p49" descr=" 546">
            <a:extLst>
              <a:ext uri="{FF2B5EF4-FFF2-40B4-BE49-F238E27FC236}">
                <a16:creationId xmlns:a16="http://schemas.microsoft.com/office/drawing/2014/main" id="{48FC36C8-8145-4FC0-864A-8B0B0A19B39E}"/>
              </a:ext>
            </a:extLst>
          </p:cNvPr>
          <p:cNvSpPr/>
          <p:nvPr/>
        </p:nvSpPr>
        <p:spPr>
          <a:xfrm>
            <a:off x="5791387" y="3551684"/>
            <a:ext cx="1458289"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AMD-SEV I/O</a:t>
            </a:r>
            <a:endParaRPr sz="1200" b="1">
              <a:solidFill>
                <a:srgbClr val="FFFFFF"/>
              </a:solidFill>
            </a:endParaRPr>
          </a:p>
          <a:p>
            <a:pPr algn="ctr" defTabSz="914378">
              <a:buSzPts val="1200"/>
            </a:pPr>
            <a:r>
              <a:rPr lang="en" sz="1200" b="1">
                <a:solidFill>
                  <a:srgbClr val="FFFFFF"/>
                </a:solidFill>
              </a:rPr>
              <a:t>Security Attack</a:t>
            </a:r>
            <a:endParaRPr/>
          </a:p>
        </p:txBody>
      </p:sp>
      <p:sp>
        <p:nvSpPr>
          <p:cNvPr id="44" name="Google Shape;553;p49" descr=" 553">
            <a:extLst>
              <a:ext uri="{FF2B5EF4-FFF2-40B4-BE49-F238E27FC236}">
                <a16:creationId xmlns:a16="http://schemas.microsoft.com/office/drawing/2014/main" id="{6DCC7D6F-712D-4486-A67A-48B0B5EC75FB}"/>
              </a:ext>
            </a:extLst>
          </p:cNvPr>
          <p:cNvSpPr/>
          <p:nvPr/>
        </p:nvSpPr>
        <p:spPr>
          <a:xfrm>
            <a:off x="5705627" y="4089704"/>
            <a:ext cx="1538275"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USENIX Security 2019</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
        <p:nvSpPr>
          <p:cNvPr id="45" name="Google Shape;584;p49" descr=" 584">
            <a:extLst>
              <a:ext uri="{FF2B5EF4-FFF2-40B4-BE49-F238E27FC236}">
                <a16:creationId xmlns:a16="http://schemas.microsoft.com/office/drawing/2014/main" id="{08F77E3E-A31A-4EE1-B986-04CDD90B4171}"/>
              </a:ext>
            </a:extLst>
          </p:cNvPr>
          <p:cNvSpPr/>
          <p:nvPr/>
        </p:nvSpPr>
        <p:spPr>
          <a:xfrm>
            <a:off x="1335280" y="3234437"/>
            <a:ext cx="4281032" cy="1582008"/>
          </a:xfrm>
          <a:prstGeom prst="roundRect">
            <a:avLst>
              <a:gd name="adj" fmla="val 16667"/>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algn="ctr" defTabSz="914378"/>
            <a:endParaRPr>
              <a:solidFill>
                <a:srgbClr val="FFFFFF"/>
              </a:solidFill>
            </a:endParaRPr>
          </a:p>
        </p:txBody>
      </p:sp>
      <p:sp>
        <p:nvSpPr>
          <p:cNvPr id="46" name="Google Shape;585;p49" descr=" 585">
            <a:extLst>
              <a:ext uri="{FF2B5EF4-FFF2-40B4-BE49-F238E27FC236}">
                <a16:creationId xmlns:a16="http://schemas.microsoft.com/office/drawing/2014/main" id="{5BF931BA-30BE-4154-AE02-75B55A7F58EB}"/>
              </a:ext>
            </a:extLst>
          </p:cNvPr>
          <p:cNvSpPr/>
          <p:nvPr/>
        </p:nvSpPr>
        <p:spPr>
          <a:xfrm>
            <a:off x="1468673" y="3307561"/>
            <a:ext cx="4166406" cy="646331"/>
          </a:xfrm>
          <a:prstGeom prst="rect">
            <a:avLst/>
          </a:prstGeom>
          <a:noFill/>
          <a:ln>
            <a:noFill/>
          </a:ln>
        </p:spPr>
        <p:txBody>
          <a:bodyPr spcFirstLastPara="1" wrap="square" lIns="91425" tIns="45700" rIns="91425" bIns="45700" anchor="t" anchorCtr="0">
            <a:noAutofit/>
          </a:bodyPr>
          <a:lstStyle/>
          <a:p>
            <a:pPr algn="just" defTabSz="914378"/>
            <a:r>
              <a:rPr lang="en" sz="900" b="1"/>
              <a:t>"Exploiting Unprotected I/O Operations in AMD's Secure Encrypted Virtualization</a:t>
            </a:r>
            <a:r>
              <a:rPr lang="en" sz="900"/>
              <a:t>", Mengyuan Li, Yinqian Zhang, Zhiqiang Lin, Yan Solihin. In Proceedings of the 2019 USENIX Security Symposium, Santa Clara. August 2019.</a:t>
            </a:r>
            <a:endParaRPr>
              <a:ea typeface="+mn-ea"/>
            </a:endParaRPr>
          </a:p>
        </p:txBody>
      </p:sp>
      <p:pic>
        <p:nvPicPr>
          <p:cNvPr id="47" name="Google Shape;586;p49" descr=" 586">
            <a:extLst>
              <a:ext uri="{FF2B5EF4-FFF2-40B4-BE49-F238E27FC236}">
                <a16:creationId xmlns:a16="http://schemas.microsoft.com/office/drawing/2014/main" id="{39BAE8FA-E4FA-4C01-99E1-05B4E61A1F2E}"/>
              </a:ext>
            </a:extLst>
          </p:cNvPr>
          <p:cNvPicPr preferRelativeResize="0"/>
          <p:nvPr/>
        </p:nvPicPr>
        <p:blipFill rotWithShape="1">
          <a:blip r:embed="rId2">
            <a:alphaModFix/>
          </a:blip>
          <a:srcRect l="496" t="1906" r="980" b="27984"/>
          <a:stretch/>
        </p:blipFill>
        <p:spPr>
          <a:xfrm>
            <a:off x="1608656" y="4030914"/>
            <a:ext cx="3880476" cy="666686"/>
          </a:xfrm>
          <a:prstGeom prst="rect">
            <a:avLst/>
          </a:prstGeom>
          <a:noFill/>
          <a:ln>
            <a:noFill/>
          </a:ln>
        </p:spPr>
      </p:pic>
    </p:spTree>
    <p:extLst>
      <p:ext uri="{BB962C8B-B14F-4D97-AF65-F5344CB8AC3E}">
        <p14:creationId xmlns:p14="http://schemas.microsoft.com/office/powerpoint/2010/main" val="23913500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35" name="Google Shape;539;p49" descr=" 539">
            <a:extLst>
              <a:ext uri="{FF2B5EF4-FFF2-40B4-BE49-F238E27FC236}">
                <a16:creationId xmlns:a16="http://schemas.microsoft.com/office/drawing/2014/main" id="{B9A7BEC7-9AD3-4CD4-B0E2-9EA87A0978C4}"/>
              </a:ext>
            </a:extLst>
          </p:cNvPr>
          <p:cNvSpPr/>
          <p:nvPr/>
        </p:nvSpPr>
        <p:spPr>
          <a:xfrm>
            <a:off x="5209252" y="2864265"/>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37" name="Google Shape;540;p49" descr=" 540">
            <a:extLst>
              <a:ext uri="{FF2B5EF4-FFF2-40B4-BE49-F238E27FC236}">
                <a16:creationId xmlns:a16="http://schemas.microsoft.com/office/drawing/2014/main" id="{375C5662-3296-41C5-9559-9A87B4A1E86F}"/>
              </a:ext>
            </a:extLst>
          </p:cNvPr>
          <p:cNvCxnSpPr/>
          <p:nvPr/>
        </p:nvCxnSpPr>
        <p:spPr>
          <a:xfrm rot="5400000">
            <a:off x="5337785" y="2401085"/>
            <a:ext cx="455700" cy="451500"/>
          </a:xfrm>
          <a:prstGeom prst="bentConnector3">
            <a:avLst>
              <a:gd name="adj1" fmla="val 5000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8" name="Google Shape;541;p49" descr=" 541">
            <a:extLst>
              <a:ext uri="{FF2B5EF4-FFF2-40B4-BE49-F238E27FC236}">
                <a16:creationId xmlns:a16="http://schemas.microsoft.com/office/drawing/2014/main" id="{CFD7F010-44C9-4320-A1AE-DA1E219AF436}"/>
              </a:ext>
            </a:extLst>
          </p:cNvPr>
          <p:cNvSpPr/>
          <p:nvPr/>
        </p:nvSpPr>
        <p:spPr>
          <a:xfrm>
            <a:off x="4962995" y="1900154"/>
            <a:ext cx="1558236"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SGX-Pectre Attack</a:t>
            </a:r>
            <a:endParaRPr sz="1200" b="1">
              <a:solidFill>
                <a:srgbClr val="FFFFFF"/>
              </a:solidFill>
            </a:endParaRPr>
          </a:p>
        </p:txBody>
      </p:sp>
      <p:sp>
        <p:nvSpPr>
          <p:cNvPr id="36" name="Google Shape;542;p49" descr=" 542">
            <a:extLst>
              <a:ext uri="{FF2B5EF4-FFF2-40B4-BE49-F238E27FC236}">
                <a16:creationId xmlns:a16="http://schemas.microsoft.com/office/drawing/2014/main" id="{966C4E24-29F4-461E-B9A6-3A14CDC626ED}"/>
              </a:ext>
            </a:extLst>
          </p:cNvPr>
          <p:cNvSpPr txBox="1"/>
          <p:nvPr/>
        </p:nvSpPr>
        <p:spPr>
          <a:xfrm>
            <a:off x="4962994" y="3193979"/>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2019.6</a:t>
            </a:r>
            <a:endParaRPr b="1"/>
          </a:p>
        </p:txBody>
      </p:sp>
      <p:sp>
        <p:nvSpPr>
          <p:cNvPr id="41" name="Google Shape;543;p49" descr=" 543">
            <a:extLst>
              <a:ext uri="{FF2B5EF4-FFF2-40B4-BE49-F238E27FC236}">
                <a16:creationId xmlns:a16="http://schemas.microsoft.com/office/drawing/2014/main" id="{DF57CCEE-2C09-46C7-AF9F-36B3BD631F6B}"/>
              </a:ext>
            </a:extLst>
          </p:cNvPr>
          <p:cNvSpPr/>
          <p:nvPr/>
        </p:nvSpPr>
        <p:spPr>
          <a:xfrm>
            <a:off x="6621385" y="2815661"/>
            <a:ext cx="256893"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40" name="Google Shape;544;p49" descr=" 544">
            <a:extLst>
              <a:ext uri="{FF2B5EF4-FFF2-40B4-BE49-F238E27FC236}">
                <a16:creationId xmlns:a16="http://schemas.microsoft.com/office/drawing/2014/main" id="{0EF7E3EE-E722-4959-955B-4E3AF4D46DC4}"/>
              </a:ext>
            </a:extLst>
          </p:cNvPr>
          <p:cNvSpPr txBox="1"/>
          <p:nvPr/>
        </p:nvSpPr>
        <p:spPr>
          <a:xfrm>
            <a:off x="6320592" y="2514422"/>
            <a:ext cx="85847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2019.8</a:t>
            </a:r>
            <a:endParaRPr b="1"/>
          </a:p>
        </p:txBody>
      </p:sp>
      <p:cxnSp>
        <p:nvCxnSpPr>
          <p:cNvPr id="42" name="Google Shape;545;p49" descr=" 545">
            <a:extLst>
              <a:ext uri="{FF2B5EF4-FFF2-40B4-BE49-F238E27FC236}">
                <a16:creationId xmlns:a16="http://schemas.microsoft.com/office/drawing/2014/main" id="{14CE2916-FD93-4E24-A993-77254A8C3887}"/>
              </a:ext>
            </a:extLst>
          </p:cNvPr>
          <p:cNvCxnSpPr/>
          <p:nvPr/>
        </p:nvCxnSpPr>
        <p:spPr>
          <a:xfrm rot="5400000">
            <a:off x="6404531" y="3206261"/>
            <a:ext cx="461400" cy="229200"/>
          </a:xfrm>
          <a:prstGeom prst="bentConnector3">
            <a:avLst>
              <a:gd name="adj1" fmla="val 50013"/>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9" name="Google Shape;548;p49" descr=" 548">
            <a:extLst>
              <a:ext uri="{FF2B5EF4-FFF2-40B4-BE49-F238E27FC236}">
                <a16:creationId xmlns:a16="http://schemas.microsoft.com/office/drawing/2014/main" id="{47E7B1B2-47EB-4316-B8CC-48CE30706B28}"/>
              </a:ext>
            </a:extLst>
          </p:cNvPr>
          <p:cNvSpPr/>
          <p:nvPr/>
        </p:nvSpPr>
        <p:spPr>
          <a:xfrm>
            <a:off x="520925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Euro S&amp;P 2019</a:t>
            </a:r>
            <a:endParaRPr sz="1600"/>
          </a:p>
          <a:p>
            <a:pPr defTabSz="914378">
              <a:buSzPts val="900"/>
            </a:pPr>
            <a:endParaRPr sz="1000" b="1"/>
          </a:p>
        </p:txBody>
      </p:sp>
      <p:sp>
        <p:nvSpPr>
          <p:cNvPr id="43" name="Google Shape;546;p49" descr=" 546">
            <a:extLst>
              <a:ext uri="{FF2B5EF4-FFF2-40B4-BE49-F238E27FC236}">
                <a16:creationId xmlns:a16="http://schemas.microsoft.com/office/drawing/2014/main" id="{48FC36C8-8145-4FC0-864A-8B0B0A19B39E}"/>
              </a:ext>
            </a:extLst>
          </p:cNvPr>
          <p:cNvSpPr/>
          <p:nvPr/>
        </p:nvSpPr>
        <p:spPr>
          <a:xfrm>
            <a:off x="5791387" y="3551684"/>
            <a:ext cx="1458289"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AMD-SEV I/O</a:t>
            </a:r>
            <a:endParaRPr sz="1200" b="1">
              <a:solidFill>
                <a:srgbClr val="FFFFFF"/>
              </a:solidFill>
            </a:endParaRPr>
          </a:p>
          <a:p>
            <a:pPr algn="ctr" defTabSz="914378">
              <a:buSzPts val="1200"/>
            </a:pPr>
            <a:r>
              <a:rPr lang="en" sz="1200" b="1">
                <a:solidFill>
                  <a:srgbClr val="FFFFFF"/>
                </a:solidFill>
              </a:rPr>
              <a:t>Security Attack</a:t>
            </a:r>
            <a:endParaRPr/>
          </a:p>
        </p:txBody>
      </p:sp>
      <p:sp>
        <p:nvSpPr>
          <p:cNvPr id="44" name="Google Shape;553;p49" descr=" 553">
            <a:extLst>
              <a:ext uri="{FF2B5EF4-FFF2-40B4-BE49-F238E27FC236}">
                <a16:creationId xmlns:a16="http://schemas.microsoft.com/office/drawing/2014/main" id="{6DCC7D6F-712D-4486-A67A-48B0B5EC75FB}"/>
              </a:ext>
            </a:extLst>
          </p:cNvPr>
          <p:cNvSpPr/>
          <p:nvPr/>
        </p:nvSpPr>
        <p:spPr>
          <a:xfrm>
            <a:off x="5705627" y="4089704"/>
            <a:ext cx="1538275"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USENIX Security 2019</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26346887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35" name="Google Shape;539;p49" descr=" 539">
            <a:extLst>
              <a:ext uri="{FF2B5EF4-FFF2-40B4-BE49-F238E27FC236}">
                <a16:creationId xmlns:a16="http://schemas.microsoft.com/office/drawing/2014/main" id="{B9A7BEC7-9AD3-4CD4-B0E2-9EA87A0978C4}"/>
              </a:ext>
            </a:extLst>
          </p:cNvPr>
          <p:cNvSpPr/>
          <p:nvPr/>
        </p:nvSpPr>
        <p:spPr>
          <a:xfrm>
            <a:off x="5209252" y="2864265"/>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37" name="Google Shape;540;p49" descr=" 540">
            <a:extLst>
              <a:ext uri="{FF2B5EF4-FFF2-40B4-BE49-F238E27FC236}">
                <a16:creationId xmlns:a16="http://schemas.microsoft.com/office/drawing/2014/main" id="{375C5662-3296-41C5-9559-9A87B4A1E86F}"/>
              </a:ext>
            </a:extLst>
          </p:cNvPr>
          <p:cNvCxnSpPr/>
          <p:nvPr/>
        </p:nvCxnSpPr>
        <p:spPr>
          <a:xfrm rot="5400000">
            <a:off x="5337785" y="2401085"/>
            <a:ext cx="455700" cy="451500"/>
          </a:xfrm>
          <a:prstGeom prst="bentConnector3">
            <a:avLst>
              <a:gd name="adj1" fmla="val 5000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8" name="Google Shape;541;p49" descr=" 541">
            <a:extLst>
              <a:ext uri="{FF2B5EF4-FFF2-40B4-BE49-F238E27FC236}">
                <a16:creationId xmlns:a16="http://schemas.microsoft.com/office/drawing/2014/main" id="{CFD7F010-44C9-4320-A1AE-DA1E219AF436}"/>
              </a:ext>
            </a:extLst>
          </p:cNvPr>
          <p:cNvSpPr/>
          <p:nvPr/>
        </p:nvSpPr>
        <p:spPr>
          <a:xfrm>
            <a:off x="4962995" y="1900154"/>
            <a:ext cx="1558236"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SGX-Pectre Attack</a:t>
            </a:r>
            <a:endParaRPr sz="1200" b="1">
              <a:solidFill>
                <a:srgbClr val="FFFFFF"/>
              </a:solidFill>
            </a:endParaRPr>
          </a:p>
        </p:txBody>
      </p:sp>
      <p:sp>
        <p:nvSpPr>
          <p:cNvPr id="36" name="Google Shape;542;p49" descr=" 542">
            <a:extLst>
              <a:ext uri="{FF2B5EF4-FFF2-40B4-BE49-F238E27FC236}">
                <a16:creationId xmlns:a16="http://schemas.microsoft.com/office/drawing/2014/main" id="{966C4E24-29F4-461E-B9A6-3A14CDC626ED}"/>
              </a:ext>
            </a:extLst>
          </p:cNvPr>
          <p:cNvSpPr txBox="1"/>
          <p:nvPr/>
        </p:nvSpPr>
        <p:spPr>
          <a:xfrm>
            <a:off x="4962994" y="3193979"/>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2019.6</a:t>
            </a:r>
            <a:endParaRPr b="1"/>
          </a:p>
        </p:txBody>
      </p:sp>
      <p:sp>
        <p:nvSpPr>
          <p:cNvPr id="41" name="Google Shape;543;p49" descr=" 543">
            <a:extLst>
              <a:ext uri="{FF2B5EF4-FFF2-40B4-BE49-F238E27FC236}">
                <a16:creationId xmlns:a16="http://schemas.microsoft.com/office/drawing/2014/main" id="{DF57CCEE-2C09-46C7-AF9F-36B3BD631F6B}"/>
              </a:ext>
            </a:extLst>
          </p:cNvPr>
          <p:cNvSpPr/>
          <p:nvPr/>
        </p:nvSpPr>
        <p:spPr>
          <a:xfrm>
            <a:off x="6621385" y="2815661"/>
            <a:ext cx="256893"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40" name="Google Shape;544;p49" descr=" 544">
            <a:extLst>
              <a:ext uri="{FF2B5EF4-FFF2-40B4-BE49-F238E27FC236}">
                <a16:creationId xmlns:a16="http://schemas.microsoft.com/office/drawing/2014/main" id="{0EF7E3EE-E722-4959-955B-4E3AF4D46DC4}"/>
              </a:ext>
            </a:extLst>
          </p:cNvPr>
          <p:cNvSpPr txBox="1"/>
          <p:nvPr/>
        </p:nvSpPr>
        <p:spPr>
          <a:xfrm>
            <a:off x="6320592" y="2514422"/>
            <a:ext cx="85847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2019.8</a:t>
            </a:r>
            <a:endParaRPr b="1"/>
          </a:p>
        </p:txBody>
      </p:sp>
      <p:cxnSp>
        <p:nvCxnSpPr>
          <p:cNvPr id="42" name="Google Shape;545;p49" descr=" 545">
            <a:extLst>
              <a:ext uri="{FF2B5EF4-FFF2-40B4-BE49-F238E27FC236}">
                <a16:creationId xmlns:a16="http://schemas.microsoft.com/office/drawing/2014/main" id="{14CE2916-FD93-4E24-A993-77254A8C3887}"/>
              </a:ext>
            </a:extLst>
          </p:cNvPr>
          <p:cNvCxnSpPr/>
          <p:nvPr/>
        </p:nvCxnSpPr>
        <p:spPr>
          <a:xfrm rot="5400000">
            <a:off x="6404531" y="3206261"/>
            <a:ext cx="461400" cy="229200"/>
          </a:xfrm>
          <a:prstGeom prst="bentConnector3">
            <a:avLst>
              <a:gd name="adj1" fmla="val 50013"/>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45" name="Google Shape;547;p49" descr=" 547">
            <a:extLst>
              <a:ext uri="{FF2B5EF4-FFF2-40B4-BE49-F238E27FC236}">
                <a16:creationId xmlns:a16="http://schemas.microsoft.com/office/drawing/2014/main" id="{2C153ADA-76AF-4F2C-978B-11ADC228F0E7}"/>
              </a:ext>
            </a:extLst>
          </p:cNvPr>
          <p:cNvSpPr/>
          <p:nvPr/>
        </p:nvSpPr>
        <p:spPr>
          <a:xfrm>
            <a:off x="6957693" y="1901795"/>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Rust-SGX</a:t>
            </a:r>
            <a:endParaRPr/>
          </a:p>
        </p:txBody>
      </p:sp>
      <p:sp>
        <p:nvSpPr>
          <p:cNvPr id="39" name="Google Shape;548;p49" descr=" 548">
            <a:extLst>
              <a:ext uri="{FF2B5EF4-FFF2-40B4-BE49-F238E27FC236}">
                <a16:creationId xmlns:a16="http://schemas.microsoft.com/office/drawing/2014/main" id="{47E7B1B2-47EB-4316-B8CC-48CE30706B28}"/>
              </a:ext>
            </a:extLst>
          </p:cNvPr>
          <p:cNvSpPr/>
          <p:nvPr/>
        </p:nvSpPr>
        <p:spPr>
          <a:xfrm>
            <a:off x="520925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Euro S&amp;P 2019</a:t>
            </a:r>
            <a:endParaRPr sz="1600"/>
          </a:p>
          <a:p>
            <a:pPr defTabSz="914378">
              <a:buSzPts val="900"/>
            </a:pPr>
            <a:endParaRPr sz="1000" b="1"/>
          </a:p>
        </p:txBody>
      </p:sp>
      <p:sp>
        <p:nvSpPr>
          <p:cNvPr id="46" name="Google Shape;549;p49" descr=" 549">
            <a:extLst>
              <a:ext uri="{FF2B5EF4-FFF2-40B4-BE49-F238E27FC236}">
                <a16:creationId xmlns:a16="http://schemas.microsoft.com/office/drawing/2014/main" id="{D988C0EB-2434-4AD6-BDCD-405F8B331A07}"/>
              </a:ext>
            </a:extLst>
          </p:cNvPr>
          <p:cNvSpPr/>
          <p:nvPr/>
        </p:nvSpPr>
        <p:spPr>
          <a:xfrm>
            <a:off x="7109212" y="1646237"/>
            <a:ext cx="1699121" cy="507831"/>
          </a:xfrm>
          <a:prstGeom prst="rect">
            <a:avLst/>
          </a:prstGeom>
          <a:noFill/>
          <a:ln>
            <a:noFill/>
          </a:ln>
        </p:spPr>
        <p:txBody>
          <a:bodyPr spcFirstLastPara="1" wrap="square" lIns="91425" tIns="45700" rIns="91425" bIns="45700" anchor="t" anchorCtr="0">
            <a:noAutofit/>
          </a:bodyPr>
          <a:lstStyle/>
          <a:p>
            <a:pPr algn="just" defTabSz="914378">
              <a:buSzPts val="900"/>
            </a:pPr>
            <a:r>
              <a:rPr lang="en" sz="1000" b="1"/>
              <a:t> </a:t>
            </a:r>
            <a:r>
              <a:rPr lang="en" sz="1000" b="1">
                <a:solidFill>
                  <a:srgbClr val="C00000"/>
                </a:solidFill>
              </a:rPr>
              <a:t>CCS 2019</a:t>
            </a:r>
            <a:endParaRPr sz="1000" b="1">
              <a:solidFill>
                <a:srgbClr val="C00000"/>
              </a:solidFill>
            </a:endParaRPr>
          </a:p>
        </p:txBody>
      </p:sp>
      <p:sp>
        <p:nvSpPr>
          <p:cNvPr id="47" name="Google Shape;550;p49" descr=" 550">
            <a:extLst>
              <a:ext uri="{FF2B5EF4-FFF2-40B4-BE49-F238E27FC236}">
                <a16:creationId xmlns:a16="http://schemas.microsoft.com/office/drawing/2014/main" id="{F48ECBB4-849D-497C-A32C-422932DC8624}"/>
              </a:ext>
            </a:extLst>
          </p:cNvPr>
          <p:cNvSpPr/>
          <p:nvPr/>
        </p:nvSpPr>
        <p:spPr>
          <a:xfrm>
            <a:off x="7364151" y="2847397"/>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48" name="Google Shape;551;p49" descr=" 551">
            <a:extLst>
              <a:ext uri="{FF2B5EF4-FFF2-40B4-BE49-F238E27FC236}">
                <a16:creationId xmlns:a16="http://schemas.microsoft.com/office/drawing/2014/main" id="{79718BAF-C988-4F54-92C9-727C5284AB97}"/>
              </a:ext>
            </a:extLst>
          </p:cNvPr>
          <p:cNvCxnSpPr/>
          <p:nvPr/>
        </p:nvCxnSpPr>
        <p:spPr>
          <a:xfrm rot="5400000">
            <a:off x="7361901" y="2570636"/>
            <a:ext cx="416100" cy="137400"/>
          </a:xfrm>
          <a:prstGeom prst="bentConnector3">
            <a:avLst>
              <a:gd name="adj1" fmla="val 50001"/>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43" name="Google Shape;546;p49" descr=" 546">
            <a:extLst>
              <a:ext uri="{FF2B5EF4-FFF2-40B4-BE49-F238E27FC236}">
                <a16:creationId xmlns:a16="http://schemas.microsoft.com/office/drawing/2014/main" id="{48FC36C8-8145-4FC0-864A-8B0B0A19B39E}"/>
              </a:ext>
            </a:extLst>
          </p:cNvPr>
          <p:cNvSpPr/>
          <p:nvPr/>
        </p:nvSpPr>
        <p:spPr>
          <a:xfrm>
            <a:off x="5791387" y="3551684"/>
            <a:ext cx="1458289"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AMD-SEV I/O</a:t>
            </a:r>
            <a:endParaRPr sz="1200" b="1">
              <a:solidFill>
                <a:srgbClr val="FFFFFF"/>
              </a:solidFill>
            </a:endParaRPr>
          </a:p>
          <a:p>
            <a:pPr algn="ctr" defTabSz="914378">
              <a:buSzPts val="1200"/>
            </a:pPr>
            <a:r>
              <a:rPr lang="en" sz="1200" b="1">
                <a:solidFill>
                  <a:srgbClr val="FFFFFF"/>
                </a:solidFill>
              </a:rPr>
              <a:t>Security Attack</a:t>
            </a:r>
            <a:endParaRPr/>
          </a:p>
        </p:txBody>
      </p:sp>
      <p:sp>
        <p:nvSpPr>
          <p:cNvPr id="49" name="Google Shape;552;p49" descr=" 552">
            <a:extLst>
              <a:ext uri="{FF2B5EF4-FFF2-40B4-BE49-F238E27FC236}">
                <a16:creationId xmlns:a16="http://schemas.microsoft.com/office/drawing/2014/main" id="{7B4803F0-0CA5-4A4A-8F18-400FE15D2CA2}"/>
              </a:ext>
            </a:extLst>
          </p:cNvPr>
          <p:cNvSpPr txBox="1"/>
          <p:nvPr/>
        </p:nvSpPr>
        <p:spPr>
          <a:xfrm>
            <a:off x="7092393" y="3159845"/>
            <a:ext cx="838336"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2019.11</a:t>
            </a:r>
            <a:endParaRPr b="1"/>
          </a:p>
        </p:txBody>
      </p:sp>
      <p:sp>
        <p:nvSpPr>
          <p:cNvPr id="44" name="Google Shape;553;p49" descr=" 553">
            <a:extLst>
              <a:ext uri="{FF2B5EF4-FFF2-40B4-BE49-F238E27FC236}">
                <a16:creationId xmlns:a16="http://schemas.microsoft.com/office/drawing/2014/main" id="{6DCC7D6F-712D-4486-A67A-48B0B5EC75FB}"/>
              </a:ext>
            </a:extLst>
          </p:cNvPr>
          <p:cNvSpPr/>
          <p:nvPr/>
        </p:nvSpPr>
        <p:spPr>
          <a:xfrm>
            <a:off x="5705627" y="4089704"/>
            <a:ext cx="1538275"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USENIX Security 2019</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22670139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35" name="Google Shape;539;p49" descr=" 539">
            <a:extLst>
              <a:ext uri="{FF2B5EF4-FFF2-40B4-BE49-F238E27FC236}">
                <a16:creationId xmlns:a16="http://schemas.microsoft.com/office/drawing/2014/main" id="{B9A7BEC7-9AD3-4CD4-B0E2-9EA87A0978C4}"/>
              </a:ext>
            </a:extLst>
          </p:cNvPr>
          <p:cNvSpPr/>
          <p:nvPr/>
        </p:nvSpPr>
        <p:spPr>
          <a:xfrm>
            <a:off x="5209252" y="2864265"/>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37" name="Google Shape;540;p49" descr=" 540">
            <a:extLst>
              <a:ext uri="{FF2B5EF4-FFF2-40B4-BE49-F238E27FC236}">
                <a16:creationId xmlns:a16="http://schemas.microsoft.com/office/drawing/2014/main" id="{375C5662-3296-41C5-9559-9A87B4A1E86F}"/>
              </a:ext>
            </a:extLst>
          </p:cNvPr>
          <p:cNvCxnSpPr/>
          <p:nvPr/>
        </p:nvCxnSpPr>
        <p:spPr>
          <a:xfrm rot="5400000">
            <a:off x="5337785" y="2401085"/>
            <a:ext cx="455700" cy="451500"/>
          </a:xfrm>
          <a:prstGeom prst="bentConnector3">
            <a:avLst>
              <a:gd name="adj1" fmla="val 5000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8" name="Google Shape;541;p49" descr=" 541">
            <a:extLst>
              <a:ext uri="{FF2B5EF4-FFF2-40B4-BE49-F238E27FC236}">
                <a16:creationId xmlns:a16="http://schemas.microsoft.com/office/drawing/2014/main" id="{CFD7F010-44C9-4320-A1AE-DA1E219AF436}"/>
              </a:ext>
            </a:extLst>
          </p:cNvPr>
          <p:cNvSpPr/>
          <p:nvPr/>
        </p:nvSpPr>
        <p:spPr>
          <a:xfrm>
            <a:off x="4962995" y="1900154"/>
            <a:ext cx="1558236"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SGX-Pectre Attack</a:t>
            </a:r>
            <a:endParaRPr sz="1200" b="1">
              <a:solidFill>
                <a:srgbClr val="FFFFFF"/>
              </a:solidFill>
            </a:endParaRPr>
          </a:p>
        </p:txBody>
      </p:sp>
      <p:sp>
        <p:nvSpPr>
          <p:cNvPr id="36" name="Google Shape;542;p49" descr=" 542">
            <a:extLst>
              <a:ext uri="{FF2B5EF4-FFF2-40B4-BE49-F238E27FC236}">
                <a16:creationId xmlns:a16="http://schemas.microsoft.com/office/drawing/2014/main" id="{966C4E24-29F4-461E-B9A6-3A14CDC626ED}"/>
              </a:ext>
            </a:extLst>
          </p:cNvPr>
          <p:cNvSpPr txBox="1"/>
          <p:nvPr/>
        </p:nvSpPr>
        <p:spPr>
          <a:xfrm>
            <a:off x="4962994" y="3193979"/>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2019.6</a:t>
            </a:r>
            <a:endParaRPr b="1"/>
          </a:p>
        </p:txBody>
      </p:sp>
      <p:sp>
        <p:nvSpPr>
          <p:cNvPr id="41" name="Google Shape;543;p49" descr=" 543">
            <a:extLst>
              <a:ext uri="{FF2B5EF4-FFF2-40B4-BE49-F238E27FC236}">
                <a16:creationId xmlns:a16="http://schemas.microsoft.com/office/drawing/2014/main" id="{DF57CCEE-2C09-46C7-AF9F-36B3BD631F6B}"/>
              </a:ext>
            </a:extLst>
          </p:cNvPr>
          <p:cNvSpPr/>
          <p:nvPr/>
        </p:nvSpPr>
        <p:spPr>
          <a:xfrm>
            <a:off x="6621385" y="2815661"/>
            <a:ext cx="256893"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40" name="Google Shape;544;p49" descr=" 544">
            <a:extLst>
              <a:ext uri="{FF2B5EF4-FFF2-40B4-BE49-F238E27FC236}">
                <a16:creationId xmlns:a16="http://schemas.microsoft.com/office/drawing/2014/main" id="{0EF7E3EE-E722-4959-955B-4E3AF4D46DC4}"/>
              </a:ext>
            </a:extLst>
          </p:cNvPr>
          <p:cNvSpPr txBox="1"/>
          <p:nvPr/>
        </p:nvSpPr>
        <p:spPr>
          <a:xfrm>
            <a:off x="6320592" y="2514422"/>
            <a:ext cx="85847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2019.8</a:t>
            </a:r>
            <a:endParaRPr b="1"/>
          </a:p>
        </p:txBody>
      </p:sp>
      <p:cxnSp>
        <p:nvCxnSpPr>
          <p:cNvPr id="42" name="Google Shape;545;p49" descr=" 545">
            <a:extLst>
              <a:ext uri="{FF2B5EF4-FFF2-40B4-BE49-F238E27FC236}">
                <a16:creationId xmlns:a16="http://schemas.microsoft.com/office/drawing/2014/main" id="{14CE2916-FD93-4E24-A993-77254A8C3887}"/>
              </a:ext>
            </a:extLst>
          </p:cNvPr>
          <p:cNvCxnSpPr/>
          <p:nvPr/>
        </p:nvCxnSpPr>
        <p:spPr>
          <a:xfrm rot="5400000">
            <a:off x="6404531" y="3206261"/>
            <a:ext cx="461400" cy="229200"/>
          </a:xfrm>
          <a:prstGeom prst="bentConnector3">
            <a:avLst>
              <a:gd name="adj1" fmla="val 50013"/>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45" name="Google Shape;547;p49" descr=" 547">
            <a:extLst>
              <a:ext uri="{FF2B5EF4-FFF2-40B4-BE49-F238E27FC236}">
                <a16:creationId xmlns:a16="http://schemas.microsoft.com/office/drawing/2014/main" id="{2C153ADA-76AF-4F2C-978B-11ADC228F0E7}"/>
              </a:ext>
            </a:extLst>
          </p:cNvPr>
          <p:cNvSpPr/>
          <p:nvPr/>
        </p:nvSpPr>
        <p:spPr>
          <a:xfrm>
            <a:off x="6957693" y="1901795"/>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Rust-SGX</a:t>
            </a:r>
            <a:endParaRPr/>
          </a:p>
        </p:txBody>
      </p:sp>
      <p:sp>
        <p:nvSpPr>
          <p:cNvPr id="39" name="Google Shape;548;p49" descr=" 548">
            <a:extLst>
              <a:ext uri="{FF2B5EF4-FFF2-40B4-BE49-F238E27FC236}">
                <a16:creationId xmlns:a16="http://schemas.microsoft.com/office/drawing/2014/main" id="{47E7B1B2-47EB-4316-B8CC-48CE30706B28}"/>
              </a:ext>
            </a:extLst>
          </p:cNvPr>
          <p:cNvSpPr/>
          <p:nvPr/>
        </p:nvSpPr>
        <p:spPr>
          <a:xfrm>
            <a:off x="520925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Euro S&amp;P 2019</a:t>
            </a:r>
            <a:endParaRPr sz="1600"/>
          </a:p>
          <a:p>
            <a:pPr defTabSz="914378">
              <a:buSzPts val="900"/>
            </a:pPr>
            <a:endParaRPr sz="1000" b="1"/>
          </a:p>
        </p:txBody>
      </p:sp>
      <p:sp>
        <p:nvSpPr>
          <p:cNvPr id="46" name="Google Shape;549;p49" descr=" 549">
            <a:extLst>
              <a:ext uri="{FF2B5EF4-FFF2-40B4-BE49-F238E27FC236}">
                <a16:creationId xmlns:a16="http://schemas.microsoft.com/office/drawing/2014/main" id="{D988C0EB-2434-4AD6-BDCD-405F8B331A07}"/>
              </a:ext>
            </a:extLst>
          </p:cNvPr>
          <p:cNvSpPr/>
          <p:nvPr/>
        </p:nvSpPr>
        <p:spPr>
          <a:xfrm>
            <a:off x="7109212" y="1646237"/>
            <a:ext cx="1699121" cy="507831"/>
          </a:xfrm>
          <a:prstGeom prst="rect">
            <a:avLst/>
          </a:prstGeom>
          <a:noFill/>
          <a:ln>
            <a:noFill/>
          </a:ln>
        </p:spPr>
        <p:txBody>
          <a:bodyPr spcFirstLastPara="1" wrap="square" lIns="91425" tIns="45700" rIns="91425" bIns="45700" anchor="t" anchorCtr="0">
            <a:noAutofit/>
          </a:bodyPr>
          <a:lstStyle/>
          <a:p>
            <a:pPr algn="just" defTabSz="914378">
              <a:buSzPts val="900"/>
            </a:pPr>
            <a:r>
              <a:rPr lang="en" sz="1000" b="1"/>
              <a:t> </a:t>
            </a:r>
            <a:r>
              <a:rPr lang="en" sz="1000" b="1">
                <a:solidFill>
                  <a:srgbClr val="C00000"/>
                </a:solidFill>
              </a:rPr>
              <a:t>CCS 2019</a:t>
            </a:r>
            <a:endParaRPr sz="1000" b="1">
              <a:solidFill>
                <a:srgbClr val="C00000"/>
              </a:solidFill>
            </a:endParaRPr>
          </a:p>
        </p:txBody>
      </p:sp>
      <p:sp>
        <p:nvSpPr>
          <p:cNvPr id="47" name="Google Shape;550;p49" descr=" 550">
            <a:extLst>
              <a:ext uri="{FF2B5EF4-FFF2-40B4-BE49-F238E27FC236}">
                <a16:creationId xmlns:a16="http://schemas.microsoft.com/office/drawing/2014/main" id="{F48ECBB4-849D-497C-A32C-422932DC8624}"/>
              </a:ext>
            </a:extLst>
          </p:cNvPr>
          <p:cNvSpPr/>
          <p:nvPr/>
        </p:nvSpPr>
        <p:spPr>
          <a:xfrm>
            <a:off x="7364151" y="2847397"/>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48" name="Google Shape;551;p49" descr=" 551">
            <a:extLst>
              <a:ext uri="{FF2B5EF4-FFF2-40B4-BE49-F238E27FC236}">
                <a16:creationId xmlns:a16="http://schemas.microsoft.com/office/drawing/2014/main" id="{79718BAF-C988-4F54-92C9-727C5284AB97}"/>
              </a:ext>
            </a:extLst>
          </p:cNvPr>
          <p:cNvCxnSpPr/>
          <p:nvPr/>
        </p:nvCxnSpPr>
        <p:spPr>
          <a:xfrm rot="5400000">
            <a:off x="7361901" y="2570636"/>
            <a:ext cx="416100" cy="137400"/>
          </a:xfrm>
          <a:prstGeom prst="bentConnector3">
            <a:avLst>
              <a:gd name="adj1" fmla="val 50001"/>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43" name="Google Shape;546;p49" descr=" 546">
            <a:extLst>
              <a:ext uri="{FF2B5EF4-FFF2-40B4-BE49-F238E27FC236}">
                <a16:creationId xmlns:a16="http://schemas.microsoft.com/office/drawing/2014/main" id="{48FC36C8-8145-4FC0-864A-8B0B0A19B39E}"/>
              </a:ext>
            </a:extLst>
          </p:cNvPr>
          <p:cNvSpPr/>
          <p:nvPr/>
        </p:nvSpPr>
        <p:spPr>
          <a:xfrm>
            <a:off x="5791387" y="3551684"/>
            <a:ext cx="1458289"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AMD-SEV I/O</a:t>
            </a:r>
            <a:endParaRPr sz="1200" b="1">
              <a:solidFill>
                <a:srgbClr val="FFFFFF"/>
              </a:solidFill>
            </a:endParaRPr>
          </a:p>
          <a:p>
            <a:pPr algn="ctr" defTabSz="914378">
              <a:buSzPts val="1200"/>
            </a:pPr>
            <a:r>
              <a:rPr lang="en" sz="1200" b="1">
                <a:solidFill>
                  <a:srgbClr val="FFFFFF"/>
                </a:solidFill>
              </a:rPr>
              <a:t>Security Attack</a:t>
            </a:r>
            <a:endParaRPr/>
          </a:p>
        </p:txBody>
      </p:sp>
      <p:sp>
        <p:nvSpPr>
          <p:cNvPr id="49" name="Google Shape;552;p49" descr=" 552">
            <a:extLst>
              <a:ext uri="{FF2B5EF4-FFF2-40B4-BE49-F238E27FC236}">
                <a16:creationId xmlns:a16="http://schemas.microsoft.com/office/drawing/2014/main" id="{7B4803F0-0CA5-4A4A-8F18-400FE15D2CA2}"/>
              </a:ext>
            </a:extLst>
          </p:cNvPr>
          <p:cNvSpPr txBox="1"/>
          <p:nvPr/>
        </p:nvSpPr>
        <p:spPr>
          <a:xfrm>
            <a:off x="7092393" y="3159845"/>
            <a:ext cx="838336"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2019.11</a:t>
            </a:r>
            <a:endParaRPr b="1"/>
          </a:p>
        </p:txBody>
      </p:sp>
      <p:sp>
        <p:nvSpPr>
          <p:cNvPr id="44" name="Google Shape;553;p49" descr=" 553">
            <a:extLst>
              <a:ext uri="{FF2B5EF4-FFF2-40B4-BE49-F238E27FC236}">
                <a16:creationId xmlns:a16="http://schemas.microsoft.com/office/drawing/2014/main" id="{6DCC7D6F-712D-4486-A67A-48B0B5EC75FB}"/>
              </a:ext>
            </a:extLst>
          </p:cNvPr>
          <p:cNvSpPr/>
          <p:nvPr/>
        </p:nvSpPr>
        <p:spPr>
          <a:xfrm>
            <a:off x="5705627" y="4089704"/>
            <a:ext cx="1538275"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USENIX Security 2019</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
        <p:nvSpPr>
          <p:cNvPr id="52" name="Google Shape;581;p49" descr=" 581">
            <a:extLst>
              <a:ext uri="{FF2B5EF4-FFF2-40B4-BE49-F238E27FC236}">
                <a16:creationId xmlns:a16="http://schemas.microsoft.com/office/drawing/2014/main" id="{26B53F69-4533-48F8-94FD-B7C8E13616E5}"/>
              </a:ext>
            </a:extLst>
          </p:cNvPr>
          <p:cNvSpPr/>
          <p:nvPr/>
        </p:nvSpPr>
        <p:spPr>
          <a:xfrm>
            <a:off x="724131" y="1085839"/>
            <a:ext cx="6066148" cy="1498644"/>
          </a:xfrm>
          <a:prstGeom prst="roundRect">
            <a:avLst>
              <a:gd name="adj" fmla="val 16667"/>
            </a:avLst>
          </a:prstGeom>
          <a:solidFill>
            <a:schemeClr val="lt1"/>
          </a:solid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algn="ctr" defTabSz="914378"/>
            <a:endParaRPr>
              <a:solidFill>
                <a:srgbClr val="FFFFFF"/>
              </a:solidFill>
            </a:endParaRPr>
          </a:p>
        </p:txBody>
      </p:sp>
      <p:sp>
        <p:nvSpPr>
          <p:cNvPr id="51" name="Google Shape;582;p49" descr=" 582">
            <a:extLst>
              <a:ext uri="{FF2B5EF4-FFF2-40B4-BE49-F238E27FC236}">
                <a16:creationId xmlns:a16="http://schemas.microsoft.com/office/drawing/2014/main" id="{96DE247D-38E6-4888-AF62-E0F5252075B1}"/>
              </a:ext>
            </a:extLst>
          </p:cNvPr>
          <p:cNvSpPr/>
          <p:nvPr/>
        </p:nvSpPr>
        <p:spPr>
          <a:xfrm>
            <a:off x="872065" y="1128445"/>
            <a:ext cx="5894438" cy="507831"/>
          </a:xfrm>
          <a:prstGeom prst="rect">
            <a:avLst/>
          </a:prstGeom>
          <a:noFill/>
          <a:ln>
            <a:noFill/>
          </a:ln>
        </p:spPr>
        <p:txBody>
          <a:bodyPr spcFirstLastPara="1" wrap="square" lIns="91425" tIns="45700" rIns="91425" bIns="45700" anchor="t" anchorCtr="0">
            <a:noAutofit/>
          </a:bodyPr>
          <a:lstStyle/>
          <a:p>
            <a:pPr algn="just" defTabSz="914378"/>
            <a:r>
              <a:rPr lang="en" sz="900" b="1"/>
              <a:t>"Towards Memory Safe Enclave Programming with Rust-SGX</a:t>
            </a:r>
            <a:r>
              <a:rPr lang="en" sz="900"/>
              <a:t>". Huibo Wang, Pei Wang, Yu Ding, Mingshen Sun, Yiming Jing, Ran Duan, Long Li, Yulong Zhang, Tao Wei, and Zhiqiang Lin. In Proceedings of the 26th ACM Conference on Computer and Communications Security, London, UK. November 2019</a:t>
            </a:r>
            <a:endParaRPr sz="900" b="1"/>
          </a:p>
        </p:txBody>
      </p:sp>
      <p:pic>
        <p:nvPicPr>
          <p:cNvPr id="50" name="Google Shape;583;p49" descr=" 583">
            <a:extLst>
              <a:ext uri="{FF2B5EF4-FFF2-40B4-BE49-F238E27FC236}">
                <a16:creationId xmlns:a16="http://schemas.microsoft.com/office/drawing/2014/main" id="{4FFB7B43-86B9-424F-A30F-E72819FC544C}"/>
              </a:ext>
            </a:extLst>
          </p:cNvPr>
          <p:cNvPicPr preferRelativeResize="0"/>
          <p:nvPr/>
        </p:nvPicPr>
        <p:blipFill rotWithShape="1">
          <a:blip r:embed="rId2">
            <a:alphaModFix/>
          </a:blip>
          <a:srcRect l="-176" t="5134" r="176" b="32042"/>
          <a:stretch/>
        </p:blipFill>
        <p:spPr>
          <a:xfrm>
            <a:off x="1015087" y="1759100"/>
            <a:ext cx="5690837" cy="645592"/>
          </a:xfrm>
          <a:prstGeom prst="rect">
            <a:avLst/>
          </a:prstGeom>
          <a:noFill/>
          <a:ln>
            <a:noFill/>
          </a:ln>
        </p:spPr>
      </p:pic>
    </p:spTree>
    <p:extLst>
      <p:ext uri="{BB962C8B-B14F-4D97-AF65-F5344CB8AC3E}">
        <p14:creationId xmlns:p14="http://schemas.microsoft.com/office/powerpoint/2010/main" val="42563775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35" name="Google Shape;539;p49" descr=" 539">
            <a:extLst>
              <a:ext uri="{FF2B5EF4-FFF2-40B4-BE49-F238E27FC236}">
                <a16:creationId xmlns:a16="http://schemas.microsoft.com/office/drawing/2014/main" id="{B9A7BEC7-9AD3-4CD4-B0E2-9EA87A0978C4}"/>
              </a:ext>
            </a:extLst>
          </p:cNvPr>
          <p:cNvSpPr/>
          <p:nvPr/>
        </p:nvSpPr>
        <p:spPr>
          <a:xfrm>
            <a:off x="5209252" y="2864265"/>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37" name="Google Shape;540;p49" descr=" 540">
            <a:extLst>
              <a:ext uri="{FF2B5EF4-FFF2-40B4-BE49-F238E27FC236}">
                <a16:creationId xmlns:a16="http://schemas.microsoft.com/office/drawing/2014/main" id="{375C5662-3296-41C5-9559-9A87B4A1E86F}"/>
              </a:ext>
            </a:extLst>
          </p:cNvPr>
          <p:cNvCxnSpPr/>
          <p:nvPr/>
        </p:nvCxnSpPr>
        <p:spPr>
          <a:xfrm rot="5400000">
            <a:off x="5337785" y="2401085"/>
            <a:ext cx="455700" cy="451500"/>
          </a:xfrm>
          <a:prstGeom prst="bentConnector3">
            <a:avLst>
              <a:gd name="adj1" fmla="val 5000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8" name="Google Shape;541;p49" descr=" 541">
            <a:extLst>
              <a:ext uri="{FF2B5EF4-FFF2-40B4-BE49-F238E27FC236}">
                <a16:creationId xmlns:a16="http://schemas.microsoft.com/office/drawing/2014/main" id="{CFD7F010-44C9-4320-A1AE-DA1E219AF436}"/>
              </a:ext>
            </a:extLst>
          </p:cNvPr>
          <p:cNvSpPr/>
          <p:nvPr/>
        </p:nvSpPr>
        <p:spPr>
          <a:xfrm>
            <a:off x="4962995" y="1900154"/>
            <a:ext cx="1558236"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SGX-Pectre Attack</a:t>
            </a:r>
            <a:endParaRPr sz="1200" b="1">
              <a:solidFill>
                <a:srgbClr val="FFFFFF"/>
              </a:solidFill>
            </a:endParaRPr>
          </a:p>
        </p:txBody>
      </p:sp>
      <p:sp>
        <p:nvSpPr>
          <p:cNvPr id="36" name="Google Shape;542;p49" descr=" 542">
            <a:extLst>
              <a:ext uri="{FF2B5EF4-FFF2-40B4-BE49-F238E27FC236}">
                <a16:creationId xmlns:a16="http://schemas.microsoft.com/office/drawing/2014/main" id="{966C4E24-29F4-461E-B9A6-3A14CDC626ED}"/>
              </a:ext>
            </a:extLst>
          </p:cNvPr>
          <p:cNvSpPr txBox="1"/>
          <p:nvPr/>
        </p:nvSpPr>
        <p:spPr>
          <a:xfrm>
            <a:off x="4962994" y="3193979"/>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2019.6</a:t>
            </a:r>
            <a:endParaRPr b="1"/>
          </a:p>
        </p:txBody>
      </p:sp>
      <p:sp>
        <p:nvSpPr>
          <p:cNvPr id="41" name="Google Shape;543;p49" descr=" 543">
            <a:extLst>
              <a:ext uri="{FF2B5EF4-FFF2-40B4-BE49-F238E27FC236}">
                <a16:creationId xmlns:a16="http://schemas.microsoft.com/office/drawing/2014/main" id="{DF57CCEE-2C09-46C7-AF9F-36B3BD631F6B}"/>
              </a:ext>
            </a:extLst>
          </p:cNvPr>
          <p:cNvSpPr/>
          <p:nvPr/>
        </p:nvSpPr>
        <p:spPr>
          <a:xfrm>
            <a:off x="6621385" y="2815661"/>
            <a:ext cx="256893"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40" name="Google Shape;544;p49" descr=" 544">
            <a:extLst>
              <a:ext uri="{FF2B5EF4-FFF2-40B4-BE49-F238E27FC236}">
                <a16:creationId xmlns:a16="http://schemas.microsoft.com/office/drawing/2014/main" id="{0EF7E3EE-E722-4959-955B-4E3AF4D46DC4}"/>
              </a:ext>
            </a:extLst>
          </p:cNvPr>
          <p:cNvSpPr txBox="1"/>
          <p:nvPr/>
        </p:nvSpPr>
        <p:spPr>
          <a:xfrm>
            <a:off x="6320592" y="2514422"/>
            <a:ext cx="85847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2019.8</a:t>
            </a:r>
            <a:endParaRPr b="1"/>
          </a:p>
        </p:txBody>
      </p:sp>
      <p:cxnSp>
        <p:nvCxnSpPr>
          <p:cNvPr id="42" name="Google Shape;545;p49" descr=" 545">
            <a:extLst>
              <a:ext uri="{FF2B5EF4-FFF2-40B4-BE49-F238E27FC236}">
                <a16:creationId xmlns:a16="http://schemas.microsoft.com/office/drawing/2014/main" id="{14CE2916-FD93-4E24-A993-77254A8C3887}"/>
              </a:ext>
            </a:extLst>
          </p:cNvPr>
          <p:cNvCxnSpPr/>
          <p:nvPr/>
        </p:nvCxnSpPr>
        <p:spPr>
          <a:xfrm rot="5400000">
            <a:off x="6404531" y="3206261"/>
            <a:ext cx="461400" cy="229200"/>
          </a:xfrm>
          <a:prstGeom prst="bentConnector3">
            <a:avLst>
              <a:gd name="adj1" fmla="val 50013"/>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45" name="Google Shape;547;p49" descr=" 547">
            <a:extLst>
              <a:ext uri="{FF2B5EF4-FFF2-40B4-BE49-F238E27FC236}">
                <a16:creationId xmlns:a16="http://schemas.microsoft.com/office/drawing/2014/main" id="{2C153ADA-76AF-4F2C-978B-11ADC228F0E7}"/>
              </a:ext>
            </a:extLst>
          </p:cNvPr>
          <p:cNvSpPr/>
          <p:nvPr/>
        </p:nvSpPr>
        <p:spPr>
          <a:xfrm>
            <a:off x="6957693" y="1901795"/>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Rust-SGX</a:t>
            </a:r>
            <a:endParaRPr/>
          </a:p>
        </p:txBody>
      </p:sp>
      <p:sp>
        <p:nvSpPr>
          <p:cNvPr id="39" name="Google Shape;548;p49" descr=" 548">
            <a:extLst>
              <a:ext uri="{FF2B5EF4-FFF2-40B4-BE49-F238E27FC236}">
                <a16:creationId xmlns:a16="http://schemas.microsoft.com/office/drawing/2014/main" id="{47E7B1B2-47EB-4316-B8CC-48CE30706B28}"/>
              </a:ext>
            </a:extLst>
          </p:cNvPr>
          <p:cNvSpPr/>
          <p:nvPr/>
        </p:nvSpPr>
        <p:spPr>
          <a:xfrm>
            <a:off x="520925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Euro S&amp;P 2019</a:t>
            </a:r>
            <a:endParaRPr sz="1600"/>
          </a:p>
          <a:p>
            <a:pPr defTabSz="914378">
              <a:buSzPts val="900"/>
            </a:pPr>
            <a:endParaRPr sz="1000" b="1"/>
          </a:p>
        </p:txBody>
      </p:sp>
      <p:sp>
        <p:nvSpPr>
          <p:cNvPr id="46" name="Google Shape;549;p49" descr=" 549">
            <a:extLst>
              <a:ext uri="{FF2B5EF4-FFF2-40B4-BE49-F238E27FC236}">
                <a16:creationId xmlns:a16="http://schemas.microsoft.com/office/drawing/2014/main" id="{D988C0EB-2434-4AD6-BDCD-405F8B331A07}"/>
              </a:ext>
            </a:extLst>
          </p:cNvPr>
          <p:cNvSpPr/>
          <p:nvPr/>
        </p:nvSpPr>
        <p:spPr>
          <a:xfrm>
            <a:off x="7109212" y="1646237"/>
            <a:ext cx="1699121" cy="507831"/>
          </a:xfrm>
          <a:prstGeom prst="rect">
            <a:avLst/>
          </a:prstGeom>
          <a:noFill/>
          <a:ln>
            <a:noFill/>
          </a:ln>
        </p:spPr>
        <p:txBody>
          <a:bodyPr spcFirstLastPara="1" wrap="square" lIns="91425" tIns="45700" rIns="91425" bIns="45700" anchor="t" anchorCtr="0">
            <a:noAutofit/>
          </a:bodyPr>
          <a:lstStyle/>
          <a:p>
            <a:pPr algn="just" defTabSz="914378">
              <a:buSzPts val="900"/>
            </a:pPr>
            <a:r>
              <a:rPr lang="en" sz="1000" b="1"/>
              <a:t> </a:t>
            </a:r>
            <a:r>
              <a:rPr lang="en" sz="1000" b="1">
                <a:solidFill>
                  <a:srgbClr val="C00000"/>
                </a:solidFill>
              </a:rPr>
              <a:t>CCS 2019</a:t>
            </a:r>
            <a:endParaRPr sz="1000" b="1">
              <a:solidFill>
                <a:srgbClr val="C00000"/>
              </a:solidFill>
            </a:endParaRPr>
          </a:p>
        </p:txBody>
      </p:sp>
      <p:sp>
        <p:nvSpPr>
          <p:cNvPr id="47" name="Google Shape;550;p49" descr=" 550">
            <a:extLst>
              <a:ext uri="{FF2B5EF4-FFF2-40B4-BE49-F238E27FC236}">
                <a16:creationId xmlns:a16="http://schemas.microsoft.com/office/drawing/2014/main" id="{F48ECBB4-849D-497C-A32C-422932DC8624}"/>
              </a:ext>
            </a:extLst>
          </p:cNvPr>
          <p:cNvSpPr/>
          <p:nvPr/>
        </p:nvSpPr>
        <p:spPr>
          <a:xfrm>
            <a:off x="7364151" y="2847397"/>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48" name="Google Shape;551;p49" descr=" 551">
            <a:extLst>
              <a:ext uri="{FF2B5EF4-FFF2-40B4-BE49-F238E27FC236}">
                <a16:creationId xmlns:a16="http://schemas.microsoft.com/office/drawing/2014/main" id="{79718BAF-C988-4F54-92C9-727C5284AB97}"/>
              </a:ext>
            </a:extLst>
          </p:cNvPr>
          <p:cNvCxnSpPr/>
          <p:nvPr/>
        </p:nvCxnSpPr>
        <p:spPr>
          <a:xfrm rot="5400000">
            <a:off x="7361901" y="2570636"/>
            <a:ext cx="416100" cy="137400"/>
          </a:xfrm>
          <a:prstGeom prst="bentConnector3">
            <a:avLst>
              <a:gd name="adj1" fmla="val 50001"/>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43" name="Google Shape;546;p49" descr=" 546">
            <a:extLst>
              <a:ext uri="{FF2B5EF4-FFF2-40B4-BE49-F238E27FC236}">
                <a16:creationId xmlns:a16="http://schemas.microsoft.com/office/drawing/2014/main" id="{48FC36C8-8145-4FC0-864A-8B0B0A19B39E}"/>
              </a:ext>
            </a:extLst>
          </p:cNvPr>
          <p:cNvSpPr/>
          <p:nvPr/>
        </p:nvSpPr>
        <p:spPr>
          <a:xfrm>
            <a:off x="5791387" y="3551684"/>
            <a:ext cx="1458289"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AMD-SEV I/O</a:t>
            </a:r>
            <a:endParaRPr sz="1200" b="1">
              <a:solidFill>
                <a:srgbClr val="FFFFFF"/>
              </a:solidFill>
            </a:endParaRPr>
          </a:p>
          <a:p>
            <a:pPr algn="ctr" defTabSz="914378">
              <a:buSzPts val="1200"/>
            </a:pPr>
            <a:r>
              <a:rPr lang="en" sz="1200" b="1">
                <a:solidFill>
                  <a:srgbClr val="FFFFFF"/>
                </a:solidFill>
              </a:rPr>
              <a:t>Security Attack</a:t>
            </a:r>
            <a:endParaRPr/>
          </a:p>
        </p:txBody>
      </p:sp>
      <p:sp>
        <p:nvSpPr>
          <p:cNvPr id="49" name="Google Shape;552;p49" descr=" 552">
            <a:extLst>
              <a:ext uri="{FF2B5EF4-FFF2-40B4-BE49-F238E27FC236}">
                <a16:creationId xmlns:a16="http://schemas.microsoft.com/office/drawing/2014/main" id="{7B4803F0-0CA5-4A4A-8F18-400FE15D2CA2}"/>
              </a:ext>
            </a:extLst>
          </p:cNvPr>
          <p:cNvSpPr txBox="1"/>
          <p:nvPr/>
        </p:nvSpPr>
        <p:spPr>
          <a:xfrm>
            <a:off x="7092393" y="3159845"/>
            <a:ext cx="838336"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2019.11</a:t>
            </a:r>
            <a:endParaRPr b="1"/>
          </a:p>
        </p:txBody>
      </p:sp>
      <p:sp>
        <p:nvSpPr>
          <p:cNvPr id="44" name="Google Shape;553;p49" descr=" 553">
            <a:extLst>
              <a:ext uri="{FF2B5EF4-FFF2-40B4-BE49-F238E27FC236}">
                <a16:creationId xmlns:a16="http://schemas.microsoft.com/office/drawing/2014/main" id="{6DCC7D6F-712D-4486-A67A-48B0B5EC75FB}"/>
              </a:ext>
            </a:extLst>
          </p:cNvPr>
          <p:cNvSpPr/>
          <p:nvPr/>
        </p:nvSpPr>
        <p:spPr>
          <a:xfrm>
            <a:off x="5705627" y="4089704"/>
            <a:ext cx="1538275"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USENIX Security 2019</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34902012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35" name="Google Shape;539;p49" descr=" 539">
            <a:extLst>
              <a:ext uri="{FF2B5EF4-FFF2-40B4-BE49-F238E27FC236}">
                <a16:creationId xmlns:a16="http://schemas.microsoft.com/office/drawing/2014/main" id="{B9A7BEC7-9AD3-4CD4-B0E2-9EA87A0978C4}"/>
              </a:ext>
            </a:extLst>
          </p:cNvPr>
          <p:cNvSpPr/>
          <p:nvPr/>
        </p:nvSpPr>
        <p:spPr>
          <a:xfrm>
            <a:off x="5209252" y="2864265"/>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37" name="Google Shape;540;p49" descr=" 540">
            <a:extLst>
              <a:ext uri="{FF2B5EF4-FFF2-40B4-BE49-F238E27FC236}">
                <a16:creationId xmlns:a16="http://schemas.microsoft.com/office/drawing/2014/main" id="{375C5662-3296-41C5-9559-9A87B4A1E86F}"/>
              </a:ext>
            </a:extLst>
          </p:cNvPr>
          <p:cNvCxnSpPr/>
          <p:nvPr/>
        </p:nvCxnSpPr>
        <p:spPr>
          <a:xfrm rot="5400000">
            <a:off x="5337785" y="2401085"/>
            <a:ext cx="455700" cy="451500"/>
          </a:xfrm>
          <a:prstGeom prst="bentConnector3">
            <a:avLst>
              <a:gd name="adj1" fmla="val 5000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8" name="Google Shape;541;p49" descr=" 541">
            <a:extLst>
              <a:ext uri="{FF2B5EF4-FFF2-40B4-BE49-F238E27FC236}">
                <a16:creationId xmlns:a16="http://schemas.microsoft.com/office/drawing/2014/main" id="{CFD7F010-44C9-4320-A1AE-DA1E219AF436}"/>
              </a:ext>
            </a:extLst>
          </p:cNvPr>
          <p:cNvSpPr/>
          <p:nvPr/>
        </p:nvSpPr>
        <p:spPr>
          <a:xfrm>
            <a:off x="4962995" y="1900154"/>
            <a:ext cx="1558236"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SGX-Pectre Attack</a:t>
            </a:r>
            <a:endParaRPr sz="1200" b="1">
              <a:solidFill>
                <a:srgbClr val="FFFFFF"/>
              </a:solidFill>
            </a:endParaRPr>
          </a:p>
        </p:txBody>
      </p:sp>
      <p:sp>
        <p:nvSpPr>
          <p:cNvPr id="36" name="Google Shape;542;p49" descr=" 542">
            <a:extLst>
              <a:ext uri="{FF2B5EF4-FFF2-40B4-BE49-F238E27FC236}">
                <a16:creationId xmlns:a16="http://schemas.microsoft.com/office/drawing/2014/main" id="{966C4E24-29F4-461E-B9A6-3A14CDC626ED}"/>
              </a:ext>
            </a:extLst>
          </p:cNvPr>
          <p:cNvSpPr txBox="1"/>
          <p:nvPr/>
        </p:nvSpPr>
        <p:spPr>
          <a:xfrm>
            <a:off x="4962994" y="3193979"/>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2019.6</a:t>
            </a:r>
            <a:endParaRPr b="1"/>
          </a:p>
        </p:txBody>
      </p:sp>
      <p:sp>
        <p:nvSpPr>
          <p:cNvPr id="41" name="Google Shape;543;p49" descr=" 543">
            <a:extLst>
              <a:ext uri="{FF2B5EF4-FFF2-40B4-BE49-F238E27FC236}">
                <a16:creationId xmlns:a16="http://schemas.microsoft.com/office/drawing/2014/main" id="{DF57CCEE-2C09-46C7-AF9F-36B3BD631F6B}"/>
              </a:ext>
            </a:extLst>
          </p:cNvPr>
          <p:cNvSpPr/>
          <p:nvPr/>
        </p:nvSpPr>
        <p:spPr>
          <a:xfrm>
            <a:off x="6621385" y="2815661"/>
            <a:ext cx="256893"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40" name="Google Shape;544;p49" descr=" 544">
            <a:extLst>
              <a:ext uri="{FF2B5EF4-FFF2-40B4-BE49-F238E27FC236}">
                <a16:creationId xmlns:a16="http://schemas.microsoft.com/office/drawing/2014/main" id="{0EF7E3EE-E722-4959-955B-4E3AF4D46DC4}"/>
              </a:ext>
            </a:extLst>
          </p:cNvPr>
          <p:cNvSpPr txBox="1"/>
          <p:nvPr/>
        </p:nvSpPr>
        <p:spPr>
          <a:xfrm>
            <a:off x="6320592" y="2514422"/>
            <a:ext cx="85847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2019.8</a:t>
            </a:r>
            <a:endParaRPr b="1"/>
          </a:p>
        </p:txBody>
      </p:sp>
      <p:cxnSp>
        <p:nvCxnSpPr>
          <p:cNvPr id="42" name="Google Shape;545;p49" descr=" 545">
            <a:extLst>
              <a:ext uri="{FF2B5EF4-FFF2-40B4-BE49-F238E27FC236}">
                <a16:creationId xmlns:a16="http://schemas.microsoft.com/office/drawing/2014/main" id="{14CE2916-FD93-4E24-A993-77254A8C3887}"/>
              </a:ext>
            </a:extLst>
          </p:cNvPr>
          <p:cNvCxnSpPr/>
          <p:nvPr/>
        </p:nvCxnSpPr>
        <p:spPr>
          <a:xfrm rot="5400000">
            <a:off x="6404531" y="3206261"/>
            <a:ext cx="461400" cy="229200"/>
          </a:xfrm>
          <a:prstGeom prst="bentConnector3">
            <a:avLst>
              <a:gd name="adj1" fmla="val 50013"/>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45" name="Google Shape;547;p49" descr=" 547">
            <a:extLst>
              <a:ext uri="{FF2B5EF4-FFF2-40B4-BE49-F238E27FC236}">
                <a16:creationId xmlns:a16="http://schemas.microsoft.com/office/drawing/2014/main" id="{2C153ADA-76AF-4F2C-978B-11ADC228F0E7}"/>
              </a:ext>
            </a:extLst>
          </p:cNvPr>
          <p:cNvSpPr/>
          <p:nvPr/>
        </p:nvSpPr>
        <p:spPr>
          <a:xfrm>
            <a:off x="6957693" y="1901795"/>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Rust-SGX</a:t>
            </a:r>
            <a:endParaRPr/>
          </a:p>
        </p:txBody>
      </p:sp>
      <p:sp>
        <p:nvSpPr>
          <p:cNvPr id="39" name="Google Shape;548;p49" descr=" 548">
            <a:extLst>
              <a:ext uri="{FF2B5EF4-FFF2-40B4-BE49-F238E27FC236}">
                <a16:creationId xmlns:a16="http://schemas.microsoft.com/office/drawing/2014/main" id="{47E7B1B2-47EB-4316-B8CC-48CE30706B28}"/>
              </a:ext>
            </a:extLst>
          </p:cNvPr>
          <p:cNvSpPr/>
          <p:nvPr/>
        </p:nvSpPr>
        <p:spPr>
          <a:xfrm>
            <a:off x="520925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Euro S&amp;P 2019</a:t>
            </a:r>
            <a:endParaRPr sz="1600"/>
          </a:p>
          <a:p>
            <a:pPr defTabSz="914378">
              <a:buSzPts val="900"/>
            </a:pPr>
            <a:endParaRPr sz="1000" b="1"/>
          </a:p>
        </p:txBody>
      </p:sp>
      <p:sp>
        <p:nvSpPr>
          <p:cNvPr id="46" name="Google Shape;549;p49" descr=" 549">
            <a:extLst>
              <a:ext uri="{FF2B5EF4-FFF2-40B4-BE49-F238E27FC236}">
                <a16:creationId xmlns:a16="http://schemas.microsoft.com/office/drawing/2014/main" id="{D988C0EB-2434-4AD6-BDCD-405F8B331A07}"/>
              </a:ext>
            </a:extLst>
          </p:cNvPr>
          <p:cNvSpPr/>
          <p:nvPr/>
        </p:nvSpPr>
        <p:spPr>
          <a:xfrm>
            <a:off x="7109212" y="1646237"/>
            <a:ext cx="1699121" cy="507831"/>
          </a:xfrm>
          <a:prstGeom prst="rect">
            <a:avLst/>
          </a:prstGeom>
          <a:noFill/>
          <a:ln>
            <a:noFill/>
          </a:ln>
        </p:spPr>
        <p:txBody>
          <a:bodyPr spcFirstLastPara="1" wrap="square" lIns="91425" tIns="45700" rIns="91425" bIns="45700" anchor="t" anchorCtr="0">
            <a:noAutofit/>
          </a:bodyPr>
          <a:lstStyle/>
          <a:p>
            <a:pPr algn="just" defTabSz="914378">
              <a:buSzPts val="900"/>
            </a:pPr>
            <a:r>
              <a:rPr lang="en" sz="1000" b="1"/>
              <a:t> </a:t>
            </a:r>
            <a:r>
              <a:rPr lang="en" sz="1000" b="1">
                <a:solidFill>
                  <a:srgbClr val="C00000"/>
                </a:solidFill>
              </a:rPr>
              <a:t>CCS 2019</a:t>
            </a:r>
            <a:endParaRPr sz="1000" b="1">
              <a:solidFill>
                <a:srgbClr val="C00000"/>
              </a:solidFill>
            </a:endParaRPr>
          </a:p>
        </p:txBody>
      </p:sp>
      <p:sp>
        <p:nvSpPr>
          <p:cNvPr id="47" name="Google Shape;550;p49" descr=" 550">
            <a:extLst>
              <a:ext uri="{FF2B5EF4-FFF2-40B4-BE49-F238E27FC236}">
                <a16:creationId xmlns:a16="http://schemas.microsoft.com/office/drawing/2014/main" id="{F48ECBB4-849D-497C-A32C-422932DC8624}"/>
              </a:ext>
            </a:extLst>
          </p:cNvPr>
          <p:cNvSpPr/>
          <p:nvPr/>
        </p:nvSpPr>
        <p:spPr>
          <a:xfrm>
            <a:off x="7364151" y="2847397"/>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48" name="Google Shape;551;p49" descr=" 551">
            <a:extLst>
              <a:ext uri="{FF2B5EF4-FFF2-40B4-BE49-F238E27FC236}">
                <a16:creationId xmlns:a16="http://schemas.microsoft.com/office/drawing/2014/main" id="{79718BAF-C988-4F54-92C9-727C5284AB97}"/>
              </a:ext>
            </a:extLst>
          </p:cNvPr>
          <p:cNvCxnSpPr/>
          <p:nvPr/>
        </p:nvCxnSpPr>
        <p:spPr>
          <a:xfrm rot="5400000">
            <a:off x="7361901" y="2570636"/>
            <a:ext cx="416100" cy="137400"/>
          </a:xfrm>
          <a:prstGeom prst="bentConnector3">
            <a:avLst>
              <a:gd name="adj1" fmla="val 50001"/>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43" name="Google Shape;546;p49" descr=" 546">
            <a:extLst>
              <a:ext uri="{FF2B5EF4-FFF2-40B4-BE49-F238E27FC236}">
                <a16:creationId xmlns:a16="http://schemas.microsoft.com/office/drawing/2014/main" id="{48FC36C8-8145-4FC0-864A-8B0B0A19B39E}"/>
              </a:ext>
            </a:extLst>
          </p:cNvPr>
          <p:cNvSpPr/>
          <p:nvPr/>
        </p:nvSpPr>
        <p:spPr>
          <a:xfrm>
            <a:off x="5791387" y="3551684"/>
            <a:ext cx="1458289"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AMD-SEV I/O</a:t>
            </a:r>
            <a:endParaRPr sz="1200" b="1">
              <a:solidFill>
                <a:srgbClr val="FFFFFF"/>
              </a:solidFill>
            </a:endParaRPr>
          </a:p>
          <a:p>
            <a:pPr algn="ctr" defTabSz="914378">
              <a:buSzPts val="1200"/>
            </a:pPr>
            <a:r>
              <a:rPr lang="en" sz="1200" b="1">
                <a:solidFill>
                  <a:srgbClr val="FFFFFF"/>
                </a:solidFill>
              </a:rPr>
              <a:t>Security Attack</a:t>
            </a:r>
            <a:endParaRPr/>
          </a:p>
        </p:txBody>
      </p:sp>
      <p:sp>
        <p:nvSpPr>
          <p:cNvPr id="49" name="Google Shape;552;p49" descr=" 552">
            <a:extLst>
              <a:ext uri="{FF2B5EF4-FFF2-40B4-BE49-F238E27FC236}">
                <a16:creationId xmlns:a16="http://schemas.microsoft.com/office/drawing/2014/main" id="{7B4803F0-0CA5-4A4A-8F18-400FE15D2CA2}"/>
              </a:ext>
            </a:extLst>
          </p:cNvPr>
          <p:cNvSpPr txBox="1"/>
          <p:nvPr/>
        </p:nvSpPr>
        <p:spPr>
          <a:xfrm>
            <a:off x="7092393" y="3159845"/>
            <a:ext cx="838336"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2019.11</a:t>
            </a:r>
            <a:endParaRPr b="1"/>
          </a:p>
        </p:txBody>
      </p:sp>
      <p:sp>
        <p:nvSpPr>
          <p:cNvPr id="44" name="Google Shape;553;p49" descr=" 553">
            <a:extLst>
              <a:ext uri="{FF2B5EF4-FFF2-40B4-BE49-F238E27FC236}">
                <a16:creationId xmlns:a16="http://schemas.microsoft.com/office/drawing/2014/main" id="{6DCC7D6F-712D-4486-A67A-48B0B5EC75FB}"/>
              </a:ext>
            </a:extLst>
          </p:cNvPr>
          <p:cNvSpPr/>
          <p:nvPr/>
        </p:nvSpPr>
        <p:spPr>
          <a:xfrm>
            <a:off x="5705627" y="4089704"/>
            <a:ext cx="1538275"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USENIX Security 2019</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0" name="Google Shape;559;p49" descr=" 559">
            <a:extLst>
              <a:ext uri="{FF2B5EF4-FFF2-40B4-BE49-F238E27FC236}">
                <a16:creationId xmlns:a16="http://schemas.microsoft.com/office/drawing/2014/main" id="{746C946B-8E9F-4144-A6D4-8CD03FEF69D8}"/>
              </a:ext>
            </a:extLst>
          </p:cNvPr>
          <p:cNvSpPr/>
          <p:nvPr/>
        </p:nvSpPr>
        <p:spPr>
          <a:xfrm>
            <a:off x="8175335"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51" name="Google Shape;560;p49" descr=" 560">
            <a:extLst>
              <a:ext uri="{FF2B5EF4-FFF2-40B4-BE49-F238E27FC236}">
                <a16:creationId xmlns:a16="http://schemas.microsoft.com/office/drawing/2014/main" id="{74680D19-BF24-4AF9-A282-6688421A4EB4}"/>
              </a:ext>
            </a:extLst>
          </p:cNvPr>
          <p:cNvSpPr txBox="1"/>
          <p:nvPr/>
        </p:nvSpPr>
        <p:spPr>
          <a:xfrm>
            <a:off x="7930730" y="2485453"/>
            <a:ext cx="838336"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dirty="0"/>
              <a:t>2021</a:t>
            </a:r>
            <a:endParaRPr b="1" dirty="0"/>
          </a:p>
        </p:txBody>
      </p:sp>
      <p:cxnSp>
        <p:nvCxnSpPr>
          <p:cNvPr id="52" name="Google Shape;561;p49" descr=" 561">
            <a:extLst>
              <a:ext uri="{FF2B5EF4-FFF2-40B4-BE49-F238E27FC236}">
                <a16:creationId xmlns:a16="http://schemas.microsoft.com/office/drawing/2014/main" id="{C4B3FBD1-DBB7-4E7B-AD9C-040DCF90A5DB}"/>
              </a:ext>
            </a:extLst>
          </p:cNvPr>
          <p:cNvCxnSpPr/>
          <p:nvPr/>
        </p:nvCxnSpPr>
        <p:spPr>
          <a:xfrm rot="5400000">
            <a:off x="8035985" y="3241329"/>
            <a:ext cx="416100" cy="137100"/>
          </a:xfrm>
          <a:prstGeom prst="bentConnector3">
            <a:avLst>
              <a:gd name="adj1" fmla="val 46338"/>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53" name="Google Shape;562;p49" descr=" 562">
            <a:extLst>
              <a:ext uri="{FF2B5EF4-FFF2-40B4-BE49-F238E27FC236}">
                <a16:creationId xmlns:a16="http://schemas.microsoft.com/office/drawing/2014/main" id="{9CD6C8AF-61BC-4221-93E8-9C0CA6D620E9}"/>
              </a:ext>
            </a:extLst>
          </p:cNvPr>
          <p:cNvSpPr txBox="1"/>
          <p:nvPr/>
        </p:nvSpPr>
        <p:spPr>
          <a:xfrm>
            <a:off x="7792553" y="3271908"/>
            <a:ext cx="902811" cy="646290"/>
          </a:xfrm>
          <a:prstGeom prst="rect">
            <a:avLst/>
          </a:prstGeom>
          <a:noFill/>
          <a:ln>
            <a:noFill/>
          </a:ln>
        </p:spPr>
        <p:txBody>
          <a:bodyPr spcFirstLastPara="1" wrap="square" lIns="91425" tIns="45700" rIns="91425" bIns="45700" anchor="t" anchorCtr="0">
            <a:spAutoFit/>
          </a:bodyPr>
          <a:lstStyle/>
          <a:p>
            <a:pPr defTabSz="914378">
              <a:buSzPts val="3600"/>
            </a:pPr>
            <a:r>
              <a:rPr lang="en" sz="3600"/>
              <a:t>…..</a:t>
            </a:r>
            <a:endParaRPr sz="3600"/>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CCS 2017</a:t>
            </a:r>
            <a:endParaRPr sz="1600"/>
          </a:p>
          <a:p>
            <a:pPr defTabSz="914378">
              <a:buSzPts val="900"/>
            </a:pPr>
            <a:endParaRPr sz="1000" b="1"/>
          </a:p>
        </p:txBody>
      </p:sp>
    </p:spTree>
    <p:extLst>
      <p:ext uri="{BB962C8B-B14F-4D97-AF65-F5344CB8AC3E}">
        <p14:creationId xmlns:p14="http://schemas.microsoft.com/office/powerpoint/2010/main" val="7004906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sp>
        <p:nvSpPr>
          <p:cNvPr id="102" name="Google Shape;102;p29" descr=" 10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Data is Under the Danger of Being Leaked or Abused</a:t>
            </a:r>
            <a:endParaRPr sz="2700" b="1" i="0" u="none" strike="noStrike" cap="none">
              <a:solidFill>
                <a:schemeClr val="lt1"/>
              </a:solidFill>
              <a:latin typeface="Arial"/>
              <a:ea typeface="Arial"/>
              <a:cs typeface="Arial"/>
              <a:sym typeface="Arial"/>
            </a:endParaRPr>
          </a:p>
        </p:txBody>
      </p:sp>
      <p:cxnSp>
        <p:nvCxnSpPr>
          <p:cNvPr id="103" name="Google Shape;103;p29" descr=" 103"/>
          <p:cNvCxnSpPr/>
          <p:nvPr/>
        </p:nvCxnSpPr>
        <p:spPr>
          <a:xfrm rot="10800000" flipH="1">
            <a:off x="337588" y="2446161"/>
            <a:ext cx="8372700" cy="47100"/>
          </a:xfrm>
          <a:prstGeom prst="straightConnector1">
            <a:avLst/>
          </a:prstGeom>
          <a:noFill/>
          <a:ln w="63500" cap="flat" cmpd="sng">
            <a:solidFill>
              <a:srgbClr val="C00000"/>
            </a:solidFill>
            <a:prstDash val="solid"/>
            <a:round/>
            <a:headEnd type="none" w="sm" len="sm"/>
            <a:tailEnd type="triangle" w="med" len="med"/>
          </a:ln>
        </p:spPr>
      </p:cxnSp>
      <p:sp>
        <p:nvSpPr>
          <p:cNvPr id="7" name="Google Shape;106;p29" descr=" 106">
            <a:extLst>
              <a:ext uri="{FF2B5EF4-FFF2-40B4-BE49-F238E27FC236}">
                <a16:creationId xmlns:a16="http://schemas.microsoft.com/office/drawing/2014/main" id="{EE65D2D0-398A-498C-BA4E-D0937D649AFE}"/>
              </a:ext>
            </a:extLst>
          </p:cNvPr>
          <p:cNvSpPr/>
          <p:nvPr/>
        </p:nvSpPr>
        <p:spPr>
          <a:xfrm>
            <a:off x="580266" y="3171100"/>
            <a:ext cx="2656812" cy="738664"/>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Uber</a:t>
            </a: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October, 2016</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57 million drivers and customers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$1</a:t>
            </a:r>
            <a:r>
              <a:rPr lang="en" sz="1050"/>
              <a:t>48</a:t>
            </a:r>
            <a:r>
              <a:rPr lang="en" sz="1050" b="0" i="0" u="none" strike="noStrike" cap="none">
                <a:solidFill>
                  <a:srgbClr val="000000"/>
                </a:solidFill>
                <a:latin typeface="Arial"/>
                <a:ea typeface="Arial"/>
                <a:cs typeface="Arial"/>
                <a:sym typeface="Arial"/>
              </a:rPr>
              <a:t> million</a:t>
            </a:r>
            <a:endParaRPr sz="1400" b="0" i="0" u="none" strike="noStrike" cap="none">
              <a:solidFill>
                <a:srgbClr val="000000"/>
              </a:solidFill>
              <a:latin typeface="Arial"/>
              <a:ea typeface="Arial"/>
              <a:cs typeface="Arial"/>
              <a:sym typeface="Arial"/>
            </a:endParaRPr>
          </a:p>
        </p:txBody>
      </p:sp>
      <p:pic>
        <p:nvPicPr>
          <p:cNvPr id="6" name="Google Shape;107;p29" descr=" 107">
            <a:extLst>
              <a:ext uri="{FF2B5EF4-FFF2-40B4-BE49-F238E27FC236}">
                <a16:creationId xmlns:a16="http://schemas.microsoft.com/office/drawing/2014/main" id="{0D4B76F0-54C1-46ED-B622-7624DB221002}"/>
              </a:ext>
            </a:extLst>
          </p:cNvPr>
          <p:cNvPicPr preferRelativeResize="0"/>
          <p:nvPr/>
        </p:nvPicPr>
        <p:blipFill rotWithShape="1">
          <a:blip r:embed="rId2">
            <a:alphaModFix/>
          </a:blip>
          <a:srcRect/>
          <a:stretch/>
        </p:blipFill>
        <p:spPr>
          <a:xfrm>
            <a:off x="1290126" y="4010500"/>
            <a:ext cx="1142617" cy="516618"/>
          </a:xfrm>
          <a:prstGeom prst="rect">
            <a:avLst/>
          </a:prstGeom>
          <a:noFill/>
          <a:ln>
            <a:noFill/>
          </a:ln>
        </p:spPr>
      </p:pic>
      <p:sp>
        <p:nvSpPr>
          <p:cNvPr id="9" name="Google Shape;108;p29" descr=" 108">
            <a:extLst>
              <a:ext uri="{FF2B5EF4-FFF2-40B4-BE49-F238E27FC236}">
                <a16:creationId xmlns:a16="http://schemas.microsoft.com/office/drawing/2014/main" id="{96EA932A-FE2C-4A1F-ADEC-B5379C23C6E0}"/>
              </a:ext>
            </a:extLst>
          </p:cNvPr>
          <p:cNvSpPr/>
          <p:nvPr/>
        </p:nvSpPr>
        <p:spPr>
          <a:xfrm>
            <a:off x="610481" y="1384479"/>
            <a:ext cx="2856600" cy="738600"/>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Equifax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July, 2017</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147.9 million consumers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$575 million</a:t>
            </a:r>
            <a:endParaRPr sz="1050" b="0" i="0" u="none" strike="noStrike" cap="none">
              <a:solidFill>
                <a:srgbClr val="000000"/>
              </a:solidFill>
              <a:latin typeface="Arial"/>
              <a:ea typeface="Arial"/>
              <a:cs typeface="Arial"/>
              <a:sym typeface="Arial"/>
            </a:endParaRPr>
          </a:p>
        </p:txBody>
      </p:sp>
      <p:pic>
        <p:nvPicPr>
          <p:cNvPr id="8" name="Google Shape;109;p29" descr=" 109">
            <a:extLst>
              <a:ext uri="{FF2B5EF4-FFF2-40B4-BE49-F238E27FC236}">
                <a16:creationId xmlns:a16="http://schemas.microsoft.com/office/drawing/2014/main" id="{41C3CD36-F5F5-48BE-AC20-564BF37F9FAF}"/>
              </a:ext>
            </a:extLst>
          </p:cNvPr>
          <p:cNvPicPr preferRelativeResize="0"/>
          <p:nvPr/>
        </p:nvPicPr>
        <p:blipFill rotWithShape="1">
          <a:blip r:embed="rId3">
            <a:alphaModFix/>
          </a:blip>
          <a:srcRect/>
          <a:stretch/>
        </p:blipFill>
        <p:spPr>
          <a:xfrm>
            <a:off x="751581" y="653489"/>
            <a:ext cx="1681162" cy="681037"/>
          </a:xfrm>
          <a:prstGeom prst="rect">
            <a:avLst/>
          </a:prstGeom>
          <a:noFill/>
          <a:ln>
            <a:noFill/>
          </a:ln>
        </p:spPr>
      </p:pic>
      <p:sp>
        <p:nvSpPr>
          <p:cNvPr id="4" name="Google Shape;112;p29" descr=" 112">
            <a:extLst>
              <a:ext uri="{FF2B5EF4-FFF2-40B4-BE49-F238E27FC236}">
                <a16:creationId xmlns:a16="http://schemas.microsoft.com/office/drawing/2014/main" id="{AED8EFC2-3937-4453-A4CD-FD1FDC53218B}"/>
              </a:ext>
            </a:extLst>
          </p:cNvPr>
          <p:cNvSpPr/>
          <p:nvPr/>
        </p:nvSpPr>
        <p:spPr>
          <a:xfrm>
            <a:off x="1771354" y="2329887"/>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1" name="Google Shape;113;p29" descr=" 113">
            <a:extLst>
              <a:ext uri="{FF2B5EF4-FFF2-40B4-BE49-F238E27FC236}">
                <a16:creationId xmlns:a16="http://schemas.microsoft.com/office/drawing/2014/main" id="{32B0D94D-BD2B-4770-BAA1-6A096418F316}"/>
              </a:ext>
            </a:extLst>
          </p:cNvPr>
          <p:cNvSpPr/>
          <p:nvPr/>
        </p:nvSpPr>
        <p:spPr>
          <a:xfrm>
            <a:off x="3012371" y="2324057"/>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cxnSp>
        <p:nvCxnSpPr>
          <p:cNvPr id="5" name="Google Shape;115;p29" descr=" 115">
            <a:extLst>
              <a:ext uri="{FF2B5EF4-FFF2-40B4-BE49-F238E27FC236}">
                <a16:creationId xmlns:a16="http://schemas.microsoft.com/office/drawing/2014/main" id="{D9CA2830-E7A0-43FF-B29F-9B98E603D36E}"/>
              </a:ext>
            </a:extLst>
          </p:cNvPr>
          <p:cNvCxnSpPr>
            <a:cxnSpLocks/>
          </p:cNvCxnSpPr>
          <p:nvPr/>
        </p:nvCxnSpPr>
        <p:spPr>
          <a:xfrm rot="5400000">
            <a:off x="1625385" y="2887812"/>
            <a:ext cx="566576" cy="1"/>
          </a:xfrm>
          <a:prstGeom prst="bentConnector3">
            <a:avLst>
              <a:gd name="adj1" fmla="val 50000"/>
            </a:avLst>
          </a:prstGeom>
          <a:noFill/>
          <a:ln w="9525" cap="flat" cmpd="sng">
            <a:solidFill>
              <a:srgbClr val="031C64"/>
            </a:solidFill>
            <a:prstDash val="solid"/>
            <a:round/>
            <a:headEnd type="none" w="sm" len="sm"/>
            <a:tailEnd type="none" w="sm" len="sm"/>
          </a:ln>
        </p:spPr>
      </p:cxnSp>
      <p:cxnSp>
        <p:nvCxnSpPr>
          <p:cNvPr id="10" name="Google Shape;116;p29" descr=" 116">
            <a:extLst>
              <a:ext uri="{FF2B5EF4-FFF2-40B4-BE49-F238E27FC236}">
                <a16:creationId xmlns:a16="http://schemas.microsoft.com/office/drawing/2014/main" id="{EF478A74-C0A8-4C2C-A811-5344D4EFE6F6}"/>
              </a:ext>
            </a:extLst>
          </p:cNvPr>
          <p:cNvCxnSpPr/>
          <p:nvPr/>
        </p:nvCxnSpPr>
        <p:spPr>
          <a:xfrm rot="16200000" flipH="1">
            <a:off x="2493712" y="1668148"/>
            <a:ext cx="200978" cy="1110840"/>
          </a:xfrm>
          <a:prstGeom prst="bentConnector3">
            <a:avLst>
              <a:gd name="adj1" fmla="val 50000"/>
            </a:avLst>
          </a:prstGeom>
          <a:noFill/>
          <a:ln w="9525" cap="flat" cmpd="sng">
            <a:solidFill>
              <a:srgbClr val="031C64"/>
            </a:solidFill>
            <a:prstDash val="solid"/>
            <a:round/>
            <a:headEnd type="none" w="sm" len="sm"/>
            <a:tailEnd type="none" w="sm" len="sm"/>
          </a:ln>
        </p:spPr>
      </p:cxnSp>
      <p:grpSp>
        <p:nvGrpSpPr>
          <p:cNvPr id="12" name="Group 11" descr=" 20">
            <a:extLst>
              <a:ext uri="{FF2B5EF4-FFF2-40B4-BE49-F238E27FC236}">
                <a16:creationId xmlns:a16="http://schemas.microsoft.com/office/drawing/2014/main" id="{6E3E9CBA-2B5D-484B-AF6A-1816300ADBC0}"/>
              </a:ext>
            </a:extLst>
          </p:cNvPr>
          <p:cNvGrpSpPr/>
          <p:nvPr/>
        </p:nvGrpSpPr>
        <p:grpSpPr>
          <a:xfrm>
            <a:off x="3320842" y="2324057"/>
            <a:ext cx="2146696" cy="2239342"/>
            <a:chOff x="3320842" y="2324057"/>
            <a:chExt cx="2146696" cy="2239342"/>
          </a:xfrm>
        </p:grpSpPr>
        <p:sp>
          <p:nvSpPr>
            <p:cNvPr id="13" name="Google Shape;178;p28">
              <a:extLst>
                <a:ext uri="{FF2B5EF4-FFF2-40B4-BE49-F238E27FC236}">
                  <a16:creationId xmlns:a16="http://schemas.microsoft.com/office/drawing/2014/main" id="{1FBA3524-90EE-4715-B7D2-CBF95F3E5AE3}"/>
                </a:ext>
              </a:extLst>
            </p:cNvPr>
            <p:cNvSpPr/>
            <p:nvPr/>
          </p:nvSpPr>
          <p:spPr>
            <a:xfrm>
              <a:off x="3320842" y="3171100"/>
              <a:ext cx="2146696" cy="738664"/>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1" i="0" u="none" strike="noStrike" cap="none" dirty="0">
                  <a:solidFill>
                    <a:srgbClr val="000000"/>
                  </a:solidFill>
                  <a:latin typeface="Arial"/>
                  <a:ea typeface="Arial"/>
                  <a:cs typeface="Arial"/>
                  <a:sym typeface="Arial"/>
                </a:rPr>
                <a:t>British Airways</a:t>
              </a:r>
              <a:endParaRPr dirty="0"/>
            </a:p>
            <a:p>
              <a:pPr marL="0" marR="0" lvl="0" indent="0" algn="l" rtl="0">
                <a:lnSpc>
                  <a:spcPct val="100000"/>
                </a:lnSpc>
                <a:spcBef>
                  <a:spcPts val="0"/>
                </a:spcBef>
                <a:spcAft>
                  <a:spcPts val="0"/>
                </a:spcAft>
                <a:buNone/>
              </a:pPr>
              <a:r>
                <a:rPr lang="en" sz="1050" b="1" i="0" u="none" strike="noStrike" cap="none" dirty="0">
                  <a:solidFill>
                    <a:srgbClr val="000000"/>
                  </a:solidFill>
                  <a:latin typeface="Arial"/>
                  <a:ea typeface="Arial"/>
                  <a:cs typeface="Arial"/>
                  <a:sym typeface="Arial"/>
                </a:rPr>
                <a:t>Date:</a:t>
              </a:r>
              <a:r>
                <a:rPr lang="en" sz="1050" b="0" i="0" u="none" strike="noStrike" cap="none" dirty="0">
                  <a:solidFill>
                    <a:srgbClr val="000000"/>
                  </a:solidFill>
                  <a:latin typeface="Arial"/>
                  <a:ea typeface="Arial"/>
                  <a:cs typeface="Arial"/>
                  <a:sym typeface="Arial"/>
                </a:rPr>
                <a:t>  September, 2018</a:t>
              </a:r>
              <a:br>
                <a:rPr lang="en" sz="1050" b="0" i="0" u="none" strike="noStrike" cap="none" dirty="0">
                  <a:solidFill>
                    <a:srgbClr val="000000"/>
                  </a:solidFill>
                  <a:latin typeface="Arial"/>
                  <a:ea typeface="Arial"/>
                  <a:cs typeface="Arial"/>
                  <a:sym typeface="Arial"/>
                </a:rPr>
              </a:br>
              <a:r>
                <a:rPr lang="en" sz="1050" b="1" i="0" u="none" strike="noStrike" cap="none" dirty="0">
                  <a:solidFill>
                    <a:srgbClr val="000000"/>
                  </a:solidFill>
                  <a:latin typeface="Arial"/>
                  <a:ea typeface="Arial"/>
                  <a:cs typeface="Arial"/>
                  <a:sym typeface="Arial"/>
                </a:rPr>
                <a:t>Impact:</a:t>
              </a:r>
              <a:r>
                <a:rPr lang="en" sz="1050" b="0" i="0" u="none" strike="noStrike" cap="none" dirty="0">
                  <a:solidFill>
                    <a:srgbClr val="000000"/>
                  </a:solidFill>
                  <a:latin typeface="Arial"/>
                  <a:ea typeface="Arial"/>
                  <a:cs typeface="Arial"/>
                  <a:sym typeface="Arial"/>
                </a:rPr>
                <a:t>  500,000 customers  </a:t>
              </a: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050" b="1" i="0" u="none" strike="noStrike" cap="none" dirty="0">
                  <a:solidFill>
                    <a:srgbClr val="000000"/>
                  </a:solidFill>
                  <a:latin typeface="Arial"/>
                  <a:ea typeface="Arial"/>
                  <a:cs typeface="Arial"/>
                  <a:sym typeface="Arial"/>
                </a:rPr>
                <a:t>Forfeit:</a:t>
              </a:r>
              <a:r>
                <a:rPr lang="en" sz="1050" b="0" i="0" u="none" strike="noStrike" cap="none" dirty="0">
                  <a:solidFill>
                    <a:srgbClr val="000000"/>
                  </a:solidFill>
                  <a:latin typeface="Arial"/>
                  <a:ea typeface="Arial"/>
                  <a:cs typeface="Arial"/>
                  <a:sym typeface="Arial"/>
                </a:rPr>
                <a:t>  £183m</a:t>
              </a:r>
              <a:endParaRPr dirty="0"/>
            </a:p>
          </p:txBody>
        </p:sp>
        <p:pic>
          <p:nvPicPr>
            <p:cNvPr id="14" name="Google Shape;179;p28">
              <a:extLst>
                <a:ext uri="{FF2B5EF4-FFF2-40B4-BE49-F238E27FC236}">
                  <a16:creationId xmlns:a16="http://schemas.microsoft.com/office/drawing/2014/main" id="{15FEE663-21A2-455C-98A8-109567C63544}"/>
                </a:ext>
              </a:extLst>
            </p:cNvPr>
            <p:cNvPicPr preferRelativeResize="0"/>
            <p:nvPr/>
          </p:nvPicPr>
          <p:blipFill rotWithShape="1">
            <a:blip r:embed="rId4">
              <a:alphaModFix/>
            </a:blip>
            <a:srcRect/>
            <a:stretch/>
          </p:blipFill>
          <p:spPr>
            <a:xfrm>
              <a:off x="3749955" y="3974218"/>
              <a:ext cx="1301170" cy="589181"/>
            </a:xfrm>
            <a:prstGeom prst="rect">
              <a:avLst/>
            </a:prstGeom>
            <a:noFill/>
            <a:ln>
              <a:noFill/>
            </a:ln>
          </p:spPr>
        </p:pic>
        <p:sp>
          <p:nvSpPr>
            <p:cNvPr id="15" name="Google Shape;180;p28">
              <a:extLst>
                <a:ext uri="{FF2B5EF4-FFF2-40B4-BE49-F238E27FC236}">
                  <a16:creationId xmlns:a16="http://schemas.microsoft.com/office/drawing/2014/main" id="{9EDD40F9-3D48-40B6-AFBF-6C15F784F0AF}"/>
                </a:ext>
              </a:extLst>
            </p:cNvPr>
            <p:cNvSpPr/>
            <p:nvPr/>
          </p:nvSpPr>
          <p:spPr>
            <a:xfrm>
              <a:off x="4256871" y="2324057"/>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cxnSp>
          <p:nvCxnSpPr>
            <p:cNvPr id="16" name="Google Shape;181;p28">
              <a:extLst>
                <a:ext uri="{FF2B5EF4-FFF2-40B4-BE49-F238E27FC236}">
                  <a16:creationId xmlns:a16="http://schemas.microsoft.com/office/drawing/2014/main" id="{021459D4-B590-4A3C-BFCC-96EFAAD8204A}"/>
                </a:ext>
              </a:extLst>
            </p:cNvPr>
            <p:cNvCxnSpPr>
              <a:cxnSpLocks/>
              <a:stCxn id="13" idx="0"/>
              <a:endCxn id="15" idx="4"/>
            </p:cNvCxnSpPr>
            <p:nvPr/>
          </p:nvCxnSpPr>
          <p:spPr>
            <a:xfrm rot="5400000" flipH="1" flipV="1">
              <a:off x="4107987" y="2884897"/>
              <a:ext cx="572406" cy="12700"/>
            </a:xfrm>
            <a:prstGeom prst="bentConnector3">
              <a:avLst>
                <a:gd name="adj1" fmla="val 2128"/>
              </a:avLst>
            </a:prstGeom>
            <a:noFill/>
            <a:ln w="9525" cap="flat" cmpd="sng">
              <a:solidFill>
                <a:srgbClr val="031C64"/>
              </a:solidFill>
              <a:prstDash val="solid"/>
              <a:round/>
              <a:headEnd type="none" w="sm" len="sm"/>
              <a:tailEnd type="none" w="sm" len="sm"/>
            </a:ln>
          </p:spPr>
        </p:cxnSp>
      </p:grpSp>
    </p:spTree>
    <p:extLst>
      <p:ext uri="{BB962C8B-B14F-4D97-AF65-F5344CB8AC3E}">
        <p14:creationId xmlns:p14="http://schemas.microsoft.com/office/powerpoint/2010/main" val="17306648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sp>
        <p:nvSpPr>
          <p:cNvPr id="57" name="Google Shape;516;p49" descr=" 516">
            <a:extLst>
              <a:ext uri="{FF2B5EF4-FFF2-40B4-BE49-F238E27FC236}">
                <a16:creationId xmlns:a16="http://schemas.microsoft.com/office/drawing/2014/main" id="{2BDAB5C1-E81F-42B6-879E-CE19A1BEA5C2}"/>
              </a:ext>
            </a:extLst>
          </p:cNvPr>
          <p:cNvSpPr txBox="1"/>
          <p:nvPr/>
        </p:nvSpPr>
        <p:spPr>
          <a:xfrm>
            <a:off x="17426" y="3500855"/>
            <a:ext cx="1667980" cy="97596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defTabSz="914378">
              <a:buSzPts val="1400"/>
            </a:pPr>
            <a:endParaRPr/>
          </a:p>
        </p:txBody>
      </p:sp>
      <p:sp>
        <p:nvSpPr>
          <p:cNvPr id="55" name="Google Shape;515;p49" descr=" 515">
            <a:extLst>
              <a:ext uri="{FF2B5EF4-FFF2-40B4-BE49-F238E27FC236}">
                <a16:creationId xmlns:a16="http://schemas.microsoft.com/office/drawing/2014/main" id="{7735FE0B-48F9-4550-BD34-4F5B2BD86B87}"/>
              </a:ext>
            </a:extLst>
          </p:cNvPr>
          <p:cNvSpPr txBox="1"/>
          <p:nvPr/>
        </p:nvSpPr>
        <p:spPr>
          <a:xfrm>
            <a:off x="6878198" y="1533913"/>
            <a:ext cx="1486258" cy="100584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defTabSz="914378">
              <a:buSzPts val="1400"/>
            </a:pPr>
            <a:endParaRPr/>
          </a:p>
        </p:txBody>
      </p:sp>
      <p:sp>
        <p:nvSpPr>
          <p:cNvPr id="56" name="Google Shape;516;p49" descr=" 516">
            <a:extLst>
              <a:ext uri="{FF2B5EF4-FFF2-40B4-BE49-F238E27FC236}">
                <a16:creationId xmlns:a16="http://schemas.microsoft.com/office/drawing/2014/main" id="{B1CF1DC0-5655-4C59-BC9F-CB086D530E20}"/>
              </a:ext>
            </a:extLst>
          </p:cNvPr>
          <p:cNvSpPr txBox="1"/>
          <p:nvPr/>
        </p:nvSpPr>
        <p:spPr>
          <a:xfrm>
            <a:off x="3796570" y="3519740"/>
            <a:ext cx="1570405" cy="9144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defTabSz="914378">
              <a:buSzPts val="1400"/>
            </a:pPr>
            <a:endParaRPr/>
          </a:p>
        </p:txBody>
      </p:sp>
      <p:sp>
        <p:nvSpPr>
          <p:cNvPr id="54" name="Google Shape;517;p49" descr=" 517">
            <a:extLst>
              <a:ext uri="{FF2B5EF4-FFF2-40B4-BE49-F238E27FC236}">
                <a16:creationId xmlns:a16="http://schemas.microsoft.com/office/drawing/2014/main" id="{7EF17078-6400-4EAC-A30C-405B497FF161}"/>
              </a:ext>
            </a:extLst>
          </p:cNvPr>
          <p:cNvSpPr txBox="1"/>
          <p:nvPr/>
        </p:nvSpPr>
        <p:spPr>
          <a:xfrm>
            <a:off x="2963177" y="1522712"/>
            <a:ext cx="1554480" cy="100584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defTabSz="914378">
              <a:buSzPts val="1400"/>
            </a:pPr>
            <a:endParaRPr/>
          </a:p>
        </p:txBody>
      </p:sp>
      <p:sp>
        <p:nvSpPr>
          <p:cNvPr id="518" name="Google Shape;518;p49" descr=" 51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defTabSz="914378">
              <a:lnSpc>
                <a:spcPct val="130000"/>
              </a:lnSpc>
              <a:buSzPts val="2800"/>
            </a:pPr>
            <a:r>
              <a:rPr lang="en" sz="2800" b="1" dirty="0">
                <a:solidFill>
                  <a:srgbClr val="FFFFFF"/>
                </a:solidFill>
              </a:rPr>
              <a:t>Our </a:t>
            </a:r>
            <a:r>
              <a:rPr lang="en-US" sz="2800" b="1" dirty="0">
                <a:solidFill>
                  <a:srgbClr val="FFFFFF"/>
                </a:solidFill>
              </a:rPr>
              <a:t>Research</a:t>
            </a:r>
            <a:r>
              <a:rPr lang="en" sz="2800" b="1" dirty="0">
                <a:solidFill>
                  <a:srgbClr val="FFFFFF"/>
                </a:solidFill>
              </a:rPr>
              <a:t> Efforts </a:t>
            </a:r>
            <a:r>
              <a:rPr lang="en-US" sz="2800" b="1" dirty="0">
                <a:solidFill>
                  <a:srgbClr val="FFFFFF"/>
                </a:solidFill>
              </a:rPr>
              <a:t>w/ TEE</a:t>
            </a:r>
            <a:r>
              <a:rPr lang="en" sz="2800" b="1" dirty="0">
                <a:solidFill>
                  <a:srgbClr val="FFFFFF"/>
                </a:solidFill>
              </a:rPr>
              <a:t> </a:t>
            </a:r>
            <a:endParaRPr sz="2800" b="1" dirty="0">
              <a:solidFill>
                <a:srgbClr val="FFFFFF"/>
              </a:solidFill>
            </a:endParaRPr>
          </a:p>
        </p:txBody>
      </p:sp>
      <p:cxnSp>
        <p:nvCxnSpPr>
          <p:cNvPr id="519" name="Google Shape;519;p49" descr=" 519"/>
          <p:cNvCxnSpPr/>
          <p:nvPr/>
        </p:nvCxnSpPr>
        <p:spPr>
          <a:xfrm rot="10800000" flipH="1">
            <a:off x="547736" y="2991176"/>
            <a:ext cx="8315608" cy="20681"/>
          </a:xfrm>
          <a:prstGeom prst="straightConnector1">
            <a:avLst/>
          </a:prstGeom>
          <a:noFill/>
          <a:ln w="63500" cap="flat" cmpd="sng">
            <a:solidFill>
              <a:srgbClr val="C00000"/>
            </a:solidFill>
            <a:prstDash val="solid"/>
            <a:round/>
            <a:headEnd type="none" w="sm" len="sm"/>
            <a:tailEnd type="triangle" w="med" len="med"/>
          </a:ln>
        </p:spPr>
      </p:cxnSp>
      <p:sp>
        <p:nvSpPr>
          <p:cNvPr id="18" name="Google Shape;520;p49" descr=" 520">
            <a:extLst>
              <a:ext uri="{FF2B5EF4-FFF2-40B4-BE49-F238E27FC236}">
                <a16:creationId xmlns:a16="http://schemas.microsoft.com/office/drawing/2014/main" id="{DD6233ED-C746-4A6F-B59D-7A19656E4147}"/>
              </a:ext>
            </a:extLst>
          </p:cNvPr>
          <p:cNvSpPr/>
          <p:nvPr/>
        </p:nvSpPr>
        <p:spPr>
          <a:xfrm>
            <a:off x="2005664" y="286800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9" name="Google Shape;521;p49" descr=" 521">
            <a:extLst>
              <a:ext uri="{FF2B5EF4-FFF2-40B4-BE49-F238E27FC236}">
                <a16:creationId xmlns:a16="http://schemas.microsoft.com/office/drawing/2014/main" id="{F7776D36-D807-4D5D-ADB2-F163ED550E02}"/>
              </a:ext>
            </a:extLst>
          </p:cNvPr>
          <p:cNvSpPr txBox="1"/>
          <p:nvPr/>
        </p:nvSpPr>
        <p:spPr>
          <a:xfrm>
            <a:off x="1765153" y="3125485"/>
            <a:ext cx="926259"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16" name="Google Shape;522;p49" descr=" 522">
            <a:extLst>
              <a:ext uri="{FF2B5EF4-FFF2-40B4-BE49-F238E27FC236}">
                <a16:creationId xmlns:a16="http://schemas.microsoft.com/office/drawing/2014/main" id="{042F8926-E684-42F7-9FF1-84E787B22C2A}"/>
              </a:ext>
            </a:extLst>
          </p:cNvPr>
          <p:cNvSpPr/>
          <p:nvPr/>
        </p:nvSpPr>
        <p:spPr>
          <a:xfrm>
            <a:off x="1711652" y="1914989"/>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SGX-LAPD</a:t>
            </a:r>
            <a:endParaRPr/>
          </a:p>
        </p:txBody>
      </p:sp>
      <p:cxnSp>
        <p:nvCxnSpPr>
          <p:cNvPr id="17" name="Google Shape;523;p49" descr=" 523">
            <a:extLst>
              <a:ext uri="{FF2B5EF4-FFF2-40B4-BE49-F238E27FC236}">
                <a16:creationId xmlns:a16="http://schemas.microsoft.com/office/drawing/2014/main" id="{312B5751-A075-4C3C-8AF0-A64A8ABC21B9}"/>
              </a:ext>
            </a:extLst>
          </p:cNvPr>
          <p:cNvCxnSpPr/>
          <p:nvPr/>
        </p:nvCxnSpPr>
        <p:spPr>
          <a:xfrm rot="5400000">
            <a:off x="2038769" y="2570709"/>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1" name="Google Shape;524;p49" descr=" 524">
            <a:extLst>
              <a:ext uri="{FF2B5EF4-FFF2-40B4-BE49-F238E27FC236}">
                <a16:creationId xmlns:a16="http://schemas.microsoft.com/office/drawing/2014/main" id="{0BBEA8E4-CD59-4AA0-8ED0-9A6B0152EF45}"/>
              </a:ext>
            </a:extLst>
          </p:cNvPr>
          <p:cNvSpPr/>
          <p:nvPr/>
        </p:nvSpPr>
        <p:spPr>
          <a:xfrm>
            <a:off x="2631829" y="287374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2" name="Google Shape;525;p49" descr=" 525">
            <a:extLst>
              <a:ext uri="{FF2B5EF4-FFF2-40B4-BE49-F238E27FC236}">
                <a16:creationId xmlns:a16="http://schemas.microsoft.com/office/drawing/2014/main" id="{60E8E05F-2DC6-43C5-A885-351D9875A5ED}"/>
              </a:ext>
            </a:extLst>
          </p:cNvPr>
          <p:cNvCxnSpPr/>
          <p:nvPr/>
        </p:nvCxnSpPr>
        <p:spPr>
          <a:xfrm rot="-5400000" flipH="1">
            <a:off x="2748678" y="3158080"/>
            <a:ext cx="429000" cy="388200"/>
          </a:xfrm>
          <a:prstGeom prst="bentConnector3">
            <a:avLst>
              <a:gd name="adj1" fmla="val 5001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3" name="Google Shape;526;p49" descr=" 526">
            <a:extLst>
              <a:ext uri="{FF2B5EF4-FFF2-40B4-BE49-F238E27FC236}">
                <a16:creationId xmlns:a16="http://schemas.microsoft.com/office/drawing/2014/main" id="{2075FAB4-E127-41D8-AB75-CAE982FC931E}"/>
              </a:ext>
            </a:extLst>
          </p:cNvPr>
          <p:cNvSpPr/>
          <p:nvPr/>
        </p:nvSpPr>
        <p:spPr>
          <a:xfrm>
            <a:off x="2228283" y="3566827"/>
            <a:ext cx="129908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SGX-Rand</a:t>
            </a:r>
            <a:endParaRPr sz="1200" b="1">
              <a:solidFill>
                <a:srgbClr val="FFFFFF"/>
              </a:solidFill>
            </a:endParaRPr>
          </a:p>
        </p:txBody>
      </p:sp>
      <p:sp>
        <p:nvSpPr>
          <p:cNvPr id="15" name="Google Shape;527;p49" descr=" 527">
            <a:extLst>
              <a:ext uri="{FF2B5EF4-FFF2-40B4-BE49-F238E27FC236}">
                <a16:creationId xmlns:a16="http://schemas.microsoft.com/office/drawing/2014/main" id="{083AE7CF-9811-4B8E-A641-39DE3EB8ECB6}"/>
              </a:ext>
            </a:extLst>
          </p:cNvPr>
          <p:cNvSpPr txBox="1"/>
          <p:nvPr/>
        </p:nvSpPr>
        <p:spPr>
          <a:xfrm>
            <a:off x="1801163" y="1616059"/>
            <a:ext cx="830667"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RAID 2017</a:t>
            </a:r>
            <a:endParaRPr sz="1000" b="1">
              <a:solidFill>
                <a:srgbClr val="C00000"/>
              </a:solidFill>
            </a:endParaRPr>
          </a:p>
        </p:txBody>
      </p:sp>
      <p:sp>
        <p:nvSpPr>
          <p:cNvPr id="20" name="Google Shape;528;p49" descr=" 528">
            <a:extLst>
              <a:ext uri="{FF2B5EF4-FFF2-40B4-BE49-F238E27FC236}">
                <a16:creationId xmlns:a16="http://schemas.microsoft.com/office/drawing/2014/main" id="{99B641D3-CF53-405D-8D89-934D901CFCED}"/>
              </a:ext>
            </a:extLst>
          </p:cNvPr>
          <p:cNvSpPr txBox="1"/>
          <p:nvPr/>
        </p:nvSpPr>
        <p:spPr>
          <a:xfrm>
            <a:off x="2361683" y="2541654"/>
            <a:ext cx="848131"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2017.10</a:t>
            </a:r>
            <a:endParaRPr b="1"/>
          </a:p>
        </p:txBody>
      </p:sp>
      <p:sp>
        <p:nvSpPr>
          <p:cNvPr id="24" name="Google Shape;529;p49" descr=" 529">
            <a:extLst>
              <a:ext uri="{FF2B5EF4-FFF2-40B4-BE49-F238E27FC236}">
                <a16:creationId xmlns:a16="http://schemas.microsoft.com/office/drawing/2014/main" id="{4AA620B8-1E02-4D0D-BF4D-A8A45D129A28}"/>
              </a:ext>
            </a:extLst>
          </p:cNvPr>
          <p:cNvSpPr/>
          <p:nvPr/>
        </p:nvSpPr>
        <p:spPr>
          <a:xfrm>
            <a:off x="2344261" y="4195264"/>
            <a:ext cx="16536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ESORICS 2017</a:t>
            </a:r>
            <a:endParaRPr sz="1000" b="1">
              <a:solidFill>
                <a:srgbClr val="C00000"/>
              </a:solidFill>
            </a:endParaRPr>
          </a:p>
        </p:txBody>
      </p:sp>
      <p:sp>
        <p:nvSpPr>
          <p:cNvPr id="27" name="Google Shape;530;p49" descr=" 530">
            <a:extLst>
              <a:ext uri="{FF2B5EF4-FFF2-40B4-BE49-F238E27FC236}">
                <a16:creationId xmlns:a16="http://schemas.microsoft.com/office/drawing/2014/main" id="{0111B152-0CC2-4136-B0D0-FD65FD91A499}"/>
              </a:ext>
            </a:extLst>
          </p:cNvPr>
          <p:cNvSpPr/>
          <p:nvPr/>
        </p:nvSpPr>
        <p:spPr>
          <a:xfrm>
            <a:off x="3341763"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31" name="Google Shape;531;p49" descr=" 531">
            <a:extLst>
              <a:ext uri="{FF2B5EF4-FFF2-40B4-BE49-F238E27FC236}">
                <a16:creationId xmlns:a16="http://schemas.microsoft.com/office/drawing/2014/main" id="{07436DD6-7A8B-4ABE-8BB2-EED39691EF77}"/>
              </a:ext>
            </a:extLst>
          </p:cNvPr>
          <p:cNvSpPr/>
          <p:nvPr/>
        </p:nvSpPr>
        <p:spPr>
          <a:xfrm>
            <a:off x="4487849" y="2914289"/>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26" name="Google Shape;532;p49" descr=" 532">
            <a:extLst>
              <a:ext uri="{FF2B5EF4-FFF2-40B4-BE49-F238E27FC236}">
                <a16:creationId xmlns:a16="http://schemas.microsoft.com/office/drawing/2014/main" id="{E902DC65-1758-4247-926B-4EC5E2DB79FB}"/>
              </a:ext>
            </a:extLst>
          </p:cNvPr>
          <p:cNvCxnSpPr/>
          <p:nvPr/>
        </p:nvCxnSpPr>
        <p:spPr>
          <a:xfrm rot="5400000">
            <a:off x="3362963" y="251478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28" name="Google Shape;533;p49" descr=" 533">
            <a:extLst>
              <a:ext uri="{FF2B5EF4-FFF2-40B4-BE49-F238E27FC236}">
                <a16:creationId xmlns:a16="http://schemas.microsoft.com/office/drawing/2014/main" id="{17318369-A170-444E-BF7C-A2F1D96753FC}"/>
              </a:ext>
            </a:extLst>
          </p:cNvPr>
          <p:cNvSpPr txBox="1"/>
          <p:nvPr/>
        </p:nvSpPr>
        <p:spPr>
          <a:xfrm>
            <a:off x="3110220" y="3160100"/>
            <a:ext cx="8411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2017.11</a:t>
            </a:r>
            <a:endParaRPr b="1"/>
          </a:p>
        </p:txBody>
      </p:sp>
      <p:sp>
        <p:nvSpPr>
          <p:cNvPr id="25" name="Google Shape;534;p49" descr=" 534">
            <a:extLst>
              <a:ext uri="{FF2B5EF4-FFF2-40B4-BE49-F238E27FC236}">
                <a16:creationId xmlns:a16="http://schemas.microsoft.com/office/drawing/2014/main" id="{D06B6163-9156-4931-8166-B825412D409A}"/>
              </a:ext>
            </a:extLst>
          </p:cNvPr>
          <p:cNvSpPr/>
          <p:nvPr/>
        </p:nvSpPr>
        <p:spPr>
          <a:xfrm>
            <a:off x="3069808" y="1928756"/>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defTabSz="914378">
              <a:buSzPts val="1200"/>
            </a:pPr>
            <a:r>
              <a:rPr lang="en" sz="1200" b="1">
                <a:solidFill>
                  <a:srgbClr val="FFFFFF"/>
                </a:solidFill>
              </a:rPr>
              <a:t>SGX-BigMatrix</a:t>
            </a:r>
            <a:endParaRPr sz="1200" b="1">
              <a:solidFill>
                <a:srgbClr val="FFFFFF"/>
              </a:solidFill>
            </a:endParaRPr>
          </a:p>
        </p:txBody>
      </p:sp>
      <p:cxnSp>
        <p:nvCxnSpPr>
          <p:cNvPr id="32" name="Google Shape;535;p49" descr=" 535">
            <a:extLst>
              <a:ext uri="{FF2B5EF4-FFF2-40B4-BE49-F238E27FC236}">
                <a16:creationId xmlns:a16="http://schemas.microsoft.com/office/drawing/2014/main" id="{1F5E7B6C-4F12-4A37-BEF7-16751D3724A9}"/>
              </a:ext>
            </a:extLst>
          </p:cNvPr>
          <p:cNvCxnSpPr/>
          <p:nvPr/>
        </p:nvCxnSpPr>
        <p:spPr>
          <a:xfrm rot="5400000">
            <a:off x="4315799" y="3313405"/>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3" name="Google Shape;536;p49" descr=" 536">
            <a:extLst>
              <a:ext uri="{FF2B5EF4-FFF2-40B4-BE49-F238E27FC236}">
                <a16:creationId xmlns:a16="http://schemas.microsoft.com/office/drawing/2014/main" id="{A3288E28-2526-4EBD-816A-3FB7670B4B0F}"/>
              </a:ext>
            </a:extLst>
          </p:cNvPr>
          <p:cNvSpPr/>
          <p:nvPr/>
        </p:nvSpPr>
        <p:spPr>
          <a:xfrm>
            <a:off x="3929926" y="3567067"/>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SGX-Elide</a:t>
            </a:r>
            <a:endParaRPr/>
          </a:p>
        </p:txBody>
      </p:sp>
      <p:sp>
        <p:nvSpPr>
          <p:cNvPr id="30" name="Google Shape;537;p49" descr=" 537">
            <a:extLst>
              <a:ext uri="{FF2B5EF4-FFF2-40B4-BE49-F238E27FC236}">
                <a16:creationId xmlns:a16="http://schemas.microsoft.com/office/drawing/2014/main" id="{D346DFB8-94E9-43C7-97F1-B31E7B226540}"/>
              </a:ext>
            </a:extLst>
          </p:cNvPr>
          <p:cNvSpPr txBox="1"/>
          <p:nvPr/>
        </p:nvSpPr>
        <p:spPr>
          <a:xfrm>
            <a:off x="4256305" y="2584484"/>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2018.2</a:t>
            </a:r>
            <a:endParaRPr b="1"/>
          </a:p>
        </p:txBody>
      </p:sp>
      <p:sp>
        <p:nvSpPr>
          <p:cNvPr id="34" name="Google Shape;538;p49" descr=" 538">
            <a:extLst>
              <a:ext uri="{FF2B5EF4-FFF2-40B4-BE49-F238E27FC236}">
                <a16:creationId xmlns:a16="http://schemas.microsoft.com/office/drawing/2014/main" id="{97145F26-BA5B-4096-B073-901E372A4AD3}"/>
              </a:ext>
            </a:extLst>
          </p:cNvPr>
          <p:cNvSpPr/>
          <p:nvPr/>
        </p:nvSpPr>
        <p:spPr>
          <a:xfrm>
            <a:off x="4178856" y="4195265"/>
            <a:ext cx="1044421" cy="460414"/>
          </a:xfrm>
          <a:prstGeom prst="rect">
            <a:avLst/>
          </a:prstGeom>
          <a:noFill/>
          <a:ln>
            <a:noFill/>
          </a:ln>
        </p:spPr>
        <p:txBody>
          <a:bodyPr spcFirstLastPara="1" wrap="square" lIns="91425" tIns="45700" rIns="91425" bIns="45700" anchor="t" anchorCtr="0">
            <a:noAutofit/>
          </a:bodyPr>
          <a:lstStyle/>
          <a:p>
            <a:pPr defTabSz="914378">
              <a:buSzPts val="900"/>
            </a:pPr>
            <a:r>
              <a:rPr lang="en" sz="900" b="1">
                <a:solidFill>
                  <a:srgbClr val="C00000"/>
                </a:solidFill>
              </a:rPr>
              <a:t>CGO 2018</a:t>
            </a:r>
            <a:endParaRPr sz="900" b="1">
              <a:solidFill>
                <a:srgbClr val="C00000"/>
              </a:solidFill>
            </a:endParaRPr>
          </a:p>
        </p:txBody>
      </p:sp>
      <p:sp>
        <p:nvSpPr>
          <p:cNvPr id="35" name="Google Shape;539;p49" descr=" 539">
            <a:extLst>
              <a:ext uri="{FF2B5EF4-FFF2-40B4-BE49-F238E27FC236}">
                <a16:creationId xmlns:a16="http://schemas.microsoft.com/office/drawing/2014/main" id="{B9A7BEC7-9AD3-4CD4-B0E2-9EA87A0978C4}"/>
              </a:ext>
            </a:extLst>
          </p:cNvPr>
          <p:cNvSpPr/>
          <p:nvPr/>
        </p:nvSpPr>
        <p:spPr>
          <a:xfrm>
            <a:off x="5209252" y="2864265"/>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37" name="Google Shape;540;p49" descr=" 540">
            <a:extLst>
              <a:ext uri="{FF2B5EF4-FFF2-40B4-BE49-F238E27FC236}">
                <a16:creationId xmlns:a16="http://schemas.microsoft.com/office/drawing/2014/main" id="{375C5662-3296-41C5-9559-9A87B4A1E86F}"/>
              </a:ext>
            </a:extLst>
          </p:cNvPr>
          <p:cNvCxnSpPr/>
          <p:nvPr/>
        </p:nvCxnSpPr>
        <p:spPr>
          <a:xfrm rot="5400000">
            <a:off x="5337785" y="2401085"/>
            <a:ext cx="455700" cy="451500"/>
          </a:xfrm>
          <a:prstGeom prst="bentConnector3">
            <a:avLst>
              <a:gd name="adj1" fmla="val 50007"/>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38" name="Google Shape;541;p49" descr=" 541">
            <a:extLst>
              <a:ext uri="{FF2B5EF4-FFF2-40B4-BE49-F238E27FC236}">
                <a16:creationId xmlns:a16="http://schemas.microsoft.com/office/drawing/2014/main" id="{CFD7F010-44C9-4320-A1AE-DA1E219AF436}"/>
              </a:ext>
            </a:extLst>
          </p:cNvPr>
          <p:cNvSpPr/>
          <p:nvPr/>
        </p:nvSpPr>
        <p:spPr>
          <a:xfrm>
            <a:off x="4962995" y="1900154"/>
            <a:ext cx="1558236"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SGX-Pectre Attack</a:t>
            </a:r>
            <a:endParaRPr sz="1200" b="1">
              <a:solidFill>
                <a:srgbClr val="FFFFFF"/>
              </a:solidFill>
            </a:endParaRPr>
          </a:p>
        </p:txBody>
      </p:sp>
      <p:sp>
        <p:nvSpPr>
          <p:cNvPr id="36" name="Google Shape;542;p49" descr=" 542">
            <a:extLst>
              <a:ext uri="{FF2B5EF4-FFF2-40B4-BE49-F238E27FC236}">
                <a16:creationId xmlns:a16="http://schemas.microsoft.com/office/drawing/2014/main" id="{966C4E24-29F4-461E-B9A6-3A14CDC626ED}"/>
              </a:ext>
            </a:extLst>
          </p:cNvPr>
          <p:cNvSpPr txBox="1"/>
          <p:nvPr/>
        </p:nvSpPr>
        <p:spPr>
          <a:xfrm>
            <a:off x="4962994" y="3193979"/>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2019.6</a:t>
            </a:r>
            <a:endParaRPr b="1"/>
          </a:p>
        </p:txBody>
      </p:sp>
      <p:sp>
        <p:nvSpPr>
          <p:cNvPr id="41" name="Google Shape;543;p49" descr=" 543">
            <a:extLst>
              <a:ext uri="{FF2B5EF4-FFF2-40B4-BE49-F238E27FC236}">
                <a16:creationId xmlns:a16="http://schemas.microsoft.com/office/drawing/2014/main" id="{DF57CCEE-2C09-46C7-AF9F-36B3BD631F6B}"/>
              </a:ext>
            </a:extLst>
          </p:cNvPr>
          <p:cNvSpPr/>
          <p:nvPr/>
        </p:nvSpPr>
        <p:spPr>
          <a:xfrm>
            <a:off x="6621385" y="2815661"/>
            <a:ext cx="256893"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40" name="Google Shape;544;p49" descr=" 544">
            <a:extLst>
              <a:ext uri="{FF2B5EF4-FFF2-40B4-BE49-F238E27FC236}">
                <a16:creationId xmlns:a16="http://schemas.microsoft.com/office/drawing/2014/main" id="{0EF7E3EE-E722-4959-955B-4E3AF4D46DC4}"/>
              </a:ext>
            </a:extLst>
          </p:cNvPr>
          <p:cNvSpPr txBox="1"/>
          <p:nvPr/>
        </p:nvSpPr>
        <p:spPr>
          <a:xfrm>
            <a:off x="6320592" y="2514422"/>
            <a:ext cx="85847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2019.8</a:t>
            </a:r>
            <a:endParaRPr b="1"/>
          </a:p>
        </p:txBody>
      </p:sp>
      <p:cxnSp>
        <p:nvCxnSpPr>
          <p:cNvPr id="42" name="Google Shape;545;p49" descr=" 545">
            <a:extLst>
              <a:ext uri="{FF2B5EF4-FFF2-40B4-BE49-F238E27FC236}">
                <a16:creationId xmlns:a16="http://schemas.microsoft.com/office/drawing/2014/main" id="{14CE2916-FD93-4E24-A993-77254A8C3887}"/>
              </a:ext>
            </a:extLst>
          </p:cNvPr>
          <p:cNvCxnSpPr/>
          <p:nvPr/>
        </p:nvCxnSpPr>
        <p:spPr>
          <a:xfrm rot="5400000">
            <a:off x="6404531" y="3206261"/>
            <a:ext cx="461400" cy="229200"/>
          </a:xfrm>
          <a:prstGeom prst="bentConnector3">
            <a:avLst>
              <a:gd name="adj1" fmla="val 50013"/>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45" name="Google Shape;547;p49" descr=" 547">
            <a:extLst>
              <a:ext uri="{FF2B5EF4-FFF2-40B4-BE49-F238E27FC236}">
                <a16:creationId xmlns:a16="http://schemas.microsoft.com/office/drawing/2014/main" id="{2C153ADA-76AF-4F2C-978B-11ADC228F0E7}"/>
              </a:ext>
            </a:extLst>
          </p:cNvPr>
          <p:cNvSpPr/>
          <p:nvPr/>
        </p:nvSpPr>
        <p:spPr>
          <a:xfrm>
            <a:off x="6957693" y="1901795"/>
            <a:ext cx="1361918"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Rust-SGX</a:t>
            </a:r>
            <a:endParaRPr/>
          </a:p>
        </p:txBody>
      </p:sp>
      <p:sp>
        <p:nvSpPr>
          <p:cNvPr id="39" name="Google Shape;548;p49" descr=" 548">
            <a:extLst>
              <a:ext uri="{FF2B5EF4-FFF2-40B4-BE49-F238E27FC236}">
                <a16:creationId xmlns:a16="http://schemas.microsoft.com/office/drawing/2014/main" id="{47E7B1B2-47EB-4316-B8CC-48CE30706B28}"/>
              </a:ext>
            </a:extLst>
          </p:cNvPr>
          <p:cNvSpPr/>
          <p:nvPr/>
        </p:nvSpPr>
        <p:spPr>
          <a:xfrm>
            <a:off x="520925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Euro S&amp;P 2019</a:t>
            </a:r>
            <a:endParaRPr sz="1600"/>
          </a:p>
          <a:p>
            <a:pPr defTabSz="914378">
              <a:buSzPts val="900"/>
            </a:pPr>
            <a:endParaRPr sz="1000" b="1"/>
          </a:p>
        </p:txBody>
      </p:sp>
      <p:sp>
        <p:nvSpPr>
          <p:cNvPr id="46" name="Google Shape;549;p49" descr=" 549">
            <a:extLst>
              <a:ext uri="{FF2B5EF4-FFF2-40B4-BE49-F238E27FC236}">
                <a16:creationId xmlns:a16="http://schemas.microsoft.com/office/drawing/2014/main" id="{D988C0EB-2434-4AD6-BDCD-405F8B331A07}"/>
              </a:ext>
            </a:extLst>
          </p:cNvPr>
          <p:cNvSpPr/>
          <p:nvPr/>
        </p:nvSpPr>
        <p:spPr>
          <a:xfrm>
            <a:off x="7109212" y="1646237"/>
            <a:ext cx="1699121" cy="507831"/>
          </a:xfrm>
          <a:prstGeom prst="rect">
            <a:avLst/>
          </a:prstGeom>
          <a:noFill/>
          <a:ln>
            <a:noFill/>
          </a:ln>
        </p:spPr>
        <p:txBody>
          <a:bodyPr spcFirstLastPara="1" wrap="square" lIns="91425" tIns="45700" rIns="91425" bIns="45700" anchor="t" anchorCtr="0">
            <a:noAutofit/>
          </a:bodyPr>
          <a:lstStyle/>
          <a:p>
            <a:pPr algn="just" defTabSz="914378">
              <a:buSzPts val="900"/>
            </a:pPr>
            <a:r>
              <a:rPr lang="en" sz="1000" b="1"/>
              <a:t> </a:t>
            </a:r>
            <a:r>
              <a:rPr lang="en" sz="1000" b="1">
                <a:solidFill>
                  <a:srgbClr val="C00000"/>
                </a:solidFill>
              </a:rPr>
              <a:t>CCS 2019</a:t>
            </a:r>
            <a:endParaRPr sz="1000" b="1">
              <a:solidFill>
                <a:srgbClr val="C00000"/>
              </a:solidFill>
            </a:endParaRPr>
          </a:p>
        </p:txBody>
      </p:sp>
      <p:sp>
        <p:nvSpPr>
          <p:cNvPr id="47" name="Google Shape;550;p49" descr=" 550">
            <a:extLst>
              <a:ext uri="{FF2B5EF4-FFF2-40B4-BE49-F238E27FC236}">
                <a16:creationId xmlns:a16="http://schemas.microsoft.com/office/drawing/2014/main" id="{F48ECBB4-849D-497C-A32C-422932DC8624}"/>
              </a:ext>
            </a:extLst>
          </p:cNvPr>
          <p:cNvSpPr/>
          <p:nvPr/>
        </p:nvSpPr>
        <p:spPr>
          <a:xfrm>
            <a:off x="7364151" y="2847397"/>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48" name="Google Shape;551;p49" descr=" 551">
            <a:extLst>
              <a:ext uri="{FF2B5EF4-FFF2-40B4-BE49-F238E27FC236}">
                <a16:creationId xmlns:a16="http://schemas.microsoft.com/office/drawing/2014/main" id="{79718BAF-C988-4F54-92C9-727C5284AB97}"/>
              </a:ext>
            </a:extLst>
          </p:cNvPr>
          <p:cNvCxnSpPr/>
          <p:nvPr/>
        </p:nvCxnSpPr>
        <p:spPr>
          <a:xfrm rot="5400000">
            <a:off x="7361901" y="2570636"/>
            <a:ext cx="416100" cy="137400"/>
          </a:xfrm>
          <a:prstGeom prst="bentConnector3">
            <a:avLst>
              <a:gd name="adj1" fmla="val 50001"/>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43" name="Google Shape;546;p49" descr=" 546">
            <a:extLst>
              <a:ext uri="{FF2B5EF4-FFF2-40B4-BE49-F238E27FC236}">
                <a16:creationId xmlns:a16="http://schemas.microsoft.com/office/drawing/2014/main" id="{48FC36C8-8145-4FC0-864A-8B0B0A19B39E}"/>
              </a:ext>
            </a:extLst>
          </p:cNvPr>
          <p:cNvSpPr/>
          <p:nvPr/>
        </p:nvSpPr>
        <p:spPr>
          <a:xfrm>
            <a:off x="5791387" y="3551684"/>
            <a:ext cx="1458289" cy="529491"/>
          </a:xfrm>
          <a:prstGeom prst="roundRect">
            <a:avLst>
              <a:gd name="adj" fmla="val 16667"/>
            </a:avLst>
          </a:prstGeom>
          <a:solidFill>
            <a:srgbClr val="C0000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AMD-SEV I/O</a:t>
            </a:r>
            <a:endParaRPr sz="1200" b="1">
              <a:solidFill>
                <a:srgbClr val="FFFFFF"/>
              </a:solidFill>
            </a:endParaRPr>
          </a:p>
          <a:p>
            <a:pPr algn="ctr" defTabSz="914378">
              <a:buSzPts val="1200"/>
            </a:pPr>
            <a:r>
              <a:rPr lang="en" sz="1200" b="1">
                <a:solidFill>
                  <a:srgbClr val="FFFFFF"/>
                </a:solidFill>
              </a:rPr>
              <a:t>Security Attack</a:t>
            </a:r>
            <a:endParaRPr/>
          </a:p>
        </p:txBody>
      </p:sp>
      <p:sp>
        <p:nvSpPr>
          <p:cNvPr id="49" name="Google Shape;552;p49" descr=" 552">
            <a:extLst>
              <a:ext uri="{FF2B5EF4-FFF2-40B4-BE49-F238E27FC236}">
                <a16:creationId xmlns:a16="http://schemas.microsoft.com/office/drawing/2014/main" id="{7B4803F0-0CA5-4A4A-8F18-400FE15D2CA2}"/>
              </a:ext>
            </a:extLst>
          </p:cNvPr>
          <p:cNvSpPr txBox="1"/>
          <p:nvPr/>
        </p:nvSpPr>
        <p:spPr>
          <a:xfrm>
            <a:off x="7092393" y="3159845"/>
            <a:ext cx="838336"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2019.11</a:t>
            </a:r>
            <a:endParaRPr b="1"/>
          </a:p>
        </p:txBody>
      </p:sp>
      <p:sp>
        <p:nvSpPr>
          <p:cNvPr id="44" name="Google Shape;553;p49" descr=" 553">
            <a:extLst>
              <a:ext uri="{FF2B5EF4-FFF2-40B4-BE49-F238E27FC236}">
                <a16:creationId xmlns:a16="http://schemas.microsoft.com/office/drawing/2014/main" id="{6DCC7D6F-712D-4486-A67A-48B0B5EC75FB}"/>
              </a:ext>
            </a:extLst>
          </p:cNvPr>
          <p:cNvSpPr/>
          <p:nvPr/>
        </p:nvSpPr>
        <p:spPr>
          <a:xfrm>
            <a:off x="5705627" y="4089704"/>
            <a:ext cx="1538275"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USENIX Security 2019</a:t>
            </a:r>
            <a:endParaRPr sz="1000" b="1">
              <a:solidFill>
                <a:srgbClr val="C00000"/>
              </a:solidFill>
            </a:endParaRPr>
          </a:p>
        </p:txBody>
      </p:sp>
      <p:sp>
        <p:nvSpPr>
          <p:cNvPr id="5" name="Google Shape;554;p49" descr=" 554">
            <a:extLst>
              <a:ext uri="{FF2B5EF4-FFF2-40B4-BE49-F238E27FC236}">
                <a16:creationId xmlns:a16="http://schemas.microsoft.com/office/drawing/2014/main" id="{93751050-E692-4C9A-978F-7B1E01D62B12}"/>
              </a:ext>
            </a:extLst>
          </p:cNvPr>
          <p:cNvSpPr/>
          <p:nvPr/>
        </p:nvSpPr>
        <p:spPr>
          <a:xfrm>
            <a:off x="962053" y="284326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cxnSp>
        <p:nvCxnSpPr>
          <p:cNvPr id="6" name="Google Shape;555;p49" descr=" 555">
            <a:extLst>
              <a:ext uri="{FF2B5EF4-FFF2-40B4-BE49-F238E27FC236}">
                <a16:creationId xmlns:a16="http://schemas.microsoft.com/office/drawing/2014/main" id="{0E8F756E-DDB6-4FD3-90BA-9DAA7DCE0382}"/>
              </a:ext>
            </a:extLst>
          </p:cNvPr>
          <p:cNvCxnSpPr/>
          <p:nvPr/>
        </p:nvCxnSpPr>
        <p:spPr>
          <a:xfrm rot="5400000">
            <a:off x="749553" y="3242384"/>
            <a:ext cx="425100" cy="1935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7" name="Google Shape;556;p49" descr=" 556">
            <a:extLst>
              <a:ext uri="{FF2B5EF4-FFF2-40B4-BE49-F238E27FC236}">
                <a16:creationId xmlns:a16="http://schemas.microsoft.com/office/drawing/2014/main" id="{E8315A5C-B4DA-4DE4-A27A-9ECA69910723}"/>
              </a:ext>
            </a:extLst>
          </p:cNvPr>
          <p:cNvSpPr txBox="1"/>
          <p:nvPr/>
        </p:nvSpPr>
        <p:spPr>
          <a:xfrm>
            <a:off x="155575" y="2626836"/>
            <a:ext cx="842472"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2016.12</a:t>
            </a:r>
            <a:endParaRPr b="1"/>
          </a:p>
        </p:txBody>
      </p:sp>
      <p:sp>
        <p:nvSpPr>
          <p:cNvPr id="9" name="Google Shape;557;p49" descr=" 557">
            <a:extLst>
              <a:ext uri="{FF2B5EF4-FFF2-40B4-BE49-F238E27FC236}">
                <a16:creationId xmlns:a16="http://schemas.microsoft.com/office/drawing/2014/main" id="{655C3ED4-1A1B-423F-BB88-48F6442D37A1}"/>
              </a:ext>
            </a:extLst>
          </p:cNvPr>
          <p:cNvSpPr/>
          <p:nvPr/>
        </p:nvSpPr>
        <p:spPr>
          <a:xfrm>
            <a:off x="218091" y="4147778"/>
            <a:ext cx="1542900" cy="507900"/>
          </a:xfrm>
          <a:prstGeom prst="rect">
            <a:avLst/>
          </a:prstGeom>
          <a:noFill/>
          <a:ln>
            <a:noFill/>
          </a:ln>
        </p:spPr>
        <p:txBody>
          <a:bodyPr spcFirstLastPara="1" wrap="square" lIns="91425" tIns="45700" rIns="91425" bIns="45700" anchor="t" anchorCtr="0">
            <a:noAutofit/>
          </a:bodyPr>
          <a:lstStyle/>
          <a:p>
            <a:pPr defTabSz="914378">
              <a:buSzPts val="900"/>
            </a:pPr>
            <a:r>
              <a:rPr lang="en" sz="1000" b="1">
                <a:solidFill>
                  <a:srgbClr val="C00000"/>
                </a:solidFill>
              </a:rPr>
              <a:t>Systex 2016</a:t>
            </a:r>
            <a:endParaRPr sz="1000" b="1">
              <a:solidFill>
                <a:srgbClr val="C00000"/>
              </a:solidFill>
            </a:endParaRPr>
          </a:p>
        </p:txBody>
      </p:sp>
      <p:sp>
        <p:nvSpPr>
          <p:cNvPr id="8" name="Google Shape;558;p49" descr=" 558">
            <a:extLst>
              <a:ext uri="{FF2B5EF4-FFF2-40B4-BE49-F238E27FC236}">
                <a16:creationId xmlns:a16="http://schemas.microsoft.com/office/drawing/2014/main" id="{97FB6EBF-0DF5-47EB-92D3-CBE7A62C83B4}"/>
              </a:ext>
            </a:extLst>
          </p:cNvPr>
          <p:cNvSpPr/>
          <p:nvPr/>
        </p:nvSpPr>
        <p:spPr>
          <a:xfrm>
            <a:off x="45271" y="3551675"/>
            <a:ext cx="1618500" cy="529500"/>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Protecting Games With SGX</a:t>
            </a:r>
            <a:endParaRPr sz="1200" b="1">
              <a:solidFill>
                <a:srgbClr val="FFFFFF"/>
              </a:solidFill>
            </a:endParaRPr>
          </a:p>
        </p:txBody>
      </p:sp>
      <p:sp>
        <p:nvSpPr>
          <p:cNvPr id="50" name="Google Shape;559;p49" descr=" 559">
            <a:extLst>
              <a:ext uri="{FF2B5EF4-FFF2-40B4-BE49-F238E27FC236}">
                <a16:creationId xmlns:a16="http://schemas.microsoft.com/office/drawing/2014/main" id="{746C946B-8E9F-4144-A6D4-8CD03FEF69D8}"/>
              </a:ext>
            </a:extLst>
          </p:cNvPr>
          <p:cNvSpPr/>
          <p:nvPr/>
        </p:nvSpPr>
        <p:spPr>
          <a:xfrm>
            <a:off x="8175335" y="2832152"/>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51" name="Google Shape;560;p49" descr=" 560">
            <a:extLst>
              <a:ext uri="{FF2B5EF4-FFF2-40B4-BE49-F238E27FC236}">
                <a16:creationId xmlns:a16="http://schemas.microsoft.com/office/drawing/2014/main" id="{74680D19-BF24-4AF9-A282-6688421A4EB4}"/>
              </a:ext>
            </a:extLst>
          </p:cNvPr>
          <p:cNvSpPr txBox="1"/>
          <p:nvPr/>
        </p:nvSpPr>
        <p:spPr>
          <a:xfrm>
            <a:off x="7930730" y="2485453"/>
            <a:ext cx="838336"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dirty="0"/>
              <a:t>2021</a:t>
            </a:r>
            <a:endParaRPr b="1" dirty="0"/>
          </a:p>
        </p:txBody>
      </p:sp>
      <p:cxnSp>
        <p:nvCxnSpPr>
          <p:cNvPr id="52" name="Google Shape;561;p49" descr=" 561">
            <a:extLst>
              <a:ext uri="{FF2B5EF4-FFF2-40B4-BE49-F238E27FC236}">
                <a16:creationId xmlns:a16="http://schemas.microsoft.com/office/drawing/2014/main" id="{C4B3FBD1-DBB7-4E7B-AD9C-040DCF90A5DB}"/>
              </a:ext>
            </a:extLst>
          </p:cNvPr>
          <p:cNvCxnSpPr/>
          <p:nvPr/>
        </p:nvCxnSpPr>
        <p:spPr>
          <a:xfrm rot="5400000">
            <a:off x="8035985" y="3241329"/>
            <a:ext cx="416100" cy="137100"/>
          </a:xfrm>
          <a:prstGeom prst="bentConnector3">
            <a:avLst>
              <a:gd name="adj1" fmla="val 46338"/>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53" name="Google Shape;562;p49" descr=" 562">
            <a:extLst>
              <a:ext uri="{FF2B5EF4-FFF2-40B4-BE49-F238E27FC236}">
                <a16:creationId xmlns:a16="http://schemas.microsoft.com/office/drawing/2014/main" id="{9CD6C8AF-61BC-4221-93E8-9C0CA6D620E9}"/>
              </a:ext>
            </a:extLst>
          </p:cNvPr>
          <p:cNvSpPr txBox="1"/>
          <p:nvPr/>
        </p:nvSpPr>
        <p:spPr>
          <a:xfrm>
            <a:off x="7792553" y="3271908"/>
            <a:ext cx="902811" cy="646290"/>
          </a:xfrm>
          <a:prstGeom prst="rect">
            <a:avLst/>
          </a:prstGeom>
          <a:noFill/>
          <a:ln>
            <a:noFill/>
          </a:ln>
        </p:spPr>
        <p:txBody>
          <a:bodyPr spcFirstLastPara="1" wrap="square" lIns="91425" tIns="45700" rIns="91425" bIns="45700" anchor="t" anchorCtr="0">
            <a:spAutoFit/>
          </a:bodyPr>
          <a:lstStyle/>
          <a:p>
            <a:pPr defTabSz="914378">
              <a:buSzPts val="3600"/>
            </a:pPr>
            <a:r>
              <a:rPr lang="en" sz="3600"/>
              <a:t>…..</a:t>
            </a:r>
            <a:endParaRPr sz="3600"/>
          </a:p>
        </p:txBody>
      </p:sp>
      <p:sp>
        <p:nvSpPr>
          <p:cNvPr id="563" name="Google Shape;563;p49" descr=" 563"/>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defTabSz="914378"/>
            <a:endParaRPr/>
          </a:p>
        </p:txBody>
      </p:sp>
      <p:sp>
        <p:nvSpPr>
          <p:cNvPr id="10" name="Google Shape;564;p49" descr=" 564">
            <a:extLst>
              <a:ext uri="{FF2B5EF4-FFF2-40B4-BE49-F238E27FC236}">
                <a16:creationId xmlns:a16="http://schemas.microsoft.com/office/drawing/2014/main" id="{0E3ED966-6DFF-44E0-B17B-A4129490B341}"/>
              </a:ext>
            </a:extLst>
          </p:cNvPr>
          <p:cNvSpPr/>
          <p:nvPr/>
        </p:nvSpPr>
        <p:spPr>
          <a:xfrm>
            <a:off x="1447738" y="2847386"/>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endParaRPr sz="1200">
              <a:latin typeface="Calibri"/>
              <a:ea typeface="Calibri"/>
              <a:cs typeface="Calibri"/>
              <a:sym typeface="Calibri"/>
            </a:endParaRPr>
          </a:p>
        </p:txBody>
      </p:sp>
      <p:sp>
        <p:nvSpPr>
          <p:cNvPr id="11" name="Google Shape;565;p49" descr=" 565">
            <a:extLst>
              <a:ext uri="{FF2B5EF4-FFF2-40B4-BE49-F238E27FC236}">
                <a16:creationId xmlns:a16="http://schemas.microsoft.com/office/drawing/2014/main" id="{3FAE2692-2C7E-4CFC-979F-66B7BA1E77A9}"/>
              </a:ext>
            </a:extLst>
          </p:cNvPr>
          <p:cNvSpPr txBox="1"/>
          <p:nvPr/>
        </p:nvSpPr>
        <p:spPr>
          <a:xfrm>
            <a:off x="1151506" y="3126585"/>
            <a:ext cx="737588" cy="307736"/>
          </a:xfrm>
          <a:prstGeom prst="rect">
            <a:avLst/>
          </a:prstGeom>
          <a:noFill/>
          <a:ln>
            <a:noFill/>
          </a:ln>
        </p:spPr>
        <p:txBody>
          <a:bodyPr spcFirstLastPara="1" wrap="square" lIns="91425" tIns="45700" rIns="91425" bIns="45700" anchor="t" anchorCtr="0">
            <a:spAutoFit/>
          </a:bodyPr>
          <a:lstStyle/>
          <a:p>
            <a:pPr algn="ctr" defTabSz="914378">
              <a:buSzPts val="1400"/>
            </a:pPr>
            <a:r>
              <a:rPr lang="en" b="1"/>
              <a:t>2017.4</a:t>
            </a:r>
            <a:endParaRPr b="1"/>
          </a:p>
        </p:txBody>
      </p:sp>
      <p:sp>
        <p:nvSpPr>
          <p:cNvPr id="12" name="Google Shape;566;p49" descr=" 566">
            <a:extLst>
              <a:ext uri="{FF2B5EF4-FFF2-40B4-BE49-F238E27FC236}">
                <a16:creationId xmlns:a16="http://schemas.microsoft.com/office/drawing/2014/main" id="{CB869D91-2FF2-4BED-9F28-B0942271BFDB}"/>
              </a:ext>
            </a:extLst>
          </p:cNvPr>
          <p:cNvSpPr/>
          <p:nvPr/>
        </p:nvSpPr>
        <p:spPr>
          <a:xfrm>
            <a:off x="218091" y="1928288"/>
            <a:ext cx="1137024" cy="529491"/>
          </a:xfrm>
          <a:prstGeom prst="roundRect">
            <a:avLst>
              <a:gd name="adj" fmla="val 16667"/>
            </a:avLst>
          </a:prstGeom>
          <a:solidFill>
            <a:srgbClr val="00B050"/>
          </a:solidFill>
          <a:ln w="9525" cap="flat" cmpd="sng">
            <a:solidFill>
              <a:srgbClr val="BD4B48"/>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algn="ctr" defTabSz="914378">
              <a:buSzPts val="1200"/>
            </a:pPr>
            <a:r>
              <a:rPr lang="en" sz="1200" b="1">
                <a:solidFill>
                  <a:srgbClr val="FFFFFF"/>
                </a:solidFill>
              </a:rPr>
              <a:t>SGX-LOG</a:t>
            </a:r>
            <a:endParaRPr/>
          </a:p>
        </p:txBody>
      </p:sp>
      <p:cxnSp>
        <p:nvCxnSpPr>
          <p:cNvPr id="13" name="Google Shape;567;p49" descr=" 567">
            <a:extLst>
              <a:ext uri="{FF2B5EF4-FFF2-40B4-BE49-F238E27FC236}">
                <a16:creationId xmlns:a16="http://schemas.microsoft.com/office/drawing/2014/main" id="{116185EC-8DB3-402B-B077-8F4AFD319BE8}"/>
              </a:ext>
            </a:extLst>
          </p:cNvPr>
          <p:cNvCxnSpPr/>
          <p:nvPr/>
        </p:nvCxnSpPr>
        <p:spPr>
          <a:xfrm rot="-5400000" flipH="1">
            <a:off x="990903" y="2253479"/>
            <a:ext cx="389700" cy="798300"/>
          </a:xfrm>
          <a:prstGeom prst="bentConnector3">
            <a:avLst>
              <a:gd name="adj1" fmla="val 50000"/>
            </a:avLst>
          </a:prstGeom>
          <a:noFill/>
          <a:ln w="38100" cap="flat" cmpd="sng">
            <a:solidFill>
              <a:schemeClr val="accent5"/>
            </a:solidFill>
            <a:prstDash val="solid"/>
            <a:round/>
            <a:headEnd type="none" w="sm" len="sm"/>
            <a:tailEnd type="none" w="sm" len="sm"/>
          </a:ln>
          <a:effectLst>
            <a:outerShdw blurRad="40000" dist="23000" dir="5400000" rotWithShape="0">
              <a:srgbClr val="000000">
                <a:alpha val="32941"/>
              </a:srgbClr>
            </a:outerShdw>
          </a:effectLst>
        </p:spPr>
      </p:cxnSp>
      <p:sp>
        <p:nvSpPr>
          <p:cNvPr id="14" name="Google Shape;568;p49" descr=" 568">
            <a:extLst>
              <a:ext uri="{FF2B5EF4-FFF2-40B4-BE49-F238E27FC236}">
                <a16:creationId xmlns:a16="http://schemas.microsoft.com/office/drawing/2014/main" id="{F73CED85-EAF1-47C7-933C-320E04594202}"/>
              </a:ext>
            </a:extLst>
          </p:cNvPr>
          <p:cNvSpPr txBox="1"/>
          <p:nvPr/>
        </p:nvSpPr>
        <p:spPr>
          <a:xfrm>
            <a:off x="312875" y="1623313"/>
            <a:ext cx="1042241" cy="246181"/>
          </a:xfrm>
          <a:prstGeom prst="rect">
            <a:avLst/>
          </a:prstGeom>
          <a:noFill/>
          <a:ln>
            <a:noFill/>
          </a:ln>
        </p:spPr>
        <p:txBody>
          <a:bodyPr spcFirstLastPara="1" wrap="square" lIns="91425" tIns="45700" rIns="91425" bIns="45700" anchor="t" anchorCtr="0">
            <a:spAutoFit/>
          </a:bodyPr>
          <a:lstStyle/>
          <a:p>
            <a:pPr algn="just" defTabSz="914378">
              <a:buSzPts val="900"/>
            </a:pPr>
            <a:r>
              <a:rPr lang="en" sz="1000" b="1">
                <a:solidFill>
                  <a:srgbClr val="C00000"/>
                </a:solidFill>
              </a:rPr>
              <a:t>AsiaCCS 2017</a:t>
            </a:r>
            <a:endParaRPr sz="1000" b="1">
              <a:solidFill>
                <a:srgbClr val="C00000"/>
              </a:solidFill>
            </a:endParaRPr>
          </a:p>
        </p:txBody>
      </p:sp>
      <p:sp>
        <p:nvSpPr>
          <p:cNvPr id="29" name="Google Shape;580;p49" descr=" 580">
            <a:extLst>
              <a:ext uri="{FF2B5EF4-FFF2-40B4-BE49-F238E27FC236}">
                <a16:creationId xmlns:a16="http://schemas.microsoft.com/office/drawing/2014/main" id="{4D3328EF-0606-4020-9F70-EA1DAA44DE39}"/>
              </a:ext>
            </a:extLst>
          </p:cNvPr>
          <p:cNvSpPr/>
          <p:nvPr/>
        </p:nvSpPr>
        <p:spPr>
          <a:xfrm>
            <a:off x="3268383" y="1650857"/>
            <a:ext cx="1820944" cy="646331"/>
          </a:xfrm>
          <a:prstGeom prst="rect">
            <a:avLst/>
          </a:prstGeom>
          <a:noFill/>
          <a:ln>
            <a:noFill/>
          </a:ln>
        </p:spPr>
        <p:txBody>
          <a:bodyPr spcFirstLastPara="1" wrap="square" lIns="91425" tIns="45700" rIns="91425" bIns="45700" anchor="t" anchorCtr="0">
            <a:noAutofit/>
          </a:bodyPr>
          <a:lstStyle/>
          <a:p>
            <a:pPr defTabSz="914378">
              <a:buSzPts val="900"/>
            </a:pPr>
            <a:r>
              <a:rPr lang="en" sz="1000" b="1" dirty="0">
                <a:solidFill>
                  <a:srgbClr val="C00000"/>
                </a:solidFill>
              </a:rPr>
              <a:t>CCS 2017</a:t>
            </a:r>
            <a:endParaRPr sz="1600" dirty="0"/>
          </a:p>
          <a:p>
            <a:pPr defTabSz="914378">
              <a:buSzPts val="900"/>
            </a:pPr>
            <a:endParaRPr sz="1000" b="1" dirty="0"/>
          </a:p>
        </p:txBody>
      </p:sp>
    </p:spTree>
    <p:extLst>
      <p:ext uri="{BB962C8B-B14F-4D97-AF65-F5344CB8AC3E}">
        <p14:creationId xmlns:p14="http://schemas.microsoft.com/office/powerpoint/2010/main" val="41029396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597"/>
        <p:cNvGrpSpPr/>
        <p:nvPr/>
      </p:nvGrpSpPr>
      <p:grpSpPr>
        <a:xfrm>
          <a:off x="0" y="0"/>
          <a:ext cx="0" cy="0"/>
          <a:chOff x="0" y="0"/>
          <a:chExt cx="0" cy="0"/>
        </a:xfrm>
      </p:grpSpPr>
      <p:sp>
        <p:nvSpPr>
          <p:cNvPr id="598" name="Google Shape;598;p50" descr=" 59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SGX-BigMatrix (CCS’17)</a:t>
            </a:r>
            <a:endParaRPr sz="2800" b="1" i="0" u="none" strike="noStrike" cap="none">
              <a:solidFill>
                <a:schemeClr val="lt1"/>
              </a:solidFill>
              <a:latin typeface="Arial"/>
              <a:ea typeface="Arial"/>
              <a:cs typeface="Arial"/>
              <a:sym typeface="Arial"/>
            </a:endParaRPr>
          </a:p>
        </p:txBody>
      </p:sp>
      <p:sp>
        <p:nvSpPr>
          <p:cNvPr id="599" name="Google Shape;599;p50" descr=" 599"/>
          <p:cNvSpPr txBox="1"/>
          <p:nvPr/>
        </p:nvSpPr>
        <p:spPr>
          <a:xfrm>
            <a:off x="549294" y="1230676"/>
            <a:ext cx="820880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597"/>
        <p:cNvGrpSpPr/>
        <p:nvPr/>
      </p:nvGrpSpPr>
      <p:grpSpPr>
        <a:xfrm>
          <a:off x="0" y="0"/>
          <a:ext cx="0" cy="0"/>
          <a:chOff x="0" y="0"/>
          <a:chExt cx="0" cy="0"/>
        </a:xfrm>
      </p:grpSpPr>
      <p:sp>
        <p:nvSpPr>
          <p:cNvPr id="598" name="Google Shape;598;p50" descr=" 59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SGX-BigMatrix (CCS’17)</a:t>
            </a:r>
            <a:endParaRPr sz="2800" b="1" i="0" u="none" strike="noStrike" cap="none">
              <a:solidFill>
                <a:schemeClr val="lt1"/>
              </a:solidFill>
              <a:latin typeface="Arial"/>
              <a:ea typeface="Arial"/>
              <a:cs typeface="Arial"/>
              <a:sym typeface="Arial"/>
            </a:endParaRPr>
          </a:p>
        </p:txBody>
      </p:sp>
      <p:sp>
        <p:nvSpPr>
          <p:cNvPr id="599" name="Google Shape;599;p50" descr=" 599"/>
          <p:cNvSpPr txBox="1"/>
          <p:nvPr/>
        </p:nvSpPr>
        <p:spPr>
          <a:xfrm>
            <a:off x="549294" y="1230676"/>
            <a:ext cx="820880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4" name="Google Shape;600;p50" descr=" 600">
            <a:extLst>
              <a:ext uri="{FF2B5EF4-FFF2-40B4-BE49-F238E27FC236}">
                <a16:creationId xmlns:a16="http://schemas.microsoft.com/office/drawing/2014/main" id="{7D1E5D8D-7F6B-4D34-9004-0A57270618F4}"/>
              </a:ext>
            </a:extLst>
          </p:cNvPr>
          <p:cNvGraphicFramePr/>
          <p:nvPr>
            <p:extLst>
              <p:ext uri="{D42A27DB-BD31-4B8C-83A1-F6EECF244321}">
                <p14:modId xmlns:p14="http://schemas.microsoft.com/office/powerpoint/2010/main" val="1619199396"/>
              </p:ext>
            </p:extLst>
          </p:nvPr>
        </p:nvGraphicFramePr>
        <p:xfrm>
          <a:off x="230643" y="1022095"/>
          <a:ext cx="2865650" cy="1371625"/>
        </p:xfrm>
        <a:graphic>
          <a:graphicData uri="http://schemas.openxmlformats.org/drawingml/2006/table">
            <a:tbl>
              <a:tblPr firstRow="1" bandRow="1">
                <a:noFill/>
                <a:tableStyleId>{E847A63C-619E-4953-8190-8C22DB80FA06}</a:tableStyleId>
              </a:tblPr>
              <a:tblGrid>
                <a:gridCol w="2865650">
                  <a:extLst>
                    <a:ext uri="{9D8B030D-6E8A-4147-A177-3AD203B41FA5}">
                      <a16:colId xmlns:a16="http://schemas.microsoft.com/office/drawing/2014/main" val="20000"/>
                    </a:ext>
                  </a:extLst>
                </a:gridCol>
              </a:tblGrid>
              <a:tr h="292325">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Motivation</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07930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Building a </a:t>
                      </a:r>
                      <a:r>
                        <a:rPr lang="en" sz="1200" b="1" i="1" u="none" strike="noStrike" cap="none"/>
                        <a:t>robust</a:t>
                      </a:r>
                      <a:r>
                        <a:rPr lang="en" sz="1200" u="none" strike="noStrike" cap="none"/>
                        <a:t>, </a:t>
                      </a:r>
                      <a:r>
                        <a:rPr lang="en" sz="1200" b="1" i="1" u="none" strike="noStrike" cap="none"/>
                        <a:t>scalable</a:t>
                      </a:r>
                      <a:r>
                        <a:rPr lang="en" sz="1200" u="none" strike="noStrike" cap="none"/>
                        <a:t>, and  </a:t>
                      </a:r>
                      <a:r>
                        <a:rPr lang="en" sz="1200" b="1" i="1" u="none" strike="noStrike" cap="none"/>
                        <a:t>secure </a:t>
                      </a:r>
                      <a:r>
                        <a:rPr lang="en" sz="1200" b="1" u="none" strike="noStrike" cap="none"/>
                        <a:t>big-data analytics</a:t>
                      </a:r>
                      <a:r>
                        <a:rPr lang="en" sz="1200" u="none" strike="noStrike" cap="none"/>
                        <a:t> application with SGX is non-trivial due to several shortcomings of the SGX architecture. </a:t>
                      </a: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423540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50" descr=" 59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SGX-BigMatrix (CCS’17)</a:t>
            </a:r>
            <a:endParaRPr sz="2800" b="1" i="0" u="none" strike="noStrike" cap="none">
              <a:solidFill>
                <a:schemeClr val="lt1"/>
              </a:solidFill>
              <a:latin typeface="Arial"/>
              <a:ea typeface="Arial"/>
              <a:cs typeface="Arial"/>
              <a:sym typeface="Arial"/>
            </a:endParaRPr>
          </a:p>
        </p:txBody>
      </p:sp>
      <p:sp>
        <p:nvSpPr>
          <p:cNvPr id="599" name="Google Shape;599;p50" descr=" 599"/>
          <p:cNvSpPr txBox="1"/>
          <p:nvPr/>
        </p:nvSpPr>
        <p:spPr>
          <a:xfrm>
            <a:off x="549294" y="1230676"/>
            <a:ext cx="820880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4" name="Google Shape;600;p50" descr=" 600">
            <a:extLst>
              <a:ext uri="{FF2B5EF4-FFF2-40B4-BE49-F238E27FC236}">
                <a16:creationId xmlns:a16="http://schemas.microsoft.com/office/drawing/2014/main" id="{7D1E5D8D-7F6B-4D34-9004-0A57270618F4}"/>
              </a:ext>
            </a:extLst>
          </p:cNvPr>
          <p:cNvGraphicFramePr/>
          <p:nvPr/>
        </p:nvGraphicFramePr>
        <p:xfrm>
          <a:off x="230643" y="1022095"/>
          <a:ext cx="2865650" cy="1371625"/>
        </p:xfrm>
        <a:graphic>
          <a:graphicData uri="http://schemas.openxmlformats.org/drawingml/2006/table">
            <a:tbl>
              <a:tblPr firstRow="1" bandRow="1">
                <a:noFill/>
                <a:tableStyleId>{E847A63C-619E-4953-8190-8C22DB80FA06}</a:tableStyleId>
              </a:tblPr>
              <a:tblGrid>
                <a:gridCol w="2865650">
                  <a:extLst>
                    <a:ext uri="{9D8B030D-6E8A-4147-A177-3AD203B41FA5}">
                      <a16:colId xmlns:a16="http://schemas.microsoft.com/office/drawing/2014/main" val="20000"/>
                    </a:ext>
                  </a:extLst>
                </a:gridCol>
              </a:tblGrid>
              <a:tr h="292325">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Motivation</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07930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Building a </a:t>
                      </a:r>
                      <a:r>
                        <a:rPr lang="en" sz="1200" b="1" i="1" u="none" strike="noStrike" cap="none"/>
                        <a:t>robust</a:t>
                      </a:r>
                      <a:r>
                        <a:rPr lang="en" sz="1200" u="none" strike="noStrike" cap="none"/>
                        <a:t>, </a:t>
                      </a:r>
                      <a:r>
                        <a:rPr lang="en" sz="1200" b="1" i="1" u="none" strike="noStrike" cap="none"/>
                        <a:t>scalable</a:t>
                      </a:r>
                      <a:r>
                        <a:rPr lang="en" sz="1200" u="none" strike="noStrike" cap="none"/>
                        <a:t>, and  </a:t>
                      </a:r>
                      <a:r>
                        <a:rPr lang="en" sz="1200" b="1" i="1" u="none" strike="noStrike" cap="none"/>
                        <a:t>secure </a:t>
                      </a:r>
                      <a:r>
                        <a:rPr lang="en" sz="1200" b="1" u="none" strike="noStrike" cap="none"/>
                        <a:t>big-data analytics</a:t>
                      </a:r>
                      <a:r>
                        <a:rPr lang="en" sz="1200" u="none" strike="noStrike" cap="none"/>
                        <a:t> application with SGX is non-trivial due to several shortcomings of the SGX architecture. </a:t>
                      </a: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5" name="Google Shape;606;p50" descr=" 606">
            <a:extLst>
              <a:ext uri="{FF2B5EF4-FFF2-40B4-BE49-F238E27FC236}">
                <a16:creationId xmlns:a16="http://schemas.microsoft.com/office/drawing/2014/main" id="{9D34549F-9F7B-49DE-971B-7E8C84C9DFCD}"/>
              </a:ext>
            </a:extLst>
          </p:cNvPr>
          <p:cNvGraphicFramePr/>
          <p:nvPr/>
        </p:nvGraphicFramePr>
        <p:xfrm>
          <a:off x="3197204" y="1026973"/>
          <a:ext cx="5644850" cy="1366755"/>
        </p:xfrm>
        <a:graphic>
          <a:graphicData uri="http://schemas.openxmlformats.org/drawingml/2006/table">
            <a:tbl>
              <a:tblPr firstRow="1" bandRow="1">
                <a:noFill/>
                <a:tableStyleId>{E847A63C-619E-4953-8190-8C22DB80FA06}</a:tableStyleId>
              </a:tblPr>
              <a:tblGrid>
                <a:gridCol w="5644850">
                  <a:extLst>
                    <a:ext uri="{9D8B030D-6E8A-4147-A177-3AD203B41FA5}">
                      <a16:colId xmlns:a16="http://schemas.microsoft.com/office/drawing/2014/main" val="20000"/>
                    </a:ext>
                  </a:extLst>
                </a:gridCol>
              </a:tblGrid>
              <a:tr h="27433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Contributions</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092425">
                <a:tc>
                  <a:txBody>
                    <a:bodyPr/>
                    <a:lstStyle/>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a:t>Generic framework for secure data analytics in an untrusted cloud setup. </a:t>
                      </a:r>
                      <a:endParaRPr sz="1400" u="none" strike="noStrike" cap="none"/>
                    </a:p>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a:t>An abstraction for handling large </a:t>
                      </a:r>
                      <a:r>
                        <a:rPr lang="en" sz="1200" b="1" u="none" strike="noStrike" cap="none"/>
                        <a:t>matrix operations</a:t>
                      </a:r>
                      <a:r>
                        <a:rPr lang="en" sz="1200" u="none" strike="noStrike" cap="none"/>
                        <a:t> in a data oblivious way.</a:t>
                      </a:r>
                      <a:endParaRPr sz="1400" u="none" strike="noStrike" cap="none"/>
                    </a:p>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a:t>A programming abstraction that can be used to execute a sequence of commands obliviously with optimum cost. </a:t>
                      </a: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
        <p:nvSpPr>
          <p:cNvPr id="2" name="Rectangle 1">
            <a:extLst>
              <a:ext uri="{FF2B5EF4-FFF2-40B4-BE49-F238E27FC236}">
                <a16:creationId xmlns:a16="http://schemas.microsoft.com/office/drawing/2014/main" id="{2C764FFB-4860-4D83-8864-3C5E30B0DED1}"/>
              </a:ext>
            </a:extLst>
          </p:cNvPr>
          <p:cNvSpPr/>
          <p:nvPr/>
        </p:nvSpPr>
        <p:spPr>
          <a:xfrm>
            <a:off x="8032558" y="4679758"/>
            <a:ext cx="994448" cy="341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6600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597"/>
        <p:cNvGrpSpPr/>
        <p:nvPr/>
      </p:nvGrpSpPr>
      <p:grpSpPr>
        <a:xfrm>
          <a:off x="0" y="0"/>
          <a:ext cx="0" cy="0"/>
          <a:chOff x="0" y="0"/>
          <a:chExt cx="0" cy="0"/>
        </a:xfrm>
      </p:grpSpPr>
      <p:sp>
        <p:nvSpPr>
          <p:cNvPr id="598" name="Google Shape;598;p50" descr=" 59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SGX-BigMatrix (CCS’17)</a:t>
            </a:r>
            <a:endParaRPr sz="2800" b="1" i="0" u="none" strike="noStrike" cap="none">
              <a:solidFill>
                <a:schemeClr val="lt1"/>
              </a:solidFill>
              <a:latin typeface="Arial"/>
              <a:ea typeface="Arial"/>
              <a:cs typeface="Arial"/>
              <a:sym typeface="Arial"/>
            </a:endParaRPr>
          </a:p>
        </p:txBody>
      </p:sp>
      <p:sp>
        <p:nvSpPr>
          <p:cNvPr id="599" name="Google Shape;599;p50" descr=" 599"/>
          <p:cNvSpPr txBox="1"/>
          <p:nvPr/>
        </p:nvSpPr>
        <p:spPr>
          <a:xfrm>
            <a:off x="549294" y="1230676"/>
            <a:ext cx="820880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4" name="Google Shape;600;p50" descr=" 600">
            <a:extLst>
              <a:ext uri="{FF2B5EF4-FFF2-40B4-BE49-F238E27FC236}">
                <a16:creationId xmlns:a16="http://schemas.microsoft.com/office/drawing/2014/main" id="{7D1E5D8D-7F6B-4D34-9004-0A57270618F4}"/>
              </a:ext>
            </a:extLst>
          </p:cNvPr>
          <p:cNvGraphicFramePr/>
          <p:nvPr/>
        </p:nvGraphicFramePr>
        <p:xfrm>
          <a:off x="230643" y="1022095"/>
          <a:ext cx="2865650" cy="1371625"/>
        </p:xfrm>
        <a:graphic>
          <a:graphicData uri="http://schemas.openxmlformats.org/drawingml/2006/table">
            <a:tbl>
              <a:tblPr firstRow="1" bandRow="1">
                <a:noFill/>
                <a:tableStyleId>{E847A63C-619E-4953-8190-8C22DB80FA06}</a:tableStyleId>
              </a:tblPr>
              <a:tblGrid>
                <a:gridCol w="2865650">
                  <a:extLst>
                    <a:ext uri="{9D8B030D-6E8A-4147-A177-3AD203B41FA5}">
                      <a16:colId xmlns:a16="http://schemas.microsoft.com/office/drawing/2014/main" val="20000"/>
                    </a:ext>
                  </a:extLst>
                </a:gridCol>
              </a:tblGrid>
              <a:tr h="292325">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Motivation</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07930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Building a </a:t>
                      </a:r>
                      <a:r>
                        <a:rPr lang="en" sz="1200" b="1" i="1" u="none" strike="noStrike" cap="none"/>
                        <a:t>robust</a:t>
                      </a:r>
                      <a:r>
                        <a:rPr lang="en" sz="1200" u="none" strike="noStrike" cap="none"/>
                        <a:t>, </a:t>
                      </a:r>
                      <a:r>
                        <a:rPr lang="en" sz="1200" b="1" i="1" u="none" strike="noStrike" cap="none"/>
                        <a:t>scalable</a:t>
                      </a:r>
                      <a:r>
                        <a:rPr lang="en" sz="1200" u="none" strike="noStrike" cap="none"/>
                        <a:t>, and  </a:t>
                      </a:r>
                      <a:r>
                        <a:rPr lang="en" sz="1200" b="1" i="1" u="none" strike="noStrike" cap="none"/>
                        <a:t>secure </a:t>
                      </a:r>
                      <a:r>
                        <a:rPr lang="en" sz="1200" b="1" u="none" strike="noStrike" cap="none"/>
                        <a:t>big-data analytics</a:t>
                      </a:r>
                      <a:r>
                        <a:rPr lang="en" sz="1200" u="none" strike="noStrike" cap="none"/>
                        <a:t> application with SGX is non-trivial due to several shortcomings of the SGX architecture. </a:t>
                      </a: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6" name="Google Shape;601;p50" descr=" 601">
            <a:extLst>
              <a:ext uri="{FF2B5EF4-FFF2-40B4-BE49-F238E27FC236}">
                <a16:creationId xmlns:a16="http://schemas.microsoft.com/office/drawing/2014/main" id="{8B60F7C9-CAA4-4819-9C21-F14D58D6534F}"/>
              </a:ext>
            </a:extLst>
          </p:cNvPr>
          <p:cNvGraphicFramePr/>
          <p:nvPr>
            <p:extLst>
              <p:ext uri="{D42A27DB-BD31-4B8C-83A1-F6EECF244321}">
                <p14:modId xmlns:p14="http://schemas.microsoft.com/office/powerpoint/2010/main" val="3350530703"/>
              </p:ext>
            </p:extLst>
          </p:nvPr>
        </p:nvGraphicFramePr>
        <p:xfrm>
          <a:off x="230640" y="2593245"/>
          <a:ext cx="5175175" cy="1972530"/>
        </p:xfrm>
        <a:graphic>
          <a:graphicData uri="http://schemas.openxmlformats.org/drawingml/2006/table">
            <a:tbl>
              <a:tblPr firstRow="1" bandRow="1">
                <a:noFill/>
                <a:tableStyleId>{E847A63C-619E-4953-8190-8C22DB80FA06}</a:tableStyleId>
              </a:tblPr>
              <a:tblGrid>
                <a:gridCol w="5175175">
                  <a:extLst>
                    <a:ext uri="{9D8B030D-6E8A-4147-A177-3AD203B41FA5}">
                      <a16:colId xmlns:a16="http://schemas.microsoft.com/office/drawing/2014/main" val="20000"/>
                    </a:ext>
                  </a:extLst>
                </a:gridCol>
              </a:tblGrid>
              <a:tr h="27433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System Overview</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698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pic>
        <p:nvPicPr>
          <p:cNvPr id="7" name="Google Shape;602;p50" descr=" 602">
            <a:extLst>
              <a:ext uri="{FF2B5EF4-FFF2-40B4-BE49-F238E27FC236}">
                <a16:creationId xmlns:a16="http://schemas.microsoft.com/office/drawing/2014/main" id="{6B0ACDCE-A729-49E2-9B47-6E319ED4047F}"/>
              </a:ext>
            </a:extLst>
          </p:cNvPr>
          <p:cNvPicPr preferRelativeResize="0"/>
          <p:nvPr/>
        </p:nvPicPr>
        <p:blipFill rotWithShape="1">
          <a:blip r:embed="rId2">
            <a:alphaModFix/>
          </a:blip>
          <a:srcRect t="10341" r="786" b="2145"/>
          <a:stretch/>
        </p:blipFill>
        <p:spPr>
          <a:xfrm>
            <a:off x="419909" y="3072546"/>
            <a:ext cx="4890645" cy="1498741"/>
          </a:xfrm>
          <a:prstGeom prst="rect">
            <a:avLst/>
          </a:prstGeom>
          <a:noFill/>
          <a:ln>
            <a:noFill/>
          </a:ln>
        </p:spPr>
      </p:pic>
      <p:graphicFrame>
        <p:nvGraphicFramePr>
          <p:cNvPr id="5" name="Google Shape;606;p50" descr=" 606">
            <a:extLst>
              <a:ext uri="{FF2B5EF4-FFF2-40B4-BE49-F238E27FC236}">
                <a16:creationId xmlns:a16="http://schemas.microsoft.com/office/drawing/2014/main" id="{9D34549F-9F7B-49DE-971B-7E8C84C9DFCD}"/>
              </a:ext>
            </a:extLst>
          </p:cNvPr>
          <p:cNvGraphicFramePr/>
          <p:nvPr/>
        </p:nvGraphicFramePr>
        <p:xfrm>
          <a:off x="3197204" y="1026973"/>
          <a:ext cx="5644850" cy="1366755"/>
        </p:xfrm>
        <a:graphic>
          <a:graphicData uri="http://schemas.openxmlformats.org/drawingml/2006/table">
            <a:tbl>
              <a:tblPr firstRow="1" bandRow="1">
                <a:noFill/>
                <a:tableStyleId>{E847A63C-619E-4953-8190-8C22DB80FA06}</a:tableStyleId>
              </a:tblPr>
              <a:tblGrid>
                <a:gridCol w="5644850">
                  <a:extLst>
                    <a:ext uri="{9D8B030D-6E8A-4147-A177-3AD203B41FA5}">
                      <a16:colId xmlns:a16="http://schemas.microsoft.com/office/drawing/2014/main" val="20000"/>
                    </a:ext>
                  </a:extLst>
                </a:gridCol>
              </a:tblGrid>
              <a:tr h="27433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Contributions</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092425">
                <a:tc>
                  <a:txBody>
                    <a:bodyPr/>
                    <a:lstStyle/>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a:t>Generic framework for secure data analytics in an untrusted cloud setup. </a:t>
                      </a:r>
                      <a:endParaRPr sz="1400" u="none" strike="noStrike" cap="none"/>
                    </a:p>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a:t>An abstraction for handling large </a:t>
                      </a:r>
                      <a:r>
                        <a:rPr lang="en" sz="1200" b="1" u="none" strike="noStrike" cap="none"/>
                        <a:t>matrix operations</a:t>
                      </a:r>
                      <a:r>
                        <a:rPr lang="en" sz="1200" u="none" strike="noStrike" cap="none"/>
                        <a:t> in a data oblivious way.</a:t>
                      </a:r>
                      <a:endParaRPr sz="1400" u="none" strike="noStrike" cap="none"/>
                    </a:p>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a:t>A programming abstraction that can be used to execute a sequence of commands obliviously with optimum cost. </a:t>
                      </a: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208060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597"/>
        <p:cNvGrpSpPr/>
        <p:nvPr/>
      </p:nvGrpSpPr>
      <p:grpSpPr>
        <a:xfrm>
          <a:off x="0" y="0"/>
          <a:ext cx="0" cy="0"/>
          <a:chOff x="0" y="0"/>
          <a:chExt cx="0" cy="0"/>
        </a:xfrm>
      </p:grpSpPr>
      <p:sp>
        <p:nvSpPr>
          <p:cNvPr id="598" name="Google Shape;598;p50" descr=" 59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SGX-BigMatrix (CCS’17)</a:t>
            </a:r>
            <a:endParaRPr sz="2800" b="1" i="0" u="none" strike="noStrike" cap="none">
              <a:solidFill>
                <a:schemeClr val="lt1"/>
              </a:solidFill>
              <a:latin typeface="Arial"/>
              <a:ea typeface="Arial"/>
              <a:cs typeface="Arial"/>
              <a:sym typeface="Arial"/>
            </a:endParaRPr>
          </a:p>
        </p:txBody>
      </p:sp>
      <p:sp>
        <p:nvSpPr>
          <p:cNvPr id="599" name="Google Shape;599;p50" descr=" 599"/>
          <p:cNvSpPr txBox="1"/>
          <p:nvPr/>
        </p:nvSpPr>
        <p:spPr>
          <a:xfrm>
            <a:off x="549294" y="1230676"/>
            <a:ext cx="820880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4" name="Google Shape;600;p50" descr=" 600">
            <a:extLst>
              <a:ext uri="{FF2B5EF4-FFF2-40B4-BE49-F238E27FC236}">
                <a16:creationId xmlns:a16="http://schemas.microsoft.com/office/drawing/2014/main" id="{7D1E5D8D-7F6B-4D34-9004-0A57270618F4}"/>
              </a:ext>
            </a:extLst>
          </p:cNvPr>
          <p:cNvGraphicFramePr/>
          <p:nvPr/>
        </p:nvGraphicFramePr>
        <p:xfrm>
          <a:off x="230643" y="1022095"/>
          <a:ext cx="2865650" cy="1371625"/>
        </p:xfrm>
        <a:graphic>
          <a:graphicData uri="http://schemas.openxmlformats.org/drawingml/2006/table">
            <a:tbl>
              <a:tblPr firstRow="1" bandRow="1">
                <a:noFill/>
                <a:tableStyleId>{E847A63C-619E-4953-8190-8C22DB80FA06}</a:tableStyleId>
              </a:tblPr>
              <a:tblGrid>
                <a:gridCol w="2865650">
                  <a:extLst>
                    <a:ext uri="{9D8B030D-6E8A-4147-A177-3AD203B41FA5}">
                      <a16:colId xmlns:a16="http://schemas.microsoft.com/office/drawing/2014/main" val="20000"/>
                    </a:ext>
                  </a:extLst>
                </a:gridCol>
              </a:tblGrid>
              <a:tr h="292325">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Motivation</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079300">
                <a:tc>
                  <a:txBody>
                    <a:bodyPr/>
                    <a:lstStyle/>
                    <a:p>
                      <a:pPr marL="0" marR="0" lvl="0" indent="0" algn="l" rtl="0">
                        <a:lnSpc>
                          <a:spcPct val="100000"/>
                        </a:lnSpc>
                        <a:spcBef>
                          <a:spcPts val="0"/>
                        </a:spcBef>
                        <a:spcAft>
                          <a:spcPts val="0"/>
                        </a:spcAft>
                        <a:buClr>
                          <a:srgbClr val="000000"/>
                        </a:buClr>
                        <a:buSzPts val="1200"/>
                        <a:buFont typeface="Arial"/>
                        <a:buNone/>
                      </a:pPr>
                      <a:r>
                        <a:rPr lang="en" sz="1200" u="none" strike="noStrike" cap="none"/>
                        <a:t>Building a </a:t>
                      </a:r>
                      <a:r>
                        <a:rPr lang="en" sz="1200" b="1" i="1" u="none" strike="noStrike" cap="none"/>
                        <a:t>robust</a:t>
                      </a:r>
                      <a:r>
                        <a:rPr lang="en" sz="1200" u="none" strike="noStrike" cap="none"/>
                        <a:t>, </a:t>
                      </a:r>
                      <a:r>
                        <a:rPr lang="en" sz="1200" b="1" i="1" u="none" strike="noStrike" cap="none"/>
                        <a:t>scalable</a:t>
                      </a:r>
                      <a:r>
                        <a:rPr lang="en" sz="1200" u="none" strike="noStrike" cap="none"/>
                        <a:t>, and  </a:t>
                      </a:r>
                      <a:r>
                        <a:rPr lang="en" sz="1200" b="1" i="1" u="none" strike="noStrike" cap="none"/>
                        <a:t>secure </a:t>
                      </a:r>
                      <a:r>
                        <a:rPr lang="en" sz="1200" b="1" u="none" strike="noStrike" cap="none"/>
                        <a:t>big-data analytics</a:t>
                      </a:r>
                      <a:r>
                        <a:rPr lang="en" sz="1200" u="none" strike="noStrike" cap="none"/>
                        <a:t> application with SGX is non-trivial due to several shortcomings of the SGX architecture. </a:t>
                      </a: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6" name="Google Shape;601;p50" descr=" 601">
            <a:extLst>
              <a:ext uri="{FF2B5EF4-FFF2-40B4-BE49-F238E27FC236}">
                <a16:creationId xmlns:a16="http://schemas.microsoft.com/office/drawing/2014/main" id="{8B60F7C9-CAA4-4819-9C21-F14D58D6534F}"/>
              </a:ext>
            </a:extLst>
          </p:cNvPr>
          <p:cNvGraphicFramePr/>
          <p:nvPr/>
        </p:nvGraphicFramePr>
        <p:xfrm>
          <a:off x="230640" y="2593245"/>
          <a:ext cx="5175175" cy="1972530"/>
        </p:xfrm>
        <a:graphic>
          <a:graphicData uri="http://schemas.openxmlformats.org/drawingml/2006/table">
            <a:tbl>
              <a:tblPr firstRow="1" bandRow="1">
                <a:noFill/>
                <a:tableStyleId>{E847A63C-619E-4953-8190-8C22DB80FA06}</a:tableStyleId>
              </a:tblPr>
              <a:tblGrid>
                <a:gridCol w="5175175">
                  <a:extLst>
                    <a:ext uri="{9D8B030D-6E8A-4147-A177-3AD203B41FA5}">
                      <a16:colId xmlns:a16="http://schemas.microsoft.com/office/drawing/2014/main" val="20000"/>
                    </a:ext>
                  </a:extLst>
                </a:gridCol>
              </a:tblGrid>
              <a:tr h="27433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System Overview</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69820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pic>
        <p:nvPicPr>
          <p:cNvPr id="7" name="Google Shape;602;p50" descr=" 602">
            <a:extLst>
              <a:ext uri="{FF2B5EF4-FFF2-40B4-BE49-F238E27FC236}">
                <a16:creationId xmlns:a16="http://schemas.microsoft.com/office/drawing/2014/main" id="{6B0ACDCE-A729-49E2-9B47-6E319ED4047F}"/>
              </a:ext>
            </a:extLst>
          </p:cNvPr>
          <p:cNvPicPr preferRelativeResize="0"/>
          <p:nvPr/>
        </p:nvPicPr>
        <p:blipFill rotWithShape="1">
          <a:blip r:embed="rId2">
            <a:alphaModFix/>
          </a:blip>
          <a:srcRect t="10341" r="786" b="2145"/>
          <a:stretch/>
        </p:blipFill>
        <p:spPr>
          <a:xfrm>
            <a:off x="419909" y="3072546"/>
            <a:ext cx="4890645" cy="1498741"/>
          </a:xfrm>
          <a:prstGeom prst="rect">
            <a:avLst/>
          </a:prstGeom>
          <a:noFill/>
          <a:ln>
            <a:noFill/>
          </a:ln>
        </p:spPr>
      </p:pic>
      <p:graphicFrame>
        <p:nvGraphicFramePr>
          <p:cNvPr id="8" name="Google Shape;603;p50" descr=" 603">
            <a:extLst>
              <a:ext uri="{FF2B5EF4-FFF2-40B4-BE49-F238E27FC236}">
                <a16:creationId xmlns:a16="http://schemas.microsoft.com/office/drawing/2014/main" id="{4072CD58-DE8E-487D-96EF-71FA2BFA7730}"/>
              </a:ext>
            </a:extLst>
          </p:cNvPr>
          <p:cNvGraphicFramePr/>
          <p:nvPr>
            <p:extLst>
              <p:ext uri="{D42A27DB-BD31-4B8C-83A1-F6EECF244321}">
                <p14:modId xmlns:p14="http://schemas.microsoft.com/office/powerpoint/2010/main" val="2724533895"/>
              </p:ext>
            </p:extLst>
          </p:nvPr>
        </p:nvGraphicFramePr>
        <p:xfrm>
          <a:off x="5552440" y="2585720"/>
          <a:ext cx="3379300" cy="1987580"/>
        </p:xfrm>
        <a:graphic>
          <a:graphicData uri="http://schemas.openxmlformats.org/drawingml/2006/table">
            <a:tbl>
              <a:tblPr firstRow="1" bandRow="1">
                <a:noFill/>
                <a:tableStyleId>{E847A63C-619E-4953-8190-8C22DB80FA06}</a:tableStyleId>
              </a:tblPr>
              <a:tblGrid>
                <a:gridCol w="3379300">
                  <a:extLst>
                    <a:ext uri="{9D8B030D-6E8A-4147-A177-3AD203B41FA5}">
                      <a16:colId xmlns:a16="http://schemas.microsoft.com/office/drawing/2014/main" val="20000"/>
                    </a:ext>
                  </a:extLst>
                </a:gridCol>
              </a:tblGrid>
              <a:tr h="27433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Results</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71325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pic>
        <p:nvPicPr>
          <p:cNvPr id="9" name="Google Shape;604;p50" descr=" 604">
            <a:extLst>
              <a:ext uri="{FF2B5EF4-FFF2-40B4-BE49-F238E27FC236}">
                <a16:creationId xmlns:a16="http://schemas.microsoft.com/office/drawing/2014/main" id="{BA9DB9DE-93E3-4AE9-BBE6-3F3AE5AE1DA3}"/>
              </a:ext>
            </a:extLst>
          </p:cNvPr>
          <p:cNvPicPr preferRelativeResize="0"/>
          <p:nvPr/>
        </p:nvPicPr>
        <p:blipFill rotWithShape="1">
          <a:blip r:embed="rId3">
            <a:alphaModFix/>
          </a:blip>
          <a:srcRect/>
          <a:stretch/>
        </p:blipFill>
        <p:spPr>
          <a:xfrm>
            <a:off x="5565917" y="3054905"/>
            <a:ext cx="1721039" cy="1417968"/>
          </a:xfrm>
          <a:prstGeom prst="rect">
            <a:avLst/>
          </a:prstGeom>
          <a:noFill/>
          <a:ln>
            <a:noFill/>
          </a:ln>
        </p:spPr>
      </p:pic>
      <p:pic>
        <p:nvPicPr>
          <p:cNvPr id="10" name="Google Shape;605;p50" descr=" 605">
            <a:extLst>
              <a:ext uri="{FF2B5EF4-FFF2-40B4-BE49-F238E27FC236}">
                <a16:creationId xmlns:a16="http://schemas.microsoft.com/office/drawing/2014/main" id="{32D11BE6-59CF-4E17-A09A-D38B492791DC}"/>
              </a:ext>
            </a:extLst>
          </p:cNvPr>
          <p:cNvPicPr preferRelativeResize="0"/>
          <p:nvPr/>
        </p:nvPicPr>
        <p:blipFill rotWithShape="1">
          <a:blip r:embed="rId4">
            <a:alphaModFix/>
          </a:blip>
          <a:srcRect/>
          <a:stretch/>
        </p:blipFill>
        <p:spPr>
          <a:xfrm>
            <a:off x="7339380" y="3072546"/>
            <a:ext cx="1502681" cy="1382686"/>
          </a:xfrm>
          <a:prstGeom prst="rect">
            <a:avLst/>
          </a:prstGeom>
          <a:noFill/>
          <a:ln>
            <a:noFill/>
          </a:ln>
        </p:spPr>
      </p:pic>
      <p:graphicFrame>
        <p:nvGraphicFramePr>
          <p:cNvPr id="5" name="Google Shape;606;p50" descr=" 606">
            <a:extLst>
              <a:ext uri="{FF2B5EF4-FFF2-40B4-BE49-F238E27FC236}">
                <a16:creationId xmlns:a16="http://schemas.microsoft.com/office/drawing/2014/main" id="{9D34549F-9F7B-49DE-971B-7E8C84C9DFCD}"/>
              </a:ext>
            </a:extLst>
          </p:cNvPr>
          <p:cNvGraphicFramePr/>
          <p:nvPr/>
        </p:nvGraphicFramePr>
        <p:xfrm>
          <a:off x="3197204" y="1026973"/>
          <a:ext cx="5644850" cy="1366755"/>
        </p:xfrm>
        <a:graphic>
          <a:graphicData uri="http://schemas.openxmlformats.org/drawingml/2006/table">
            <a:tbl>
              <a:tblPr firstRow="1" bandRow="1">
                <a:noFill/>
                <a:tableStyleId>{E847A63C-619E-4953-8190-8C22DB80FA06}</a:tableStyleId>
              </a:tblPr>
              <a:tblGrid>
                <a:gridCol w="5644850">
                  <a:extLst>
                    <a:ext uri="{9D8B030D-6E8A-4147-A177-3AD203B41FA5}">
                      <a16:colId xmlns:a16="http://schemas.microsoft.com/office/drawing/2014/main" val="20000"/>
                    </a:ext>
                  </a:extLst>
                </a:gridCol>
              </a:tblGrid>
              <a:tr h="27433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Contributions</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092425">
                <a:tc>
                  <a:txBody>
                    <a:bodyPr/>
                    <a:lstStyle/>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a:t>Generic framework for secure data analytics in an untrusted cloud setup. </a:t>
                      </a:r>
                      <a:endParaRPr sz="1400" u="none" strike="noStrike" cap="none"/>
                    </a:p>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a:t>An abstraction for handling large </a:t>
                      </a:r>
                      <a:r>
                        <a:rPr lang="en" sz="1200" b="1" u="none" strike="noStrike" cap="none"/>
                        <a:t>matrix operations</a:t>
                      </a:r>
                      <a:r>
                        <a:rPr lang="en" sz="1200" u="none" strike="noStrike" cap="none"/>
                        <a:t> in a data oblivious way.</a:t>
                      </a:r>
                      <a:endParaRPr sz="1400" u="none" strike="noStrike" cap="none"/>
                    </a:p>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a:t>A programming abstraction that can be used to execute a sequence of commands obliviously with optimum cost. </a:t>
                      </a: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406189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610"/>
        <p:cNvGrpSpPr/>
        <p:nvPr/>
      </p:nvGrpSpPr>
      <p:grpSpPr>
        <a:xfrm>
          <a:off x="0" y="0"/>
          <a:ext cx="0" cy="0"/>
          <a:chOff x="0" y="0"/>
          <a:chExt cx="0" cy="0"/>
        </a:xfrm>
      </p:grpSpPr>
      <p:sp>
        <p:nvSpPr>
          <p:cNvPr id="611" name="Google Shape;611;p51" descr=" 611"/>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SGX-Elide (CGO’18)</a:t>
            </a:r>
            <a:endParaRPr sz="2800" b="1" i="0" u="none" strike="noStrike" cap="none">
              <a:solidFill>
                <a:schemeClr val="lt1"/>
              </a:solidFill>
              <a:latin typeface="Arial"/>
              <a:ea typeface="Arial"/>
              <a:cs typeface="Arial"/>
              <a:sym typeface="Arial"/>
            </a:endParaRPr>
          </a:p>
        </p:txBody>
      </p:sp>
      <p:sp>
        <p:nvSpPr>
          <p:cNvPr id="612" name="Google Shape;612;p51" descr=" 612"/>
          <p:cNvSpPr txBox="1"/>
          <p:nvPr/>
        </p:nvSpPr>
        <p:spPr>
          <a:xfrm>
            <a:off x="443294" y="1035012"/>
            <a:ext cx="82983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610"/>
        <p:cNvGrpSpPr/>
        <p:nvPr/>
      </p:nvGrpSpPr>
      <p:grpSpPr>
        <a:xfrm>
          <a:off x="0" y="0"/>
          <a:ext cx="0" cy="0"/>
          <a:chOff x="0" y="0"/>
          <a:chExt cx="0" cy="0"/>
        </a:xfrm>
      </p:grpSpPr>
      <p:sp>
        <p:nvSpPr>
          <p:cNvPr id="611" name="Google Shape;611;p51" descr=" 611"/>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SGX-Elide (CGO’18)</a:t>
            </a:r>
            <a:endParaRPr sz="2800" b="1" i="0" u="none" strike="noStrike" cap="none">
              <a:solidFill>
                <a:schemeClr val="lt1"/>
              </a:solidFill>
              <a:latin typeface="Arial"/>
              <a:ea typeface="Arial"/>
              <a:cs typeface="Arial"/>
              <a:sym typeface="Arial"/>
            </a:endParaRPr>
          </a:p>
        </p:txBody>
      </p:sp>
      <p:sp>
        <p:nvSpPr>
          <p:cNvPr id="612" name="Google Shape;612;p51" descr=" 612"/>
          <p:cNvSpPr txBox="1"/>
          <p:nvPr/>
        </p:nvSpPr>
        <p:spPr>
          <a:xfrm>
            <a:off x="443294" y="1035012"/>
            <a:ext cx="82983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4" name="Google Shape;614;p51" descr=" 614">
            <a:extLst>
              <a:ext uri="{FF2B5EF4-FFF2-40B4-BE49-F238E27FC236}">
                <a16:creationId xmlns:a16="http://schemas.microsoft.com/office/drawing/2014/main" id="{9AC30007-5A42-4BED-8061-A9BE232E9417}"/>
              </a:ext>
            </a:extLst>
          </p:cNvPr>
          <p:cNvGraphicFramePr/>
          <p:nvPr>
            <p:extLst>
              <p:ext uri="{D42A27DB-BD31-4B8C-83A1-F6EECF244321}">
                <p14:modId xmlns:p14="http://schemas.microsoft.com/office/powerpoint/2010/main" val="3481447406"/>
              </p:ext>
            </p:extLst>
          </p:nvPr>
        </p:nvGraphicFramePr>
        <p:xfrm>
          <a:off x="218660" y="958811"/>
          <a:ext cx="2665900" cy="1571025"/>
        </p:xfrm>
        <a:graphic>
          <a:graphicData uri="http://schemas.openxmlformats.org/drawingml/2006/table">
            <a:tbl>
              <a:tblPr firstRow="1" bandRow="1">
                <a:noFill/>
                <a:tableStyleId>{E847A63C-619E-4953-8190-8C22DB80FA06}</a:tableStyleId>
              </a:tblPr>
              <a:tblGrid>
                <a:gridCol w="2665900">
                  <a:extLst>
                    <a:ext uri="{9D8B030D-6E8A-4147-A177-3AD203B41FA5}">
                      <a16:colId xmlns:a16="http://schemas.microsoft.com/office/drawing/2014/main" val="20000"/>
                    </a:ext>
                  </a:extLst>
                </a:gridCol>
              </a:tblGrid>
              <a:tr h="307425">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Motivation</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263600">
                <a:tc>
                  <a:txBody>
                    <a:bodyPr/>
                    <a:lstStyle/>
                    <a:p>
                      <a:pPr marL="0" marR="0" lvl="0" indent="0" algn="just" rtl="0">
                        <a:lnSpc>
                          <a:spcPct val="100000"/>
                        </a:lnSpc>
                        <a:spcBef>
                          <a:spcPts val="0"/>
                        </a:spcBef>
                        <a:spcAft>
                          <a:spcPts val="0"/>
                        </a:spcAft>
                        <a:buClr>
                          <a:srgbClr val="000000"/>
                        </a:buClr>
                        <a:buSzPts val="1200"/>
                        <a:buFont typeface="Arial"/>
                        <a:buNone/>
                      </a:pPr>
                      <a:r>
                        <a:rPr lang="en" sz="1200" u="none" strike="noStrike" cap="none"/>
                        <a:t>Intel SGX enclave code prior to initialization can be </a:t>
                      </a:r>
                      <a:r>
                        <a:rPr lang="en" sz="1200" i="1" u="none" strike="noStrike" cap="none"/>
                        <a:t>easily disassembled</a:t>
                      </a:r>
                      <a:r>
                        <a:rPr lang="en" sz="1200" u="none" strike="noStrike" cap="none"/>
                        <a:t> and therefore </a:t>
                      </a:r>
                      <a:r>
                        <a:rPr lang="en" sz="1200" b="1" i="1" u="none" strike="noStrike" cap="none"/>
                        <a:t>no secrets</a:t>
                      </a:r>
                      <a:r>
                        <a:rPr lang="en" sz="1200" u="none" strike="noStrike" cap="none"/>
                        <a:t> can be embedded in the binary. </a:t>
                      </a: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018423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1" descr=" 611"/>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SGX-Elide (CGO’18)</a:t>
            </a:r>
            <a:endParaRPr sz="2800" b="1" i="0" u="none" strike="noStrike" cap="none">
              <a:solidFill>
                <a:schemeClr val="lt1"/>
              </a:solidFill>
              <a:latin typeface="Arial"/>
              <a:ea typeface="Arial"/>
              <a:cs typeface="Arial"/>
              <a:sym typeface="Arial"/>
            </a:endParaRPr>
          </a:p>
        </p:txBody>
      </p:sp>
      <p:sp>
        <p:nvSpPr>
          <p:cNvPr id="612" name="Google Shape;612;p51" descr=" 612"/>
          <p:cNvSpPr txBox="1"/>
          <p:nvPr/>
        </p:nvSpPr>
        <p:spPr>
          <a:xfrm>
            <a:off x="443294" y="1035012"/>
            <a:ext cx="82983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5" name="Google Shape;613;p51" descr=" 613">
            <a:extLst>
              <a:ext uri="{FF2B5EF4-FFF2-40B4-BE49-F238E27FC236}">
                <a16:creationId xmlns:a16="http://schemas.microsoft.com/office/drawing/2014/main" id="{2F89FC5A-CF7C-4286-9041-DFCA093849F9}"/>
              </a:ext>
            </a:extLst>
          </p:cNvPr>
          <p:cNvGraphicFramePr/>
          <p:nvPr/>
        </p:nvGraphicFramePr>
        <p:xfrm>
          <a:off x="3051699" y="947937"/>
          <a:ext cx="5978175" cy="1592775"/>
        </p:xfrm>
        <a:graphic>
          <a:graphicData uri="http://schemas.openxmlformats.org/drawingml/2006/table">
            <a:tbl>
              <a:tblPr firstRow="1" bandRow="1">
                <a:noFill/>
                <a:tableStyleId>{E847A63C-619E-4953-8190-8C22DB80FA06}</a:tableStyleId>
              </a:tblPr>
              <a:tblGrid>
                <a:gridCol w="5978175">
                  <a:extLst>
                    <a:ext uri="{9D8B030D-6E8A-4147-A177-3AD203B41FA5}">
                      <a16:colId xmlns:a16="http://schemas.microsoft.com/office/drawing/2014/main" val="20000"/>
                    </a:ext>
                  </a:extLst>
                </a:gridCol>
              </a:tblGrid>
              <a:tr h="3048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Contributions</a:t>
                      </a:r>
                      <a:endParaRPr sz="14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287950">
                <a:tc>
                  <a:txBody>
                    <a:bodyPr/>
                    <a:lstStyle/>
                    <a:p>
                      <a:pPr marL="285750" marR="0" lvl="0" indent="-285750" algn="just" rtl="0">
                        <a:lnSpc>
                          <a:spcPct val="100000"/>
                        </a:lnSpc>
                        <a:spcBef>
                          <a:spcPts val="0"/>
                        </a:spcBef>
                        <a:spcAft>
                          <a:spcPts val="0"/>
                        </a:spcAft>
                        <a:buClr>
                          <a:srgbClr val="000000"/>
                        </a:buClr>
                        <a:buSzPts val="1400"/>
                        <a:buFont typeface="Arial"/>
                        <a:buChar char="•"/>
                      </a:pPr>
                      <a:r>
                        <a:rPr lang="en" sz="1200" b="0" u="none" strike="noStrike" cap="none"/>
                        <a:t>A systematic protection model for software that uses SGX. </a:t>
                      </a:r>
                      <a:endParaRPr sz="1400" u="none" strike="noStrike" cap="none"/>
                    </a:p>
                    <a:p>
                      <a:pPr marL="285750" marR="0" lvl="0" indent="-285750" algn="just" rtl="0">
                        <a:lnSpc>
                          <a:spcPct val="100000"/>
                        </a:lnSpc>
                        <a:spcBef>
                          <a:spcPts val="0"/>
                        </a:spcBef>
                        <a:spcAft>
                          <a:spcPts val="0"/>
                        </a:spcAft>
                        <a:buClr>
                          <a:srgbClr val="000000"/>
                        </a:buClr>
                        <a:buSzPts val="1400"/>
                        <a:buFont typeface="Arial"/>
                        <a:buChar char="•"/>
                      </a:pPr>
                      <a:r>
                        <a:rPr lang="en" sz="1200" b="0" u="none" strike="noStrike" cap="none"/>
                        <a:t>A framework for </a:t>
                      </a:r>
                      <a:r>
                        <a:rPr lang="en" sz="1200" b="1" i="1" u="none" strike="noStrike" cap="none"/>
                        <a:t>providing code confidentiality to SGX applications</a:t>
                      </a:r>
                      <a:r>
                        <a:rPr lang="en" sz="1200" b="0" u="none" strike="noStrike" cap="none"/>
                        <a:t>, thereby providing both code and data integrity and confidentiality. </a:t>
                      </a:r>
                      <a:endParaRPr sz="1400" u="none" strike="noStrike" cap="none"/>
                    </a:p>
                    <a:p>
                      <a:pPr marL="285750" marR="0" lvl="0" indent="-285750" algn="just" rtl="0">
                        <a:lnSpc>
                          <a:spcPct val="100000"/>
                        </a:lnSpc>
                        <a:spcBef>
                          <a:spcPts val="0"/>
                        </a:spcBef>
                        <a:spcAft>
                          <a:spcPts val="0"/>
                        </a:spcAft>
                        <a:buClr>
                          <a:srgbClr val="000000"/>
                        </a:buClr>
                        <a:buSzPts val="1400"/>
                        <a:buFont typeface="Arial"/>
                        <a:buChar char="•"/>
                      </a:pPr>
                      <a:r>
                        <a:rPr lang="en" sz="1200" b="0" u="none" strike="noStrike" cap="none"/>
                        <a:t>Our framework  is easy to add to existing SGX projects and effective at protecting the confidentiality of code.</a:t>
                      </a:r>
                      <a:endParaRPr sz="1200" b="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4" name="Google Shape;614;p51" descr=" 614">
            <a:extLst>
              <a:ext uri="{FF2B5EF4-FFF2-40B4-BE49-F238E27FC236}">
                <a16:creationId xmlns:a16="http://schemas.microsoft.com/office/drawing/2014/main" id="{9AC30007-5A42-4BED-8061-A9BE232E9417}"/>
              </a:ext>
            </a:extLst>
          </p:cNvPr>
          <p:cNvGraphicFramePr/>
          <p:nvPr/>
        </p:nvGraphicFramePr>
        <p:xfrm>
          <a:off x="218660" y="958811"/>
          <a:ext cx="2665900" cy="1571025"/>
        </p:xfrm>
        <a:graphic>
          <a:graphicData uri="http://schemas.openxmlformats.org/drawingml/2006/table">
            <a:tbl>
              <a:tblPr firstRow="1" bandRow="1">
                <a:noFill/>
                <a:tableStyleId>{E847A63C-619E-4953-8190-8C22DB80FA06}</a:tableStyleId>
              </a:tblPr>
              <a:tblGrid>
                <a:gridCol w="2665900">
                  <a:extLst>
                    <a:ext uri="{9D8B030D-6E8A-4147-A177-3AD203B41FA5}">
                      <a16:colId xmlns:a16="http://schemas.microsoft.com/office/drawing/2014/main" val="20000"/>
                    </a:ext>
                  </a:extLst>
                </a:gridCol>
              </a:tblGrid>
              <a:tr h="307425">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Motivation</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263600">
                <a:tc>
                  <a:txBody>
                    <a:bodyPr/>
                    <a:lstStyle/>
                    <a:p>
                      <a:pPr marL="0" marR="0" lvl="0" indent="0" algn="just" rtl="0">
                        <a:lnSpc>
                          <a:spcPct val="100000"/>
                        </a:lnSpc>
                        <a:spcBef>
                          <a:spcPts val="0"/>
                        </a:spcBef>
                        <a:spcAft>
                          <a:spcPts val="0"/>
                        </a:spcAft>
                        <a:buClr>
                          <a:srgbClr val="000000"/>
                        </a:buClr>
                        <a:buSzPts val="1200"/>
                        <a:buFont typeface="Arial"/>
                        <a:buNone/>
                      </a:pPr>
                      <a:r>
                        <a:rPr lang="en" sz="1200" u="none" strike="noStrike" cap="none"/>
                        <a:t>Intel SGX enclave code prior to initialization can be </a:t>
                      </a:r>
                      <a:r>
                        <a:rPr lang="en" sz="1200" i="1" u="none" strike="noStrike" cap="none"/>
                        <a:t>easily disassembled</a:t>
                      </a:r>
                      <a:r>
                        <a:rPr lang="en" sz="1200" u="none" strike="noStrike" cap="none"/>
                        <a:t> and therefore </a:t>
                      </a:r>
                      <a:r>
                        <a:rPr lang="en" sz="1200" b="1" i="1" u="none" strike="noStrike" cap="none"/>
                        <a:t>no secrets</a:t>
                      </a:r>
                      <a:r>
                        <a:rPr lang="en" sz="1200" u="none" strike="noStrike" cap="none"/>
                        <a:t> can be embedded in the binary. </a:t>
                      </a: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
        <p:nvSpPr>
          <p:cNvPr id="2" name="Rectangle 1">
            <a:extLst>
              <a:ext uri="{FF2B5EF4-FFF2-40B4-BE49-F238E27FC236}">
                <a16:creationId xmlns:a16="http://schemas.microsoft.com/office/drawing/2014/main" id="{C9A11052-FFC8-4FD7-BDBC-9F1CD22F3E18}"/>
              </a:ext>
            </a:extLst>
          </p:cNvPr>
          <p:cNvSpPr/>
          <p:nvPr/>
        </p:nvSpPr>
        <p:spPr>
          <a:xfrm>
            <a:off x="8011006" y="4627418"/>
            <a:ext cx="1086812" cy="443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5839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610"/>
        <p:cNvGrpSpPr/>
        <p:nvPr/>
      </p:nvGrpSpPr>
      <p:grpSpPr>
        <a:xfrm>
          <a:off x="0" y="0"/>
          <a:ext cx="0" cy="0"/>
          <a:chOff x="0" y="0"/>
          <a:chExt cx="0" cy="0"/>
        </a:xfrm>
      </p:grpSpPr>
      <p:sp>
        <p:nvSpPr>
          <p:cNvPr id="611" name="Google Shape;611;p51" descr=" 611"/>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SGX-Elide (CGO’18)</a:t>
            </a:r>
            <a:endParaRPr sz="2800" b="1" i="0" u="none" strike="noStrike" cap="none">
              <a:solidFill>
                <a:schemeClr val="lt1"/>
              </a:solidFill>
              <a:latin typeface="Arial"/>
              <a:ea typeface="Arial"/>
              <a:cs typeface="Arial"/>
              <a:sym typeface="Arial"/>
            </a:endParaRPr>
          </a:p>
        </p:txBody>
      </p:sp>
      <p:sp>
        <p:nvSpPr>
          <p:cNvPr id="612" name="Google Shape;612;p51" descr=" 612"/>
          <p:cNvSpPr txBox="1"/>
          <p:nvPr/>
        </p:nvSpPr>
        <p:spPr>
          <a:xfrm>
            <a:off x="443294" y="1035012"/>
            <a:ext cx="82983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5" name="Google Shape;613;p51" descr=" 613">
            <a:extLst>
              <a:ext uri="{FF2B5EF4-FFF2-40B4-BE49-F238E27FC236}">
                <a16:creationId xmlns:a16="http://schemas.microsoft.com/office/drawing/2014/main" id="{2F89FC5A-CF7C-4286-9041-DFCA093849F9}"/>
              </a:ext>
            </a:extLst>
          </p:cNvPr>
          <p:cNvGraphicFramePr/>
          <p:nvPr/>
        </p:nvGraphicFramePr>
        <p:xfrm>
          <a:off x="3051699" y="947937"/>
          <a:ext cx="5978175" cy="1592775"/>
        </p:xfrm>
        <a:graphic>
          <a:graphicData uri="http://schemas.openxmlformats.org/drawingml/2006/table">
            <a:tbl>
              <a:tblPr firstRow="1" bandRow="1">
                <a:noFill/>
                <a:tableStyleId>{E847A63C-619E-4953-8190-8C22DB80FA06}</a:tableStyleId>
              </a:tblPr>
              <a:tblGrid>
                <a:gridCol w="5978175">
                  <a:extLst>
                    <a:ext uri="{9D8B030D-6E8A-4147-A177-3AD203B41FA5}">
                      <a16:colId xmlns:a16="http://schemas.microsoft.com/office/drawing/2014/main" val="20000"/>
                    </a:ext>
                  </a:extLst>
                </a:gridCol>
              </a:tblGrid>
              <a:tr h="3048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Contributions</a:t>
                      </a:r>
                      <a:endParaRPr sz="14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287950">
                <a:tc>
                  <a:txBody>
                    <a:bodyPr/>
                    <a:lstStyle/>
                    <a:p>
                      <a:pPr marL="285750" marR="0" lvl="0" indent="-285750" algn="just" rtl="0">
                        <a:lnSpc>
                          <a:spcPct val="100000"/>
                        </a:lnSpc>
                        <a:spcBef>
                          <a:spcPts val="0"/>
                        </a:spcBef>
                        <a:spcAft>
                          <a:spcPts val="0"/>
                        </a:spcAft>
                        <a:buClr>
                          <a:srgbClr val="000000"/>
                        </a:buClr>
                        <a:buSzPts val="1400"/>
                        <a:buFont typeface="Arial"/>
                        <a:buChar char="•"/>
                      </a:pPr>
                      <a:r>
                        <a:rPr lang="en" sz="1200" b="0" u="none" strike="noStrike" cap="none"/>
                        <a:t>A systematic protection model for software that uses SGX. </a:t>
                      </a:r>
                      <a:endParaRPr sz="1400" u="none" strike="noStrike" cap="none"/>
                    </a:p>
                    <a:p>
                      <a:pPr marL="285750" marR="0" lvl="0" indent="-285750" algn="just" rtl="0">
                        <a:lnSpc>
                          <a:spcPct val="100000"/>
                        </a:lnSpc>
                        <a:spcBef>
                          <a:spcPts val="0"/>
                        </a:spcBef>
                        <a:spcAft>
                          <a:spcPts val="0"/>
                        </a:spcAft>
                        <a:buClr>
                          <a:srgbClr val="000000"/>
                        </a:buClr>
                        <a:buSzPts val="1400"/>
                        <a:buFont typeface="Arial"/>
                        <a:buChar char="•"/>
                      </a:pPr>
                      <a:r>
                        <a:rPr lang="en" sz="1200" b="0" u="none" strike="noStrike" cap="none"/>
                        <a:t>A framework for </a:t>
                      </a:r>
                      <a:r>
                        <a:rPr lang="en" sz="1200" b="1" i="1" u="none" strike="noStrike" cap="none"/>
                        <a:t>providing code confidentiality to SGX applications</a:t>
                      </a:r>
                      <a:r>
                        <a:rPr lang="en" sz="1200" b="0" u="none" strike="noStrike" cap="none"/>
                        <a:t>, thereby providing both code and data integrity and confidentiality. </a:t>
                      </a:r>
                      <a:endParaRPr sz="1400" u="none" strike="noStrike" cap="none"/>
                    </a:p>
                    <a:p>
                      <a:pPr marL="285750" marR="0" lvl="0" indent="-285750" algn="just" rtl="0">
                        <a:lnSpc>
                          <a:spcPct val="100000"/>
                        </a:lnSpc>
                        <a:spcBef>
                          <a:spcPts val="0"/>
                        </a:spcBef>
                        <a:spcAft>
                          <a:spcPts val="0"/>
                        </a:spcAft>
                        <a:buClr>
                          <a:srgbClr val="000000"/>
                        </a:buClr>
                        <a:buSzPts val="1400"/>
                        <a:buFont typeface="Arial"/>
                        <a:buChar char="•"/>
                      </a:pPr>
                      <a:r>
                        <a:rPr lang="en" sz="1200" b="0" u="none" strike="noStrike" cap="none"/>
                        <a:t>Our framework  is easy to add to existing SGX projects and effective at protecting the confidentiality of code.</a:t>
                      </a:r>
                      <a:endParaRPr sz="1200" b="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4" name="Google Shape;614;p51" descr=" 614">
            <a:extLst>
              <a:ext uri="{FF2B5EF4-FFF2-40B4-BE49-F238E27FC236}">
                <a16:creationId xmlns:a16="http://schemas.microsoft.com/office/drawing/2014/main" id="{9AC30007-5A42-4BED-8061-A9BE232E9417}"/>
              </a:ext>
            </a:extLst>
          </p:cNvPr>
          <p:cNvGraphicFramePr/>
          <p:nvPr/>
        </p:nvGraphicFramePr>
        <p:xfrm>
          <a:off x="218660" y="958811"/>
          <a:ext cx="2665900" cy="1571025"/>
        </p:xfrm>
        <a:graphic>
          <a:graphicData uri="http://schemas.openxmlformats.org/drawingml/2006/table">
            <a:tbl>
              <a:tblPr firstRow="1" bandRow="1">
                <a:noFill/>
                <a:tableStyleId>{E847A63C-619E-4953-8190-8C22DB80FA06}</a:tableStyleId>
              </a:tblPr>
              <a:tblGrid>
                <a:gridCol w="2665900">
                  <a:extLst>
                    <a:ext uri="{9D8B030D-6E8A-4147-A177-3AD203B41FA5}">
                      <a16:colId xmlns:a16="http://schemas.microsoft.com/office/drawing/2014/main" val="20000"/>
                    </a:ext>
                  </a:extLst>
                </a:gridCol>
              </a:tblGrid>
              <a:tr h="307425">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Motivation</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263600">
                <a:tc>
                  <a:txBody>
                    <a:bodyPr/>
                    <a:lstStyle/>
                    <a:p>
                      <a:pPr marL="0" marR="0" lvl="0" indent="0" algn="just" rtl="0">
                        <a:lnSpc>
                          <a:spcPct val="100000"/>
                        </a:lnSpc>
                        <a:spcBef>
                          <a:spcPts val="0"/>
                        </a:spcBef>
                        <a:spcAft>
                          <a:spcPts val="0"/>
                        </a:spcAft>
                        <a:buClr>
                          <a:srgbClr val="000000"/>
                        </a:buClr>
                        <a:buSzPts val="1200"/>
                        <a:buFont typeface="Arial"/>
                        <a:buNone/>
                      </a:pPr>
                      <a:r>
                        <a:rPr lang="en" sz="1200" u="none" strike="noStrike" cap="none"/>
                        <a:t>Intel SGX enclave code prior to initialization can be </a:t>
                      </a:r>
                      <a:r>
                        <a:rPr lang="en" sz="1200" i="1" u="none" strike="noStrike" cap="none"/>
                        <a:t>easily disassembled</a:t>
                      </a:r>
                      <a:r>
                        <a:rPr lang="en" sz="1200" u="none" strike="noStrike" cap="none"/>
                        <a:t> and therefore </a:t>
                      </a:r>
                      <a:r>
                        <a:rPr lang="en" sz="1200" b="1" i="1" u="none" strike="noStrike" cap="none"/>
                        <a:t>no secrets</a:t>
                      </a:r>
                      <a:r>
                        <a:rPr lang="en" sz="1200" u="none" strike="noStrike" cap="none"/>
                        <a:t> can be embedded in the binary. </a:t>
                      </a: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6" name="Google Shape;615;p51" descr=" 615">
            <a:extLst>
              <a:ext uri="{FF2B5EF4-FFF2-40B4-BE49-F238E27FC236}">
                <a16:creationId xmlns:a16="http://schemas.microsoft.com/office/drawing/2014/main" id="{D9261AE0-6805-47B3-BF54-B4D729482E1C}"/>
              </a:ext>
            </a:extLst>
          </p:cNvPr>
          <p:cNvGraphicFramePr/>
          <p:nvPr>
            <p:extLst>
              <p:ext uri="{D42A27DB-BD31-4B8C-83A1-F6EECF244321}">
                <p14:modId xmlns:p14="http://schemas.microsoft.com/office/powerpoint/2010/main" val="3633871263"/>
              </p:ext>
            </p:extLst>
          </p:nvPr>
        </p:nvGraphicFramePr>
        <p:xfrm>
          <a:off x="218658" y="2695146"/>
          <a:ext cx="5130575" cy="1774900"/>
        </p:xfrm>
        <a:graphic>
          <a:graphicData uri="http://schemas.openxmlformats.org/drawingml/2006/table">
            <a:tbl>
              <a:tblPr firstRow="1" bandRow="1">
                <a:noFill/>
                <a:tableStyleId>{E847A63C-619E-4953-8190-8C22DB80FA06}</a:tableStyleId>
              </a:tblPr>
              <a:tblGrid>
                <a:gridCol w="5130575">
                  <a:extLst>
                    <a:ext uri="{9D8B030D-6E8A-4147-A177-3AD203B41FA5}">
                      <a16:colId xmlns:a16="http://schemas.microsoft.com/office/drawing/2014/main" val="20000"/>
                    </a:ext>
                  </a:extLst>
                </a:gridCol>
              </a:tblGrid>
              <a:tr h="278925">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System Overview</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495975">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pic>
        <p:nvPicPr>
          <p:cNvPr id="7" name="Google Shape;617;p51" descr=" 617">
            <a:extLst>
              <a:ext uri="{FF2B5EF4-FFF2-40B4-BE49-F238E27FC236}">
                <a16:creationId xmlns:a16="http://schemas.microsoft.com/office/drawing/2014/main" id="{A94DB94E-0863-4F17-B68B-D00217C6CAF5}"/>
              </a:ext>
            </a:extLst>
          </p:cNvPr>
          <p:cNvPicPr preferRelativeResize="0"/>
          <p:nvPr/>
        </p:nvPicPr>
        <p:blipFill rotWithShape="1">
          <a:blip r:embed="rId2">
            <a:alphaModFix/>
          </a:blip>
          <a:srcRect/>
          <a:stretch/>
        </p:blipFill>
        <p:spPr>
          <a:xfrm>
            <a:off x="336619" y="3061502"/>
            <a:ext cx="4931955" cy="1301828"/>
          </a:xfrm>
          <a:prstGeom prst="rect">
            <a:avLst/>
          </a:prstGeom>
          <a:noFill/>
          <a:ln>
            <a:noFill/>
          </a:ln>
        </p:spPr>
      </p:pic>
    </p:spTree>
    <p:extLst>
      <p:ext uri="{BB962C8B-B14F-4D97-AF65-F5344CB8AC3E}">
        <p14:creationId xmlns:p14="http://schemas.microsoft.com/office/powerpoint/2010/main" val="7885303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sp>
        <p:nvSpPr>
          <p:cNvPr id="102" name="Google Shape;102;p29" descr=" 10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Data is Under the Danger of Being Leaked or Abused</a:t>
            </a:r>
            <a:endParaRPr sz="2700" b="1" i="0" u="none" strike="noStrike" cap="none">
              <a:solidFill>
                <a:schemeClr val="lt1"/>
              </a:solidFill>
              <a:latin typeface="Arial"/>
              <a:ea typeface="Arial"/>
              <a:cs typeface="Arial"/>
              <a:sym typeface="Arial"/>
            </a:endParaRPr>
          </a:p>
        </p:txBody>
      </p:sp>
      <p:cxnSp>
        <p:nvCxnSpPr>
          <p:cNvPr id="103" name="Google Shape;103;p29" descr=" 103"/>
          <p:cNvCxnSpPr/>
          <p:nvPr/>
        </p:nvCxnSpPr>
        <p:spPr>
          <a:xfrm rot="10800000" flipH="1">
            <a:off x="337588" y="2446161"/>
            <a:ext cx="8372700" cy="47100"/>
          </a:xfrm>
          <a:prstGeom prst="straightConnector1">
            <a:avLst/>
          </a:prstGeom>
          <a:noFill/>
          <a:ln w="63500" cap="flat" cmpd="sng">
            <a:solidFill>
              <a:srgbClr val="C00000"/>
            </a:solidFill>
            <a:prstDash val="solid"/>
            <a:round/>
            <a:headEnd type="none" w="sm" len="sm"/>
            <a:tailEnd type="triangle" w="med" len="med"/>
          </a:ln>
        </p:spPr>
      </p:cxnSp>
      <p:sp>
        <p:nvSpPr>
          <p:cNvPr id="18" name="Google Shape;104;p29" descr=" 104">
            <a:extLst>
              <a:ext uri="{FF2B5EF4-FFF2-40B4-BE49-F238E27FC236}">
                <a16:creationId xmlns:a16="http://schemas.microsoft.com/office/drawing/2014/main" id="{57F57AD1-65E6-4C6A-A439-F71FBB4E2622}"/>
              </a:ext>
            </a:extLst>
          </p:cNvPr>
          <p:cNvSpPr/>
          <p:nvPr/>
        </p:nvSpPr>
        <p:spPr>
          <a:xfrm>
            <a:off x="3565053" y="1373082"/>
            <a:ext cx="2359800" cy="738600"/>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Marriott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November, 2018</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500 million guests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 </a:t>
            </a:r>
            <a:r>
              <a:rPr lang="en" sz="1050"/>
              <a:t>99</a:t>
            </a:r>
            <a:r>
              <a:rPr lang="en" sz="1050" b="0" i="0" u="none" strike="noStrike" cap="none">
                <a:solidFill>
                  <a:srgbClr val="000000"/>
                </a:solidFill>
                <a:latin typeface="Arial"/>
                <a:ea typeface="Arial"/>
                <a:cs typeface="Arial"/>
                <a:sym typeface="Arial"/>
              </a:rPr>
              <a:t> million</a:t>
            </a:r>
            <a:endParaRPr sz="1050" b="0" i="0" u="none" strike="noStrike" cap="none">
              <a:solidFill>
                <a:srgbClr val="000000"/>
              </a:solidFill>
              <a:latin typeface="Arial"/>
              <a:ea typeface="Arial"/>
              <a:cs typeface="Arial"/>
              <a:sym typeface="Arial"/>
            </a:endParaRPr>
          </a:p>
        </p:txBody>
      </p:sp>
      <p:pic>
        <p:nvPicPr>
          <p:cNvPr id="17" name="Google Shape;105;p29" descr=" 105">
            <a:extLst>
              <a:ext uri="{FF2B5EF4-FFF2-40B4-BE49-F238E27FC236}">
                <a16:creationId xmlns:a16="http://schemas.microsoft.com/office/drawing/2014/main" id="{8CBAB8C8-1E3D-4053-ACAB-564EC1715B5A}"/>
              </a:ext>
            </a:extLst>
          </p:cNvPr>
          <p:cNvPicPr preferRelativeResize="0"/>
          <p:nvPr/>
        </p:nvPicPr>
        <p:blipFill rotWithShape="1">
          <a:blip r:embed="rId2">
            <a:alphaModFix/>
          </a:blip>
          <a:srcRect/>
          <a:stretch/>
        </p:blipFill>
        <p:spPr>
          <a:xfrm>
            <a:off x="3912531" y="653489"/>
            <a:ext cx="870840" cy="643954"/>
          </a:xfrm>
          <a:prstGeom prst="rect">
            <a:avLst/>
          </a:prstGeom>
          <a:noFill/>
          <a:ln>
            <a:noFill/>
          </a:ln>
        </p:spPr>
      </p:pic>
      <p:sp>
        <p:nvSpPr>
          <p:cNvPr id="7" name="Google Shape;106;p29" descr=" 106">
            <a:extLst>
              <a:ext uri="{FF2B5EF4-FFF2-40B4-BE49-F238E27FC236}">
                <a16:creationId xmlns:a16="http://schemas.microsoft.com/office/drawing/2014/main" id="{EE65D2D0-398A-498C-BA4E-D0937D649AFE}"/>
              </a:ext>
            </a:extLst>
          </p:cNvPr>
          <p:cNvSpPr/>
          <p:nvPr/>
        </p:nvSpPr>
        <p:spPr>
          <a:xfrm>
            <a:off x="580266" y="3171100"/>
            <a:ext cx="2656812" cy="738664"/>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Uber</a:t>
            </a: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October, 2016</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57 million drivers and customers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$1</a:t>
            </a:r>
            <a:r>
              <a:rPr lang="en" sz="1050"/>
              <a:t>48</a:t>
            </a:r>
            <a:r>
              <a:rPr lang="en" sz="1050" b="0" i="0" u="none" strike="noStrike" cap="none">
                <a:solidFill>
                  <a:srgbClr val="000000"/>
                </a:solidFill>
                <a:latin typeface="Arial"/>
                <a:ea typeface="Arial"/>
                <a:cs typeface="Arial"/>
                <a:sym typeface="Arial"/>
              </a:rPr>
              <a:t> million</a:t>
            </a:r>
            <a:endParaRPr sz="1400" b="0" i="0" u="none" strike="noStrike" cap="none">
              <a:solidFill>
                <a:srgbClr val="000000"/>
              </a:solidFill>
              <a:latin typeface="Arial"/>
              <a:ea typeface="Arial"/>
              <a:cs typeface="Arial"/>
              <a:sym typeface="Arial"/>
            </a:endParaRPr>
          </a:p>
        </p:txBody>
      </p:sp>
      <p:pic>
        <p:nvPicPr>
          <p:cNvPr id="6" name="Google Shape;107;p29" descr=" 107">
            <a:extLst>
              <a:ext uri="{FF2B5EF4-FFF2-40B4-BE49-F238E27FC236}">
                <a16:creationId xmlns:a16="http://schemas.microsoft.com/office/drawing/2014/main" id="{0D4B76F0-54C1-46ED-B622-7624DB221002}"/>
              </a:ext>
            </a:extLst>
          </p:cNvPr>
          <p:cNvPicPr preferRelativeResize="0"/>
          <p:nvPr/>
        </p:nvPicPr>
        <p:blipFill rotWithShape="1">
          <a:blip r:embed="rId3">
            <a:alphaModFix/>
          </a:blip>
          <a:srcRect/>
          <a:stretch/>
        </p:blipFill>
        <p:spPr>
          <a:xfrm>
            <a:off x="1290126" y="4010500"/>
            <a:ext cx="1142617" cy="516618"/>
          </a:xfrm>
          <a:prstGeom prst="rect">
            <a:avLst/>
          </a:prstGeom>
          <a:noFill/>
          <a:ln>
            <a:noFill/>
          </a:ln>
        </p:spPr>
      </p:pic>
      <p:sp>
        <p:nvSpPr>
          <p:cNvPr id="9" name="Google Shape;108;p29" descr=" 108">
            <a:extLst>
              <a:ext uri="{FF2B5EF4-FFF2-40B4-BE49-F238E27FC236}">
                <a16:creationId xmlns:a16="http://schemas.microsoft.com/office/drawing/2014/main" id="{96EA932A-FE2C-4A1F-ADEC-B5379C23C6E0}"/>
              </a:ext>
            </a:extLst>
          </p:cNvPr>
          <p:cNvSpPr/>
          <p:nvPr/>
        </p:nvSpPr>
        <p:spPr>
          <a:xfrm>
            <a:off x="610481" y="1384479"/>
            <a:ext cx="2856600" cy="738600"/>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Equifax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July, 2017</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147.9 million consumers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$575 million</a:t>
            </a:r>
            <a:endParaRPr sz="1050" b="0" i="0" u="none" strike="noStrike" cap="none">
              <a:solidFill>
                <a:srgbClr val="000000"/>
              </a:solidFill>
              <a:latin typeface="Arial"/>
              <a:ea typeface="Arial"/>
              <a:cs typeface="Arial"/>
              <a:sym typeface="Arial"/>
            </a:endParaRPr>
          </a:p>
        </p:txBody>
      </p:sp>
      <p:pic>
        <p:nvPicPr>
          <p:cNvPr id="8" name="Google Shape;109;p29" descr=" 109">
            <a:extLst>
              <a:ext uri="{FF2B5EF4-FFF2-40B4-BE49-F238E27FC236}">
                <a16:creationId xmlns:a16="http://schemas.microsoft.com/office/drawing/2014/main" id="{41C3CD36-F5F5-48BE-AC20-564BF37F9FAF}"/>
              </a:ext>
            </a:extLst>
          </p:cNvPr>
          <p:cNvPicPr preferRelativeResize="0"/>
          <p:nvPr/>
        </p:nvPicPr>
        <p:blipFill rotWithShape="1">
          <a:blip r:embed="rId4">
            <a:alphaModFix/>
          </a:blip>
          <a:srcRect/>
          <a:stretch/>
        </p:blipFill>
        <p:spPr>
          <a:xfrm>
            <a:off x="751581" y="653489"/>
            <a:ext cx="1681162" cy="681037"/>
          </a:xfrm>
          <a:prstGeom prst="rect">
            <a:avLst/>
          </a:prstGeom>
          <a:noFill/>
          <a:ln>
            <a:noFill/>
          </a:ln>
        </p:spPr>
      </p:pic>
      <p:sp>
        <p:nvSpPr>
          <p:cNvPr id="4" name="Google Shape;112;p29" descr=" 112">
            <a:extLst>
              <a:ext uri="{FF2B5EF4-FFF2-40B4-BE49-F238E27FC236}">
                <a16:creationId xmlns:a16="http://schemas.microsoft.com/office/drawing/2014/main" id="{AED8EFC2-3937-4453-A4CD-FD1FDC53218B}"/>
              </a:ext>
            </a:extLst>
          </p:cNvPr>
          <p:cNvSpPr/>
          <p:nvPr/>
        </p:nvSpPr>
        <p:spPr>
          <a:xfrm>
            <a:off x="1771354" y="2329887"/>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1" name="Google Shape;113;p29" descr=" 113">
            <a:extLst>
              <a:ext uri="{FF2B5EF4-FFF2-40B4-BE49-F238E27FC236}">
                <a16:creationId xmlns:a16="http://schemas.microsoft.com/office/drawing/2014/main" id="{32B0D94D-BD2B-4770-BAA1-6A096418F316}"/>
              </a:ext>
            </a:extLst>
          </p:cNvPr>
          <p:cNvSpPr/>
          <p:nvPr/>
        </p:nvSpPr>
        <p:spPr>
          <a:xfrm>
            <a:off x="3012371" y="2324057"/>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9" name="Google Shape;114;p29" descr=" 114">
            <a:extLst>
              <a:ext uri="{FF2B5EF4-FFF2-40B4-BE49-F238E27FC236}">
                <a16:creationId xmlns:a16="http://schemas.microsoft.com/office/drawing/2014/main" id="{B833EA73-E478-4238-BB70-5EBB29A24ED7}"/>
              </a:ext>
            </a:extLst>
          </p:cNvPr>
          <p:cNvSpPr/>
          <p:nvPr/>
        </p:nvSpPr>
        <p:spPr>
          <a:xfrm>
            <a:off x="5296246" y="2355943"/>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cxnSp>
        <p:nvCxnSpPr>
          <p:cNvPr id="5" name="Google Shape;115;p29" descr=" 115">
            <a:extLst>
              <a:ext uri="{FF2B5EF4-FFF2-40B4-BE49-F238E27FC236}">
                <a16:creationId xmlns:a16="http://schemas.microsoft.com/office/drawing/2014/main" id="{D9CA2830-E7A0-43FF-B29F-9B98E603D36E}"/>
              </a:ext>
            </a:extLst>
          </p:cNvPr>
          <p:cNvCxnSpPr>
            <a:cxnSpLocks/>
          </p:cNvCxnSpPr>
          <p:nvPr/>
        </p:nvCxnSpPr>
        <p:spPr>
          <a:xfrm rot="5400000">
            <a:off x="1625385" y="2887812"/>
            <a:ext cx="566576" cy="1"/>
          </a:xfrm>
          <a:prstGeom prst="bentConnector3">
            <a:avLst>
              <a:gd name="adj1" fmla="val 50000"/>
            </a:avLst>
          </a:prstGeom>
          <a:noFill/>
          <a:ln w="9525" cap="flat" cmpd="sng">
            <a:solidFill>
              <a:srgbClr val="031C64"/>
            </a:solidFill>
            <a:prstDash val="solid"/>
            <a:round/>
            <a:headEnd type="none" w="sm" len="sm"/>
            <a:tailEnd type="none" w="sm" len="sm"/>
          </a:ln>
        </p:spPr>
      </p:cxnSp>
      <p:cxnSp>
        <p:nvCxnSpPr>
          <p:cNvPr id="10" name="Google Shape;116;p29" descr=" 116">
            <a:extLst>
              <a:ext uri="{FF2B5EF4-FFF2-40B4-BE49-F238E27FC236}">
                <a16:creationId xmlns:a16="http://schemas.microsoft.com/office/drawing/2014/main" id="{EF478A74-C0A8-4C2C-A811-5344D4EFE6F6}"/>
              </a:ext>
            </a:extLst>
          </p:cNvPr>
          <p:cNvCxnSpPr/>
          <p:nvPr/>
        </p:nvCxnSpPr>
        <p:spPr>
          <a:xfrm rot="16200000" flipH="1">
            <a:off x="2493712" y="1668148"/>
            <a:ext cx="200978" cy="1110840"/>
          </a:xfrm>
          <a:prstGeom prst="bentConnector3">
            <a:avLst>
              <a:gd name="adj1" fmla="val 50000"/>
            </a:avLst>
          </a:prstGeom>
          <a:noFill/>
          <a:ln w="9525" cap="flat" cmpd="sng">
            <a:solidFill>
              <a:srgbClr val="031C64"/>
            </a:solidFill>
            <a:prstDash val="solid"/>
            <a:round/>
            <a:headEnd type="none" w="sm" len="sm"/>
            <a:tailEnd type="none" w="sm" len="sm"/>
          </a:ln>
        </p:spPr>
      </p:cxnSp>
      <p:cxnSp>
        <p:nvCxnSpPr>
          <p:cNvPr id="20" name="Google Shape;117;p29" descr=" 117">
            <a:extLst>
              <a:ext uri="{FF2B5EF4-FFF2-40B4-BE49-F238E27FC236}">
                <a16:creationId xmlns:a16="http://schemas.microsoft.com/office/drawing/2014/main" id="{9F5B3838-5244-4886-B0F9-42CC01499D80}"/>
              </a:ext>
            </a:extLst>
          </p:cNvPr>
          <p:cNvCxnSpPr/>
          <p:nvPr/>
        </p:nvCxnSpPr>
        <p:spPr>
          <a:xfrm rot="16200000" flipH="1">
            <a:off x="4967129" y="1889506"/>
            <a:ext cx="244261" cy="688612"/>
          </a:xfrm>
          <a:prstGeom prst="bentConnector3">
            <a:avLst>
              <a:gd name="adj1" fmla="val 50000"/>
            </a:avLst>
          </a:prstGeom>
          <a:noFill/>
          <a:ln w="9525" cap="flat" cmpd="sng">
            <a:solidFill>
              <a:srgbClr val="031C64"/>
            </a:solidFill>
            <a:prstDash val="solid"/>
            <a:round/>
            <a:headEnd type="none" w="sm" len="sm"/>
            <a:tailEnd type="none" w="sm" len="sm"/>
          </a:ln>
        </p:spPr>
      </p:cxnSp>
      <p:grpSp>
        <p:nvGrpSpPr>
          <p:cNvPr id="12" name="Group 11" descr=" 20">
            <a:extLst>
              <a:ext uri="{FF2B5EF4-FFF2-40B4-BE49-F238E27FC236}">
                <a16:creationId xmlns:a16="http://schemas.microsoft.com/office/drawing/2014/main" id="{6E3E9CBA-2B5D-484B-AF6A-1816300ADBC0}"/>
              </a:ext>
            </a:extLst>
          </p:cNvPr>
          <p:cNvGrpSpPr/>
          <p:nvPr/>
        </p:nvGrpSpPr>
        <p:grpSpPr>
          <a:xfrm>
            <a:off x="3320842" y="2324057"/>
            <a:ext cx="2146696" cy="2239342"/>
            <a:chOff x="3320842" y="2324057"/>
            <a:chExt cx="2146696" cy="2239342"/>
          </a:xfrm>
        </p:grpSpPr>
        <p:sp>
          <p:nvSpPr>
            <p:cNvPr id="13" name="Google Shape;178;p28">
              <a:extLst>
                <a:ext uri="{FF2B5EF4-FFF2-40B4-BE49-F238E27FC236}">
                  <a16:creationId xmlns:a16="http://schemas.microsoft.com/office/drawing/2014/main" id="{1FBA3524-90EE-4715-B7D2-CBF95F3E5AE3}"/>
                </a:ext>
              </a:extLst>
            </p:cNvPr>
            <p:cNvSpPr/>
            <p:nvPr/>
          </p:nvSpPr>
          <p:spPr>
            <a:xfrm>
              <a:off x="3320842" y="3171100"/>
              <a:ext cx="2146696" cy="738664"/>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1" i="0" u="none" strike="noStrike" cap="none" dirty="0">
                  <a:solidFill>
                    <a:srgbClr val="000000"/>
                  </a:solidFill>
                  <a:latin typeface="Arial"/>
                  <a:ea typeface="Arial"/>
                  <a:cs typeface="Arial"/>
                  <a:sym typeface="Arial"/>
                </a:rPr>
                <a:t>British Airways</a:t>
              </a:r>
              <a:endParaRPr dirty="0"/>
            </a:p>
            <a:p>
              <a:pPr marL="0" marR="0" lvl="0" indent="0" algn="l" rtl="0">
                <a:lnSpc>
                  <a:spcPct val="100000"/>
                </a:lnSpc>
                <a:spcBef>
                  <a:spcPts val="0"/>
                </a:spcBef>
                <a:spcAft>
                  <a:spcPts val="0"/>
                </a:spcAft>
                <a:buNone/>
              </a:pPr>
              <a:r>
                <a:rPr lang="en" sz="1050" b="1" i="0" u="none" strike="noStrike" cap="none" dirty="0">
                  <a:solidFill>
                    <a:srgbClr val="000000"/>
                  </a:solidFill>
                  <a:latin typeface="Arial"/>
                  <a:ea typeface="Arial"/>
                  <a:cs typeface="Arial"/>
                  <a:sym typeface="Arial"/>
                </a:rPr>
                <a:t>Date:</a:t>
              </a:r>
              <a:r>
                <a:rPr lang="en" sz="1050" b="0" i="0" u="none" strike="noStrike" cap="none" dirty="0">
                  <a:solidFill>
                    <a:srgbClr val="000000"/>
                  </a:solidFill>
                  <a:latin typeface="Arial"/>
                  <a:ea typeface="Arial"/>
                  <a:cs typeface="Arial"/>
                  <a:sym typeface="Arial"/>
                </a:rPr>
                <a:t>  September, 2018</a:t>
              </a:r>
              <a:br>
                <a:rPr lang="en" sz="1050" b="0" i="0" u="none" strike="noStrike" cap="none" dirty="0">
                  <a:solidFill>
                    <a:srgbClr val="000000"/>
                  </a:solidFill>
                  <a:latin typeface="Arial"/>
                  <a:ea typeface="Arial"/>
                  <a:cs typeface="Arial"/>
                  <a:sym typeface="Arial"/>
                </a:rPr>
              </a:br>
              <a:r>
                <a:rPr lang="en" sz="1050" b="1" i="0" u="none" strike="noStrike" cap="none" dirty="0">
                  <a:solidFill>
                    <a:srgbClr val="000000"/>
                  </a:solidFill>
                  <a:latin typeface="Arial"/>
                  <a:ea typeface="Arial"/>
                  <a:cs typeface="Arial"/>
                  <a:sym typeface="Arial"/>
                </a:rPr>
                <a:t>Impact:</a:t>
              </a:r>
              <a:r>
                <a:rPr lang="en" sz="1050" b="0" i="0" u="none" strike="noStrike" cap="none" dirty="0">
                  <a:solidFill>
                    <a:srgbClr val="000000"/>
                  </a:solidFill>
                  <a:latin typeface="Arial"/>
                  <a:ea typeface="Arial"/>
                  <a:cs typeface="Arial"/>
                  <a:sym typeface="Arial"/>
                </a:rPr>
                <a:t>  500,000 customers  </a:t>
              </a: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050" b="1" i="0" u="none" strike="noStrike" cap="none" dirty="0">
                  <a:solidFill>
                    <a:srgbClr val="000000"/>
                  </a:solidFill>
                  <a:latin typeface="Arial"/>
                  <a:ea typeface="Arial"/>
                  <a:cs typeface="Arial"/>
                  <a:sym typeface="Arial"/>
                </a:rPr>
                <a:t>Forfeit:</a:t>
              </a:r>
              <a:r>
                <a:rPr lang="en" sz="1050" b="0" i="0" u="none" strike="noStrike" cap="none" dirty="0">
                  <a:solidFill>
                    <a:srgbClr val="000000"/>
                  </a:solidFill>
                  <a:latin typeface="Arial"/>
                  <a:ea typeface="Arial"/>
                  <a:cs typeface="Arial"/>
                  <a:sym typeface="Arial"/>
                </a:rPr>
                <a:t>  £183m</a:t>
              </a:r>
              <a:endParaRPr dirty="0"/>
            </a:p>
          </p:txBody>
        </p:sp>
        <p:pic>
          <p:nvPicPr>
            <p:cNvPr id="14" name="Google Shape;179;p28">
              <a:extLst>
                <a:ext uri="{FF2B5EF4-FFF2-40B4-BE49-F238E27FC236}">
                  <a16:creationId xmlns:a16="http://schemas.microsoft.com/office/drawing/2014/main" id="{15FEE663-21A2-455C-98A8-109567C63544}"/>
                </a:ext>
              </a:extLst>
            </p:cNvPr>
            <p:cNvPicPr preferRelativeResize="0"/>
            <p:nvPr/>
          </p:nvPicPr>
          <p:blipFill rotWithShape="1">
            <a:blip r:embed="rId5">
              <a:alphaModFix/>
            </a:blip>
            <a:srcRect/>
            <a:stretch/>
          </p:blipFill>
          <p:spPr>
            <a:xfrm>
              <a:off x="3749955" y="3974218"/>
              <a:ext cx="1301170" cy="589181"/>
            </a:xfrm>
            <a:prstGeom prst="rect">
              <a:avLst/>
            </a:prstGeom>
            <a:noFill/>
            <a:ln>
              <a:noFill/>
            </a:ln>
          </p:spPr>
        </p:pic>
        <p:sp>
          <p:nvSpPr>
            <p:cNvPr id="15" name="Google Shape;180;p28">
              <a:extLst>
                <a:ext uri="{FF2B5EF4-FFF2-40B4-BE49-F238E27FC236}">
                  <a16:creationId xmlns:a16="http://schemas.microsoft.com/office/drawing/2014/main" id="{9EDD40F9-3D48-40B6-AFBF-6C15F784F0AF}"/>
                </a:ext>
              </a:extLst>
            </p:cNvPr>
            <p:cNvSpPr/>
            <p:nvPr/>
          </p:nvSpPr>
          <p:spPr>
            <a:xfrm>
              <a:off x="4256871" y="2324057"/>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cxnSp>
          <p:nvCxnSpPr>
            <p:cNvPr id="16" name="Google Shape;181;p28">
              <a:extLst>
                <a:ext uri="{FF2B5EF4-FFF2-40B4-BE49-F238E27FC236}">
                  <a16:creationId xmlns:a16="http://schemas.microsoft.com/office/drawing/2014/main" id="{021459D4-B590-4A3C-BFCC-96EFAAD8204A}"/>
                </a:ext>
              </a:extLst>
            </p:cNvPr>
            <p:cNvCxnSpPr>
              <a:cxnSpLocks/>
              <a:stCxn id="13" idx="0"/>
              <a:endCxn id="15" idx="4"/>
            </p:cNvCxnSpPr>
            <p:nvPr/>
          </p:nvCxnSpPr>
          <p:spPr>
            <a:xfrm rot="5400000" flipH="1" flipV="1">
              <a:off x="4107987" y="2884897"/>
              <a:ext cx="572406" cy="12700"/>
            </a:xfrm>
            <a:prstGeom prst="bentConnector3">
              <a:avLst>
                <a:gd name="adj1" fmla="val 2128"/>
              </a:avLst>
            </a:prstGeom>
            <a:noFill/>
            <a:ln w="9525" cap="flat" cmpd="sng">
              <a:solidFill>
                <a:srgbClr val="031C64"/>
              </a:solidFill>
              <a:prstDash val="solid"/>
              <a:round/>
              <a:headEnd type="none" w="sm" len="sm"/>
              <a:tailEnd type="none" w="sm" len="sm"/>
            </a:ln>
          </p:spPr>
        </p:cxnSp>
      </p:grpSp>
    </p:spTree>
    <p:extLst>
      <p:ext uri="{BB962C8B-B14F-4D97-AF65-F5344CB8AC3E}">
        <p14:creationId xmlns:p14="http://schemas.microsoft.com/office/powerpoint/2010/main" val="37853511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610"/>
        <p:cNvGrpSpPr/>
        <p:nvPr/>
      </p:nvGrpSpPr>
      <p:grpSpPr>
        <a:xfrm>
          <a:off x="0" y="0"/>
          <a:ext cx="0" cy="0"/>
          <a:chOff x="0" y="0"/>
          <a:chExt cx="0" cy="0"/>
        </a:xfrm>
      </p:grpSpPr>
      <p:sp>
        <p:nvSpPr>
          <p:cNvPr id="611" name="Google Shape;611;p51" descr=" 611"/>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SGX-Elide (CGO’18)</a:t>
            </a:r>
            <a:endParaRPr sz="2800" b="1" i="0" u="none" strike="noStrike" cap="none">
              <a:solidFill>
                <a:schemeClr val="lt1"/>
              </a:solidFill>
              <a:latin typeface="Arial"/>
              <a:ea typeface="Arial"/>
              <a:cs typeface="Arial"/>
              <a:sym typeface="Arial"/>
            </a:endParaRPr>
          </a:p>
        </p:txBody>
      </p:sp>
      <p:sp>
        <p:nvSpPr>
          <p:cNvPr id="612" name="Google Shape;612;p51" descr=" 612"/>
          <p:cNvSpPr txBox="1"/>
          <p:nvPr/>
        </p:nvSpPr>
        <p:spPr>
          <a:xfrm>
            <a:off x="443294" y="1035012"/>
            <a:ext cx="82983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5" name="Google Shape;613;p51" descr=" 613">
            <a:extLst>
              <a:ext uri="{FF2B5EF4-FFF2-40B4-BE49-F238E27FC236}">
                <a16:creationId xmlns:a16="http://schemas.microsoft.com/office/drawing/2014/main" id="{2F89FC5A-CF7C-4286-9041-DFCA093849F9}"/>
              </a:ext>
            </a:extLst>
          </p:cNvPr>
          <p:cNvGraphicFramePr/>
          <p:nvPr/>
        </p:nvGraphicFramePr>
        <p:xfrm>
          <a:off x="3051699" y="947937"/>
          <a:ext cx="5978175" cy="1592775"/>
        </p:xfrm>
        <a:graphic>
          <a:graphicData uri="http://schemas.openxmlformats.org/drawingml/2006/table">
            <a:tbl>
              <a:tblPr firstRow="1" bandRow="1">
                <a:noFill/>
                <a:tableStyleId>{E847A63C-619E-4953-8190-8C22DB80FA06}</a:tableStyleId>
              </a:tblPr>
              <a:tblGrid>
                <a:gridCol w="5978175">
                  <a:extLst>
                    <a:ext uri="{9D8B030D-6E8A-4147-A177-3AD203B41FA5}">
                      <a16:colId xmlns:a16="http://schemas.microsoft.com/office/drawing/2014/main" val="20000"/>
                    </a:ext>
                  </a:extLst>
                </a:gridCol>
              </a:tblGrid>
              <a:tr h="3048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Contributions</a:t>
                      </a:r>
                      <a:endParaRPr sz="14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287950">
                <a:tc>
                  <a:txBody>
                    <a:bodyPr/>
                    <a:lstStyle/>
                    <a:p>
                      <a:pPr marL="285750" marR="0" lvl="0" indent="-285750" algn="just" rtl="0">
                        <a:lnSpc>
                          <a:spcPct val="100000"/>
                        </a:lnSpc>
                        <a:spcBef>
                          <a:spcPts val="0"/>
                        </a:spcBef>
                        <a:spcAft>
                          <a:spcPts val="0"/>
                        </a:spcAft>
                        <a:buClr>
                          <a:srgbClr val="000000"/>
                        </a:buClr>
                        <a:buSzPts val="1400"/>
                        <a:buFont typeface="Arial"/>
                        <a:buChar char="•"/>
                      </a:pPr>
                      <a:r>
                        <a:rPr lang="en" sz="1200" b="0" u="none" strike="noStrike" cap="none"/>
                        <a:t>A systematic protection model for software that uses SGX. </a:t>
                      </a:r>
                      <a:endParaRPr sz="1400" u="none" strike="noStrike" cap="none"/>
                    </a:p>
                    <a:p>
                      <a:pPr marL="285750" marR="0" lvl="0" indent="-285750" algn="just" rtl="0">
                        <a:lnSpc>
                          <a:spcPct val="100000"/>
                        </a:lnSpc>
                        <a:spcBef>
                          <a:spcPts val="0"/>
                        </a:spcBef>
                        <a:spcAft>
                          <a:spcPts val="0"/>
                        </a:spcAft>
                        <a:buClr>
                          <a:srgbClr val="000000"/>
                        </a:buClr>
                        <a:buSzPts val="1400"/>
                        <a:buFont typeface="Arial"/>
                        <a:buChar char="•"/>
                      </a:pPr>
                      <a:r>
                        <a:rPr lang="en" sz="1200" b="0" u="none" strike="noStrike" cap="none"/>
                        <a:t>A framework for </a:t>
                      </a:r>
                      <a:r>
                        <a:rPr lang="en" sz="1200" b="1" i="1" u="none" strike="noStrike" cap="none"/>
                        <a:t>providing code confidentiality to SGX applications</a:t>
                      </a:r>
                      <a:r>
                        <a:rPr lang="en" sz="1200" b="0" u="none" strike="noStrike" cap="none"/>
                        <a:t>, thereby providing both code and data integrity and confidentiality. </a:t>
                      </a:r>
                      <a:endParaRPr sz="1400" u="none" strike="noStrike" cap="none"/>
                    </a:p>
                    <a:p>
                      <a:pPr marL="285750" marR="0" lvl="0" indent="-285750" algn="just" rtl="0">
                        <a:lnSpc>
                          <a:spcPct val="100000"/>
                        </a:lnSpc>
                        <a:spcBef>
                          <a:spcPts val="0"/>
                        </a:spcBef>
                        <a:spcAft>
                          <a:spcPts val="0"/>
                        </a:spcAft>
                        <a:buClr>
                          <a:srgbClr val="000000"/>
                        </a:buClr>
                        <a:buSzPts val="1400"/>
                        <a:buFont typeface="Arial"/>
                        <a:buChar char="•"/>
                      </a:pPr>
                      <a:r>
                        <a:rPr lang="en" sz="1200" b="0" u="none" strike="noStrike" cap="none"/>
                        <a:t>Our framework  is easy to add to existing SGX projects and effective at protecting the confidentiality of code.</a:t>
                      </a:r>
                      <a:endParaRPr sz="1200" b="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4" name="Google Shape;614;p51" descr=" 614">
            <a:extLst>
              <a:ext uri="{FF2B5EF4-FFF2-40B4-BE49-F238E27FC236}">
                <a16:creationId xmlns:a16="http://schemas.microsoft.com/office/drawing/2014/main" id="{9AC30007-5A42-4BED-8061-A9BE232E9417}"/>
              </a:ext>
            </a:extLst>
          </p:cNvPr>
          <p:cNvGraphicFramePr/>
          <p:nvPr/>
        </p:nvGraphicFramePr>
        <p:xfrm>
          <a:off x="218660" y="958811"/>
          <a:ext cx="2665900" cy="1571025"/>
        </p:xfrm>
        <a:graphic>
          <a:graphicData uri="http://schemas.openxmlformats.org/drawingml/2006/table">
            <a:tbl>
              <a:tblPr firstRow="1" bandRow="1">
                <a:noFill/>
                <a:tableStyleId>{E847A63C-619E-4953-8190-8C22DB80FA06}</a:tableStyleId>
              </a:tblPr>
              <a:tblGrid>
                <a:gridCol w="2665900">
                  <a:extLst>
                    <a:ext uri="{9D8B030D-6E8A-4147-A177-3AD203B41FA5}">
                      <a16:colId xmlns:a16="http://schemas.microsoft.com/office/drawing/2014/main" val="20000"/>
                    </a:ext>
                  </a:extLst>
                </a:gridCol>
              </a:tblGrid>
              <a:tr h="307425">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Motivation</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263600">
                <a:tc>
                  <a:txBody>
                    <a:bodyPr/>
                    <a:lstStyle/>
                    <a:p>
                      <a:pPr marL="0" marR="0" lvl="0" indent="0" algn="just" rtl="0">
                        <a:lnSpc>
                          <a:spcPct val="100000"/>
                        </a:lnSpc>
                        <a:spcBef>
                          <a:spcPts val="0"/>
                        </a:spcBef>
                        <a:spcAft>
                          <a:spcPts val="0"/>
                        </a:spcAft>
                        <a:buClr>
                          <a:srgbClr val="000000"/>
                        </a:buClr>
                        <a:buSzPts val="1200"/>
                        <a:buFont typeface="Arial"/>
                        <a:buNone/>
                      </a:pPr>
                      <a:r>
                        <a:rPr lang="en" sz="1200" u="none" strike="noStrike" cap="none"/>
                        <a:t>Intel SGX enclave code prior to initialization can be </a:t>
                      </a:r>
                      <a:r>
                        <a:rPr lang="en" sz="1200" i="1" u="none" strike="noStrike" cap="none"/>
                        <a:t>easily disassembled</a:t>
                      </a:r>
                      <a:r>
                        <a:rPr lang="en" sz="1200" u="none" strike="noStrike" cap="none"/>
                        <a:t> and therefore </a:t>
                      </a:r>
                      <a:r>
                        <a:rPr lang="en" sz="1200" b="1" i="1" u="none" strike="noStrike" cap="none"/>
                        <a:t>no secrets</a:t>
                      </a:r>
                      <a:r>
                        <a:rPr lang="en" sz="1200" u="none" strike="noStrike" cap="none"/>
                        <a:t> can be embedded in the binary. </a:t>
                      </a: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6" name="Google Shape;615;p51" descr=" 615">
            <a:extLst>
              <a:ext uri="{FF2B5EF4-FFF2-40B4-BE49-F238E27FC236}">
                <a16:creationId xmlns:a16="http://schemas.microsoft.com/office/drawing/2014/main" id="{D9261AE0-6805-47B3-BF54-B4D729482E1C}"/>
              </a:ext>
            </a:extLst>
          </p:cNvPr>
          <p:cNvGraphicFramePr/>
          <p:nvPr/>
        </p:nvGraphicFramePr>
        <p:xfrm>
          <a:off x="218658" y="2695146"/>
          <a:ext cx="5130575" cy="1774900"/>
        </p:xfrm>
        <a:graphic>
          <a:graphicData uri="http://schemas.openxmlformats.org/drawingml/2006/table">
            <a:tbl>
              <a:tblPr firstRow="1" bandRow="1">
                <a:noFill/>
                <a:tableStyleId>{E847A63C-619E-4953-8190-8C22DB80FA06}</a:tableStyleId>
              </a:tblPr>
              <a:tblGrid>
                <a:gridCol w="5130575">
                  <a:extLst>
                    <a:ext uri="{9D8B030D-6E8A-4147-A177-3AD203B41FA5}">
                      <a16:colId xmlns:a16="http://schemas.microsoft.com/office/drawing/2014/main" val="20000"/>
                    </a:ext>
                  </a:extLst>
                </a:gridCol>
              </a:tblGrid>
              <a:tr h="278925">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System Overview</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495975">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8" name="Google Shape;616;p51" descr=" 616">
            <a:extLst>
              <a:ext uri="{FF2B5EF4-FFF2-40B4-BE49-F238E27FC236}">
                <a16:creationId xmlns:a16="http://schemas.microsoft.com/office/drawing/2014/main" id="{3852C715-F62F-49C6-9BDA-9A70402B78DB}"/>
              </a:ext>
            </a:extLst>
          </p:cNvPr>
          <p:cNvGraphicFramePr/>
          <p:nvPr>
            <p:extLst>
              <p:ext uri="{D42A27DB-BD31-4B8C-83A1-F6EECF244321}">
                <p14:modId xmlns:p14="http://schemas.microsoft.com/office/powerpoint/2010/main" val="2090469849"/>
              </p:ext>
            </p:extLst>
          </p:nvPr>
        </p:nvGraphicFramePr>
        <p:xfrm>
          <a:off x="5473768" y="2695150"/>
          <a:ext cx="3426400" cy="1730155"/>
        </p:xfrm>
        <a:graphic>
          <a:graphicData uri="http://schemas.openxmlformats.org/drawingml/2006/table">
            <a:tbl>
              <a:tblPr firstRow="1" bandRow="1">
                <a:noFill/>
                <a:tableStyleId>{E847A63C-619E-4953-8190-8C22DB80FA06}</a:tableStyleId>
              </a:tblPr>
              <a:tblGrid>
                <a:gridCol w="3426400">
                  <a:extLst>
                    <a:ext uri="{9D8B030D-6E8A-4147-A177-3AD203B41FA5}">
                      <a16:colId xmlns:a16="http://schemas.microsoft.com/office/drawing/2014/main" val="20000"/>
                    </a:ext>
                  </a:extLst>
                </a:gridCol>
              </a:tblGrid>
              <a:tr h="27433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Results</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455825">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pic>
        <p:nvPicPr>
          <p:cNvPr id="7" name="Google Shape;617;p51" descr=" 617">
            <a:extLst>
              <a:ext uri="{FF2B5EF4-FFF2-40B4-BE49-F238E27FC236}">
                <a16:creationId xmlns:a16="http://schemas.microsoft.com/office/drawing/2014/main" id="{A94DB94E-0863-4F17-B68B-D00217C6CAF5}"/>
              </a:ext>
            </a:extLst>
          </p:cNvPr>
          <p:cNvPicPr preferRelativeResize="0"/>
          <p:nvPr/>
        </p:nvPicPr>
        <p:blipFill rotWithShape="1">
          <a:blip r:embed="rId2">
            <a:alphaModFix/>
          </a:blip>
          <a:srcRect/>
          <a:stretch/>
        </p:blipFill>
        <p:spPr>
          <a:xfrm>
            <a:off x="336619" y="3061502"/>
            <a:ext cx="4931955" cy="1301828"/>
          </a:xfrm>
          <a:prstGeom prst="rect">
            <a:avLst/>
          </a:prstGeom>
          <a:noFill/>
          <a:ln>
            <a:noFill/>
          </a:ln>
        </p:spPr>
      </p:pic>
      <p:pic>
        <p:nvPicPr>
          <p:cNvPr id="10" name="Google Shape;618;p51" descr=" 618">
            <a:extLst>
              <a:ext uri="{FF2B5EF4-FFF2-40B4-BE49-F238E27FC236}">
                <a16:creationId xmlns:a16="http://schemas.microsoft.com/office/drawing/2014/main" id="{CFF8E9AC-857A-4892-B839-23645FD53E53}"/>
              </a:ext>
            </a:extLst>
          </p:cNvPr>
          <p:cNvPicPr preferRelativeResize="0"/>
          <p:nvPr/>
        </p:nvPicPr>
        <p:blipFill rotWithShape="1">
          <a:blip r:embed="rId3">
            <a:alphaModFix/>
          </a:blip>
          <a:srcRect l="3592" t="1219" r="1436"/>
          <a:stretch/>
        </p:blipFill>
        <p:spPr>
          <a:xfrm>
            <a:off x="5529805" y="3140662"/>
            <a:ext cx="1543190" cy="1057858"/>
          </a:xfrm>
          <a:prstGeom prst="rect">
            <a:avLst/>
          </a:prstGeom>
          <a:noFill/>
          <a:ln>
            <a:noFill/>
          </a:ln>
        </p:spPr>
      </p:pic>
      <p:pic>
        <p:nvPicPr>
          <p:cNvPr id="9" name="Google Shape;619;p51" descr=" 619">
            <a:extLst>
              <a:ext uri="{FF2B5EF4-FFF2-40B4-BE49-F238E27FC236}">
                <a16:creationId xmlns:a16="http://schemas.microsoft.com/office/drawing/2014/main" id="{0C6307ED-B3B4-4BCC-9740-554DC96FAEB3}"/>
              </a:ext>
            </a:extLst>
          </p:cNvPr>
          <p:cNvPicPr preferRelativeResize="0"/>
          <p:nvPr/>
        </p:nvPicPr>
        <p:blipFill rotWithShape="1">
          <a:blip r:embed="rId4">
            <a:alphaModFix/>
          </a:blip>
          <a:srcRect/>
          <a:stretch/>
        </p:blipFill>
        <p:spPr>
          <a:xfrm>
            <a:off x="7171475" y="3140661"/>
            <a:ext cx="1624976" cy="1057859"/>
          </a:xfrm>
          <a:prstGeom prst="rect">
            <a:avLst/>
          </a:prstGeom>
          <a:noFill/>
          <a:ln>
            <a:noFill/>
          </a:ln>
        </p:spPr>
      </p:pic>
    </p:spTree>
    <p:extLst>
      <p:ext uri="{BB962C8B-B14F-4D97-AF65-F5344CB8AC3E}">
        <p14:creationId xmlns:p14="http://schemas.microsoft.com/office/powerpoint/2010/main" val="10863556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623"/>
        <p:cNvGrpSpPr/>
        <p:nvPr/>
      </p:nvGrpSpPr>
      <p:grpSpPr>
        <a:xfrm>
          <a:off x="0" y="0"/>
          <a:ext cx="0" cy="0"/>
          <a:chOff x="0" y="0"/>
          <a:chExt cx="0" cy="0"/>
        </a:xfrm>
      </p:grpSpPr>
      <p:sp>
        <p:nvSpPr>
          <p:cNvPr id="624" name="Google Shape;624;p52" descr=" 624"/>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Rust-SGX (CCS’19)</a:t>
            </a:r>
            <a:endParaRPr sz="2800" b="1" i="0" u="none" strike="noStrike" cap="none">
              <a:solidFill>
                <a:schemeClr val="lt1"/>
              </a:solidFill>
              <a:latin typeface="Arial"/>
              <a:ea typeface="Arial"/>
              <a:cs typeface="Arial"/>
              <a:sym typeface="Arial"/>
            </a:endParaRPr>
          </a:p>
        </p:txBody>
      </p:sp>
      <p:sp>
        <p:nvSpPr>
          <p:cNvPr id="625" name="Google Shape;625;p52" descr=" 625"/>
          <p:cNvSpPr txBox="1"/>
          <p:nvPr/>
        </p:nvSpPr>
        <p:spPr>
          <a:xfrm>
            <a:off x="534054" y="1029932"/>
            <a:ext cx="8243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623"/>
        <p:cNvGrpSpPr/>
        <p:nvPr/>
      </p:nvGrpSpPr>
      <p:grpSpPr>
        <a:xfrm>
          <a:off x="0" y="0"/>
          <a:ext cx="0" cy="0"/>
          <a:chOff x="0" y="0"/>
          <a:chExt cx="0" cy="0"/>
        </a:xfrm>
      </p:grpSpPr>
      <p:sp>
        <p:nvSpPr>
          <p:cNvPr id="624" name="Google Shape;624;p52" descr=" 624"/>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Rust-SGX (CCS’19)</a:t>
            </a:r>
            <a:endParaRPr sz="2800" b="1" i="0" u="none" strike="noStrike" cap="none">
              <a:solidFill>
                <a:schemeClr val="lt1"/>
              </a:solidFill>
              <a:latin typeface="Arial"/>
              <a:ea typeface="Arial"/>
              <a:cs typeface="Arial"/>
              <a:sym typeface="Arial"/>
            </a:endParaRPr>
          </a:p>
        </p:txBody>
      </p:sp>
      <p:sp>
        <p:nvSpPr>
          <p:cNvPr id="625" name="Google Shape;625;p52" descr=" 625"/>
          <p:cNvSpPr txBox="1"/>
          <p:nvPr/>
        </p:nvSpPr>
        <p:spPr>
          <a:xfrm>
            <a:off x="534054" y="1029932"/>
            <a:ext cx="8243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4" name="Google Shape;627;p52" descr=" 627">
            <a:extLst>
              <a:ext uri="{FF2B5EF4-FFF2-40B4-BE49-F238E27FC236}">
                <a16:creationId xmlns:a16="http://schemas.microsoft.com/office/drawing/2014/main" id="{5A887696-3E41-4DE7-93FB-7C27CE160A5A}"/>
              </a:ext>
            </a:extLst>
          </p:cNvPr>
          <p:cNvGraphicFramePr/>
          <p:nvPr>
            <p:extLst>
              <p:ext uri="{D42A27DB-BD31-4B8C-83A1-F6EECF244321}">
                <p14:modId xmlns:p14="http://schemas.microsoft.com/office/powerpoint/2010/main" val="3366785720"/>
              </p:ext>
            </p:extLst>
          </p:nvPr>
        </p:nvGraphicFramePr>
        <p:xfrm>
          <a:off x="284863" y="975361"/>
          <a:ext cx="2381825" cy="1654810"/>
        </p:xfrm>
        <a:graphic>
          <a:graphicData uri="http://schemas.openxmlformats.org/drawingml/2006/table">
            <a:tbl>
              <a:tblPr firstRow="1" bandRow="1">
                <a:noFill/>
                <a:tableStyleId>{E847A63C-619E-4953-8190-8C22DB80FA06}</a:tableStyleId>
              </a:tblPr>
              <a:tblGrid>
                <a:gridCol w="2381825">
                  <a:extLst>
                    <a:ext uri="{9D8B030D-6E8A-4147-A177-3AD203B41FA5}">
                      <a16:colId xmlns:a16="http://schemas.microsoft.com/office/drawing/2014/main" val="20000"/>
                    </a:ext>
                  </a:extLst>
                </a:gridCol>
              </a:tblGrid>
              <a:tr h="28320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Motivation</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272950">
                <a:tc>
                  <a:txBody>
                    <a:bodyPr/>
                    <a:lstStyle/>
                    <a:p>
                      <a:pPr marL="0" marR="0" lvl="0" indent="0" algn="just" rtl="0">
                        <a:lnSpc>
                          <a:spcPct val="100000"/>
                        </a:lnSpc>
                        <a:spcBef>
                          <a:spcPts val="0"/>
                        </a:spcBef>
                        <a:spcAft>
                          <a:spcPts val="0"/>
                        </a:spcAft>
                        <a:buClr>
                          <a:srgbClr val="000000"/>
                        </a:buClr>
                        <a:buSzPts val="1200"/>
                        <a:buFont typeface="Arial"/>
                        <a:buNone/>
                      </a:pPr>
                      <a:r>
                        <a:rPr lang="en" sz="1200" u="none" strike="noStrike" cap="none" dirty="0"/>
                        <a:t>The key objective of Rust-SGX is to remove </a:t>
                      </a:r>
                      <a:r>
                        <a:rPr lang="en" sz="1200" b="1" u="none" strike="noStrike" cap="none" dirty="0">
                          <a:solidFill>
                            <a:srgbClr val="C00000"/>
                          </a:solidFill>
                        </a:rPr>
                        <a:t>memory corruption vulnerabilities</a:t>
                      </a:r>
                      <a:r>
                        <a:rPr lang="en" sz="1200" u="none" strike="noStrike" cap="none" dirty="0"/>
                        <a:t> inside SGX enclave by enabling the enclave software development with memory safe languages.</a:t>
                      </a:r>
                      <a:endParaRPr sz="12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8533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52" descr=" 624"/>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Rust-SGX (CCS’19)</a:t>
            </a:r>
            <a:endParaRPr sz="2800" b="1" i="0" u="none" strike="noStrike" cap="none">
              <a:solidFill>
                <a:schemeClr val="lt1"/>
              </a:solidFill>
              <a:latin typeface="Arial"/>
              <a:ea typeface="Arial"/>
              <a:cs typeface="Arial"/>
              <a:sym typeface="Arial"/>
            </a:endParaRPr>
          </a:p>
        </p:txBody>
      </p:sp>
      <p:sp>
        <p:nvSpPr>
          <p:cNvPr id="625" name="Google Shape;625;p52" descr=" 625"/>
          <p:cNvSpPr txBox="1"/>
          <p:nvPr/>
        </p:nvSpPr>
        <p:spPr>
          <a:xfrm>
            <a:off x="534054" y="1029932"/>
            <a:ext cx="8243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5" name="Google Shape;626;p52" descr=" 626">
            <a:extLst>
              <a:ext uri="{FF2B5EF4-FFF2-40B4-BE49-F238E27FC236}">
                <a16:creationId xmlns:a16="http://schemas.microsoft.com/office/drawing/2014/main" id="{E9A8D39E-08AD-4B57-8887-58A11A0B87FC}"/>
              </a:ext>
            </a:extLst>
          </p:cNvPr>
          <p:cNvGraphicFramePr/>
          <p:nvPr>
            <p:extLst>
              <p:ext uri="{D42A27DB-BD31-4B8C-83A1-F6EECF244321}">
                <p14:modId xmlns:p14="http://schemas.microsoft.com/office/powerpoint/2010/main" val="3352071181"/>
              </p:ext>
            </p:extLst>
          </p:nvPr>
        </p:nvGraphicFramePr>
        <p:xfrm>
          <a:off x="2829560" y="953732"/>
          <a:ext cx="6126475" cy="1642160"/>
        </p:xfrm>
        <a:graphic>
          <a:graphicData uri="http://schemas.openxmlformats.org/drawingml/2006/table">
            <a:tbl>
              <a:tblPr firstRow="1" bandRow="1">
                <a:noFill/>
                <a:tableStyleId>{E847A63C-619E-4953-8190-8C22DB80FA06}</a:tableStyleId>
              </a:tblPr>
              <a:tblGrid>
                <a:gridCol w="6126475">
                  <a:extLst>
                    <a:ext uri="{9D8B030D-6E8A-4147-A177-3AD203B41FA5}">
                      <a16:colId xmlns:a16="http://schemas.microsoft.com/office/drawing/2014/main" val="20000"/>
                    </a:ext>
                  </a:extLst>
                </a:gridCol>
              </a:tblGrid>
              <a:tr h="30481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Contributions</a:t>
                      </a:r>
                      <a:endParaRPr sz="14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337350">
                <a:tc>
                  <a:txBody>
                    <a:bodyPr/>
                    <a:lstStyle/>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dirty="0"/>
                        <a:t>A </a:t>
                      </a:r>
                      <a:r>
                        <a:rPr lang="en" sz="1200" b="1" u="none" strike="noStrike" cap="none" dirty="0"/>
                        <a:t>practical and layered approach to </a:t>
                      </a:r>
                      <a:r>
                        <a:rPr lang="en" sz="1200" b="1" u="none" strike="noStrike" cap="none" dirty="0">
                          <a:solidFill>
                            <a:srgbClr val="C00000"/>
                          </a:solidFill>
                        </a:rPr>
                        <a:t>exterminating memory corruptions</a:t>
                      </a:r>
                      <a:r>
                        <a:rPr lang="en" sz="1200" b="1" u="none" strike="noStrike" cap="none" dirty="0"/>
                        <a:t> for SGX enclave programs</a:t>
                      </a:r>
                      <a:r>
                        <a:rPr lang="en" sz="1200" u="none" strike="noStrike" cap="none" dirty="0"/>
                        <a:t>.</a:t>
                      </a:r>
                      <a:endParaRPr sz="1400" u="none" strike="noStrike" cap="none" dirty="0"/>
                    </a:p>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dirty="0"/>
                        <a:t>We propose the </a:t>
                      </a:r>
                      <a:r>
                        <a:rPr lang="en" sz="1200" b="1" u="none" strike="noStrike" cap="none" dirty="0"/>
                        <a:t>use of type safety and formal proof</a:t>
                      </a:r>
                      <a:r>
                        <a:rPr lang="en" sz="1200" u="none" strike="noStrike" cap="none" dirty="0"/>
                        <a:t> to handle the unsafe components when dealing with a layered memory safety model.</a:t>
                      </a:r>
                      <a:endParaRPr sz="1400" u="none" strike="noStrike" cap="none" dirty="0"/>
                    </a:p>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dirty="0"/>
                        <a:t>Our evaluation results show that </a:t>
                      </a:r>
                      <a:r>
                        <a:rPr lang="en" sz="1200" b="1" u="none" strike="noStrike" cap="none" dirty="0"/>
                        <a:t>Rust-SGX</a:t>
                      </a:r>
                      <a:r>
                        <a:rPr lang="en" sz="1200" u="none" strike="noStrike" cap="none" dirty="0"/>
                        <a:t> fully preserves the SGX functionality and meanwhile does not impose any significant performance overhead.</a:t>
                      </a:r>
                      <a:endParaRPr sz="1200" b="1"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4" name="Google Shape;627;p52" descr=" 627">
            <a:extLst>
              <a:ext uri="{FF2B5EF4-FFF2-40B4-BE49-F238E27FC236}">
                <a16:creationId xmlns:a16="http://schemas.microsoft.com/office/drawing/2014/main" id="{5A887696-3E41-4DE7-93FB-7C27CE160A5A}"/>
              </a:ext>
            </a:extLst>
          </p:cNvPr>
          <p:cNvGraphicFramePr/>
          <p:nvPr>
            <p:extLst>
              <p:ext uri="{D42A27DB-BD31-4B8C-83A1-F6EECF244321}">
                <p14:modId xmlns:p14="http://schemas.microsoft.com/office/powerpoint/2010/main" val="3229953855"/>
              </p:ext>
            </p:extLst>
          </p:nvPr>
        </p:nvGraphicFramePr>
        <p:xfrm>
          <a:off x="284863" y="975361"/>
          <a:ext cx="2381825" cy="1654810"/>
        </p:xfrm>
        <a:graphic>
          <a:graphicData uri="http://schemas.openxmlformats.org/drawingml/2006/table">
            <a:tbl>
              <a:tblPr firstRow="1" bandRow="1">
                <a:noFill/>
                <a:tableStyleId>{E847A63C-619E-4953-8190-8C22DB80FA06}</a:tableStyleId>
              </a:tblPr>
              <a:tblGrid>
                <a:gridCol w="2381825">
                  <a:extLst>
                    <a:ext uri="{9D8B030D-6E8A-4147-A177-3AD203B41FA5}">
                      <a16:colId xmlns:a16="http://schemas.microsoft.com/office/drawing/2014/main" val="20000"/>
                    </a:ext>
                  </a:extLst>
                </a:gridCol>
              </a:tblGrid>
              <a:tr h="28320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Motivation</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272950">
                <a:tc>
                  <a:txBody>
                    <a:bodyPr/>
                    <a:lstStyle/>
                    <a:p>
                      <a:pPr marL="0" marR="0" lvl="0" indent="0" algn="just" rtl="0">
                        <a:lnSpc>
                          <a:spcPct val="100000"/>
                        </a:lnSpc>
                        <a:spcBef>
                          <a:spcPts val="0"/>
                        </a:spcBef>
                        <a:spcAft>
                          <a:spcPts val="0"/>
                        </a:spcAft>
                        <a:buClr>
                          <a:srgbClr val="000000"/>
                        </a:buClr>
                        <a:buSzPts val="1200"/>
                        <a:buFont typeface="Arial"/>
                        <a:buNone/>
                      </a:pPr>
                      <a:r>
                        <a:rPr lang="en" sz="1200" u="none" strike="noStrike" cap="none" dirty="0"/>
                        <a:t>The key objective of Rust-SGX is to remove </a:t>
                      </a:r>
                      <a:r>
                        <a:rPr lang="en" sz="1200" b="1" u="none" strike="noStrike" cap="none" dirty="0">
                          <a:solidFill>
                            <a:srgbClr val="C00000"/>
                          </a:solidFill>
                        </a:rPr>
                        <a:t>memory corruption vulnerabilities</a:t>
                      </a:r>
                      <a:r>
                        <a:rPr lang="en" sz="1200" u="none" strike="noStrike" cap="none" dirty="0"/>
                        <a:t> inside SGX enclave by enabling the enclave software development with memory safe languages.</a:t>
                      </a:r>
                      <a:endParaRPr sz="12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ACD49468-6189-4417-BC15-1B7858903B94}"/>
              </a:ext>
            </a:extLst>
          </p:cNvPr>
          <p:cNvSpPr/>
          <p:nvPr/>
        </p:nvSpPr>
        <p:spPr>
          <a:xfrm>
            <a:off x="8011006" y="4627418"/>
            <a:ext cx="1086812" cy="443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5159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623"/>
        <p:cNvGrpSpPr/>
        <p:nvPr/>
      </p:nvGrpSpPr>
      <p:grpSpPr>
        <a:xfrm>
          <a:off x="0" y="0"/>
          <a:ext cx="0" cy="0"/>
          <a:chOff x="0" y="0"/>
          <a:chExt cx="0" cy="0"/>
        </a:xfrm>
      </p:grpSpPr>
      <p:sp>
        <p:nvSpPr>
          <p:cNvPr id="624" name="Google Shape;624;p52" descr=" 624"/>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Rust-SGX (CCS’19)</a:t>
            </a:r>
            <a:endParaRPr sz="2800" b="1" i="0" u="none" strike="noStrike" cap="none">
              <a:solidFill>
                <a:schemeClr val="lt1"/>
              </a:solidFill>
              <a:latin typeface="Arial"/>
              <a:ea typeface="Arial"/>
              <a:cs typeface="Arial"/>
              <a:sym typeface="Arial"/>
            </a:endParaRPr>
          </a:p>
        </p:txBody>
      </p:sp>
      <p:sp>
        <p:nvSpPr>
          <p:cNvPr id="625" name="Google Shape;625;p52" descr=" 625"/>
          <p:cNvSpPr txBox="1"/>
          <p:nvPr/>
        </p:nvSpPr>
        <p:spPr>
          <a:xfrm>
            <a:off x="534054" y="1029932"/>
            <a:ext cx="8243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5" name="Google Shape;626;p52" descr=" 626">
            <a:extLst>
              <a:ext uri="{FF2B5EF4-FFF2-40B4-BE49-F238E27FC236}">
                <a16:creationId xmlns:a16="http://schemas.microsoft.com/office/drawing/2014/main" id="{E9A8D39E-08AD-4B57-8887-58A11A0B87FC}"/>
              </a:ext>
            </a:extLst>
          </p:cNvPr>
          <p:cNvGraphicFramePr/>
          <p:nvPr>
            <p:extLst>
              <p:ext uri="{D42A27DB-BD31-4B8C-83A1-F6EECF244321}">
                <p14:modId xmlns:p14="http://schemas.microsoft.com/office/powerpoint/2010/main" val="3695936785"/>
              </p:ext>
            </p:extLst>
          </p:nvPr>
        </p:nvGraphicFramePr>
        <p:xfrm>
          <a:off x="2829560" y="953732"/>
          <a:ext cx="6126475" cy="1642160"/>
        </p:xfrm>
        <a:graphic>
          <a:graphicData uri="http://schemas.openxmlformats.org/drawingml/2006/table">
            <a:tbl>
              <a:tblPr firstRow="1" bandRow="1">
                <a:noFill/>
                <a:tableStyleId>{E847A63C-619E-4953-8190-8C22DB80FA06}</a:tableStyleId>
              </a:tblPr>
              <a:tblGrid>
                <a:gridCol w="6126475">
                  <a:extLst>
                    <a:ext uri="{9D8B030D-6E8A-4147-A177-3AD203B41FA5}">
                      <a16:colId xmlns:a16="http://schemas.microsoft.com/office/drawing/2014/main" val="20000"/>
                    </a:ext>
                  </a:extLst>
                </a:gridCol>
              </a:tblGrid>
              <a:tr h="30481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Contributions</a:t>
                      </a:r>
                      <a:endParaRPr sz="14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337350">
                <a:tc>
                  <a:txBody>
                    <a:bodyPr/>
                    <a:lstStyle/>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dirty="0"/>
                        <a:t>A </a:t>
                      </a:r>
                      <a:r>
                        <a:rPr lang="en" sz="1200" b="1" u="none" strike="noStrike" cap="none" dirty="0"/>
                        <a:t>practical and layered approach to </a:t>
                      </a:r>
                      <a:r>
                        <a:rPr lang="en" sz="1200" b="1" u="none" strike="noStrike" cap="none" dirty="0">
                          <a:solidFill>
                            <a:srgbClr val="C00000"/>
                          </a:solidFill>
                        </a:rPr>
                        <a:t>exterminating memory corruptions </a:t>
                      </a:r>
                      <a:r>
                        <a:rPr lang="en" sz="1200" b="1" u="none" strike="noStrike" cap="none" dirty="0"/>
                        <a:t>for SGX enclave programs</a:t>
                      </a:r>
                      <a:r>
                        <a:rPr lang="en" sz="1200" u="none" strike="noStrike" cap="none" dirty="0"/>
                        <a:t>.</a:t>
                      </a:r>
                      <a:endParaRPr sz="1400" u="none" strike="noStrike" cap="none" dirty="0"/>
                    </a:p>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dirty="0"/>
                        <a:t>We propose the </a:t>
                      </a:r>
                      <a:r>
                        <a:rPr lang="en" sz="1200" b="1" u="none" strike="noStrike" cap="none" dirty="0"/>
                        <a:t>use of type safety and formal proof</a:t>
                      </a:r>
                      <a:r>
                        <a:rPr lang="en" sz="1200" u="none" strike="noStrike" cap="none" dirty="0"/>
                        <a:t> to handle the unsafe components when dealing with a layered memory safety model.</a:t>
                      </a:r>
                      <a:endParaRPr sz="1400" u="none" strike="noStrike" cap="none" dirty="0"/>
                    </a:p>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dirty="0"/>
                        <a:t>Our evaluation results show that </a:t>
                      </a:r>
                      <a:r>
                        <a:rPr lang="en" sz="1200" b="1" u="none" strike="noStrike" cap="none" dirty="0"/>
                        <a:t>Rust-SGX</a:t>
                      </a:r>
                      <a:r>
                        <a:rPr lang="en" sz="1200" u="none" strike="noStrike" cap="none" dirty="0"/>
                        <a:t> fully preserves the SGX functionality and meanwhile does not impose any significant performance overhead.</a:t>
                      </a:r>
                      <a:endParaRPr sz="1200" b="1"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4" name="Google Shape;627;p52" descr=" 627">
            <a:extLst>
              <a:ext uri="{FF2B5EF4-FFF2-40B4-BE49-F238E27FC236}">
                <a16:creationId xmlns:a16="http://schemas.microsoft.com/office/drawing/2014/main" id="{5A887696-3E41-4DE7-93FB-7C27CE160A5A}"/>
              </a:ext>
            </a:extLst>
          </p:cNvPr>
          <p:cNvGraphicFramePr/>
          <p:nvPr>
            <p:extLst>
              <p:ext uri="{D42A27DB-BD31-4B8C-83A1-F6EECF244321}">
                <p14:modId xmlns:p14="http://schemas.microsoft.com/office/powerpoint/2010/main" val="1760804296"/>
              </p:ext>
            </p:extLst>
          </p:nvPr>
        </p:nvGraphicFramePr>
        <p:xfrm>
          <a:off x="284863" y="975361"/>
          <a:ext cx="2381825" cy="1654810"/>
        </p:xfrm>
        <a:graphic>
          <a:graphicData uri="http://schemas.openxmlformats.org/drawingml/2006/table">
            <a:tbl>
              <a:tblPr firstRow="1" bandRow="1">
                <a:noFill/>
                <a:tableStyleId>{E847A63C-619E-4953-8190-8C22DB80FA06}</a:tableStyleId>
              </a:tblPr>
              <a:tblGrid>
                <a:gridCol w="2381825">
                  <a:extLst>
                    <a:ext uri="{9D8B030D-6E8A-4147-A177-3AD203B41FA5}">
                      <a16:colId xmlns:a16="http://schemas.microsoft.com/office/drawing/2014/main" val="20000"/>
                    </a:ext>
                  </a:extLst>
                </a:gridCol>
              </a:tblGrid>
              <a:tr h="28320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Motivation</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272950">
                <a:tc>
                  <a:txBody>
                    <a:bodyPr/>
                    <a:lstStyle/>
                    <a:p>
                      <a:pPr marL="0" marR="0" lvl="0" indent="0" algn="just" rtl="0">
                        <a:lnSpc>
                          <a:spcPct val="100000"/>
                        </a:lnSpc>
                        <a:spcBef>
                          <a:spcPts val="0"/>
                        </a:spcBef>
                        <a:spcAft>
                          <a:spcPts val="0"/>
                        </a:spcAft>
                        <a:buClr>
                          <a:srgbClr val="000000"/>
                        </a:buClr>
                        <a:buSzPts val="1200"/>
                        <a:buFont typeface="Arial"/>
                        <a:buNone/>
                      </a:pPr>
                      <a:r>
                        <a:rPr lang="en" sz="1200" u="none" strike="noStrike" cap="none" dirty="0"/>
                        <a:t>The key objective of Rust-SGX is to remove </a:t>
                      </a:r>
                      <a:r>
                        <a:rPr lang="en" sz="1200" b="1" u="none" strike="noStrike" cap="none" dirty="0">
                          <a:solidFill>
                            <a:srgbClr val="C00000"/>
                          </a:solidFill>
                        </a:rPr>
                        <a:t>memory corruption vulnerabilities </a:t>
                      </a:r>
                      <a:r>
                        <a:rPr lang="en" sz="1200" u="none" strike="noStrike" cap="none" dirty="0"/>
                        <a:t>inside SGX enclave by enabling the enclave software development with memory safe languages.</a:t>
                      </a:r>
                      <a:endParaRPr sz="12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6" name="Google Shape;628;p52" descr=" 628">
            <a:extLst>
              <a:ext uri="{FF2B5EF4-FFF2-40B4-BE49-F238E27FC236}">
                <a16:creationId xmlns:a16="http://schemas.microsoft.com/office/drawing/2014/main" id="{840D5084-9170-45C8-826A-380FF13E0D97}"/>
              </a:ext>
            </a:extLst>
          </p:cNvPr>
          <p:cNvGraphicFramePr/>
          <p:nvPr>
            <p:extLst>
              <p:ext uri="{D42A27DB-BD31-4B8C-83A1-F6EECF244321}">
                <p14:modId xmlns:p14="http://schemas.microsoft.com/office/powerpoint/2010/main" val="4106828120"/>
              </p:ext>
            </p:extLst>
          </p:nvPr>
        </p:nvGraphicFramePr>
        <p:xfrm>
          <a:off x="294863" y="2707638"/>
          <a:ext cx="2361825" cy="1833475"/>
        </p:xfrm>
        <a:graphic>
          <a:graphicData uri="http://schemas.openxmlformats.org/drawingml/2006/table">
            <a:tbl>
              <a:tblPr firstRow="1" bandRow="1">
                <a:noFill/>
                <a:tableStyleId>{E847A63C-619E-4953-8190-8C22DB80FA06}</a:tableStyleId>
              </a:tblPr>
              <a:tblGrid>
                <a:gridCol w="2361825">
                  <a:extLst>
                    <a:ext uri="{9D8B030D-6E8A-4147-A177-3AD203B41FA5}">
                      <a16:colId xmlns:a16="http://schemas.microsoft.com/office/drawing/2014/main" val="20000"/>
                    </a:ext>
                  </a:extLst>
                </a:gridCol>
              </a:tblGrid>
              <a:tr h="28000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System Overview</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553475">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pic>
        <p:nvPicPr>
          <p:cNvPr id="7" name="Google Shape;630;p52" descr=" 630">
            <a:extLst>
              <a:ext uri="{FF2B5EF4-FFF2-40B4-BE49-F238E27FC236}">
                <a16:creationId xmlns:a16="http://schemas.microsoft.com/office/drawing/2014/main" id="{3CD3B66B-2EBD-4185-A1AB-D4927AC59145}"/>
              </a:ext>
            </a:extLst>
          </p:cNvPr>
          <p:cNvPicPr preferRelativeResize="0"/>
          <p:nvPr/>
        </p:nvPicPr>
        <p:blipFill rotWithShape="1">
          <a:blip r:embed="rId2">
            <a:alphaModFix/>
          </a:blip>
          <a:srcRect/>
          <a:stretch/>
        </p:blipFill>
        <p:spPr>
          <a:xfrm>
            <a:off x="498883" y="3114818"/>
            <a:ext cx="2018227" cy="1400598"/>
          </a:xfrm>
          <a:prstGeom prst="rect">
            <a:avLst/>
          </a:prstGeom>
          <a:noFill/>
          <a:ln>
            <a:noFill/>
          </a:ln>
        </p:spPr>
      </p:pic>
    </p:spTree>
    <p:extLst>
      <p:ext uri="{BB962C8B-B14F-4D97-AF65-F5344CB8AC3E}">
        <p14:creationId xmlns:p14="http://schemas.microsoft.com/office/powerpoint/2010/main" val="13695703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Shape 623"/>
        <p:cNvGrpSpPr/>
        <p:nvPr/>
      </p:nvGrpSpPr>
      <p:grpSpPr>
        <a:xfrm>
          <a:off x="0" y="0"/>
          <a:ext cx="0" cy="0"/>
          <a:chOff x="0" y="0"/>
          <a:chExt cx="0" cy="0"/>
        </a:xfrm>
      </p:grpSpPr>
      <p:sp>
        <p:nvSpPr>
          <p:cNvPr id="624" name="Google Shape;624;p52" descr=" 624"/>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Rust-SGX (CCS’19)</a:t>
            </a:r>
            <a:endParaRPr sz="2800" b="1" i="0" u="none" strike="noStrike" cap="none">
              <a:solidFill>
                <a:schemeClr val="lt1"/>
              </a:solidFill>
              <a:latin typeface="Arial"/>
              <a:ea typeface="Arial"/>
              <a:cs typeface="Arial"/>
              <a:sym typeface="Arial"/>
            </a:endParaRPr>
          </a:p>
        </p:txBody>
      </p:sp>
      <p:sp>
        <p:nvSpPr>
          <p:cNvPr id="625" name="Google Shape;625;p52" descr=" 625"/>
          <p:cNvSpPr txBox="1"/>
          <p:nvPr/>
        </p:nvSpPr>
        <p:spPr>
          <a:xfrm>
            <a:off x="534054" y="1029932"/>
            <a:ext cx="8243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aphicFrame>
        <p:nvGraphicFramePr>
          <p:cNvPr id="5" name="Google Shape;626;p52" descr=" 626">
            <a:extLst>
              <a:ext uri="{FF2B5EF4-FFF2-40B4-BE49-F238E27FC236}">
                <a16:creationId xmlns:a16="http://schemas.microsoft.com/office/drawing/2014/main" id="{E9A8D39E-08AD-4B57-8887-58A11A0B87FC}"/>
              </a:ext>
            </a:extLst>
          </p:cNvPr>
          <p:cNvGraphicFramePr/>
          <p:nvPr>
            <p:extLst>
              <p:ext uri="{D42A27DB-BD31-4B8C-83A1-F6EECF244321}">
                <p14:modId xmlns:p14="http://schemas.microsoft.com/office/powerpoint/2010/main" val="3458678611"/>
              </p:ext>
            </p:extLst>
          </p:nvPr>
        </p:nvGraphicFramePr>
        <p:xfrm>
          <a:off x="2829560" y="953732"/>
          <a:ext cx="6126475" cy="1642160"/>
        </p:xfrm>
        <a:graphic>
          <a:graphicData uri="http://schemas.openxmlformats.org/drawingml/2006/table">
            <a:tbl>
              <a:tblPr firstRow="1" bandRow="1">
                <a:noFill/>
                <a:tableStyleId>{E847A63C-619E-4953-8190-8C22DB80FA06}</a:tableStyleId>
              </a:tblPr>
              <a:tblGrid>
                <a:gridCol w="6126475">
                  <a:extLst>
                    <a:ext uri="{9D8B030D-6E8A-4147-A177-3AD203B41FA5}">
                      <a16:colId xmlns:a16="http://schemas.microsoft.com/office/drawing/2014/main" val="20000"/>
                    </a:ext>
                  </a:extLst>
                </a:gridCol>
              </a:tblGrid>
              <a:tr h="30481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Contributions</a:t>
                      </a:r>
                      <a:endParaRPr sz="14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337350">
                <a:tc>
                  <a:txBody>
                    <a:bodyPr/>
                    <a:lstStyle/>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dirty="0"/>
                        <a:t>A </a:t>
                      </a:r>
                      <a:r>
                        <a:rPr lang="en" sz="1200" b="1" u="none" strike="noStrike" cap="none" dirty="0"/>
                        <a:t>practical and layered approach to </a:t>
                      </a:r>
                      <a:r>
                        <a:rPr lang="en" sz="1200" b="1" u="none" strike="noStrike" cap="none" dirty="0">
                          <a:solidFill>
                            <a:srgbClr val="C00000"/>
                          </a:solidFill>
                        </a:rPr>
                        <a:t>exterminating memory corruptions</a:t>
                      </a:r>
                      <a:r>
                        <a:rPr lang="en" sz="1200" b="1" u="none" strike="noStrike" cap="none" dirty="0"/>
                        <a:t> for SGX enclave programs</a:t>
                      </a:r>
                      <a:r>
                        <a:rPr lang="en" sz="1200" u="none" strike="noStrike" cap="none" dirty="0"/>
                        <a:t>.</a:t>
                      </a:r>
                      <a:endParaRPr sz="1400" u="none" strike="noStrike" cap="none" dirty="0"/>
                    </a:p>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dirty="0"/>
                        <a:t>We propose the </a:t>
                      </a:r>
                      <a:r>
                        <a:rPr lang="en" sz="1200" b="1" u="none" strike="noStrike" cap="none" dirty="0"/>
                        <a:t>use of type safety and formal proof</a:t>
                      </a:r>
                      <a:r>
                        <a:rPr lang="en" sz="1200" u="none" strike="noStrike" cap="none" dirty="0"/>
                        <a:t> to handle the unsafe components when dealing with a layered memory safety model.</a:t>
                      </a:r>
                      <a:endParaRPr sz="1400" u="none" strike="noStrike" cap="none" dirty="0"/>
                    </a:p>
                    <a:p>
                      <a:pPr marL="285750" marR="0" lvl="0" indent="-285750" algn="just" rtl="0">
                        <a:lnSpc>
                          <a:spcPct val="100000"/>
                        </a:lnSpc>
                        <a:spcBef>
                          <a:spcPts val="0"/>
                        </a:spcBef>
                        <a:spcAft>
                          <a:spcPts val="0"/>
                        </a:spcAft>
                        <a:buClr>
                          <a:srgbClr val="000000"/>
                        </a:buClr>
                        <a:buSzPts val="1400"/>
                        <a:buFont typeface="Arial"/>
                        <a:buChar char="•"/>
                      </a:pPr>
                      <a:r>
                        <a:rPr lang="en" sz="1200" u="none" strike="noStrike" cap="none" dirty="0"/>
                        <a:t>Our evaluation results show that </a:t>
                      </a:r>
                      <a:r>
                        <a:rPr lang="en" sz="1200" b="1" u="none" strike="noStrike" cap="none" dirty="0"/>
                        <a:t>Rust-SGX</a:t>
                      </a:r>
                      <a:r>
                        <a:rPr lang="en" sz="1200" u="none" strike="noStrike" cap="none" dirty="0"/>
                        <a:t> fully preserves the SGX functionality and meanwhile does not impose any significant performance overhead.</a:t>
                      </a:r>
                      <a:endParaRPr sz="1200" b="1"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4" name="Google Shape;627;p52" descr=" 627">
            <a:extLst>
              <a:ext uri="{FF2B5EF4-FFF2-40B4-BE49-F238E27FC236}">
                <a16:creationId xmlns:a16="http://schemas.microsoft.com/office/drawing/2014/main" id="{5A887696-3E41-4DE7-93FB-7C27CE160A5A}"/>
              </a:ext>
            </a:extLst>
          </p:cNvPr>
          <p:cNvGraphicFramePr/>
          <p:nvPr>
            <p:extLst>
              <p:ext uri="{D42A27DB-BD31-4B8C-83A1-F6EECF244321}">
                <p14:modId xmlns:p14="http://schemas.microsoft.com/office/powerpoint/2010/main" val="2674838233"/>
              </p:ext>
            </p:extLst>
          </p:nvPr>
        </p:nvGraphicFramePr>
        <p:xfrm>
          <a:off x="284863" y="975361"/>
          <a:ext cx="2381825" cy="1654810"/>
        </p:xfrm>
        <a:graphic>
          <a:graphicData uri="http://schemas.openxmlformats.org/drawingml/2006/table">
            <a:tbl>
              <a:tblPr firstRow="1" bandRow="1">
                <a:noFill/>
                <a:tableStyleId>{E847A63C-619E-4953-8190-8C22DB80FA06}</a:tableStyleId>
              </a:tblPr>
              <a:tblGrid>
                <a:gridCol w="2381825">
                  <a:extLst>
                    <a:ext uri="{9D8B030D-6E8A-4147-A177-3AD203B41FA5}">
                      <a16:colId xmlns:a16="http://schemas.microsoft.com/office/drawing/2014/main" val="20000"/>
                    </a:ext>
                  </a:extLst>
                </a:gridCol>
              </a:tblGrid>
              <a:tr h="28320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Motivation</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272950">
                <a:tc>
                  <a:txBody>
                    <a:bodyPr/>
                    <a:lstStyle/>
                    <a:p>
                      <a:pPr marL="0" marR="0" lvl="0" indent="0" algn="just" rtl="0">
                        <a:lnSpc>
                          <a:spcPct val="100000"/>
                        </a:lnSpc>
                        <a:spcBef>
                          <a:spcPts val="0"/>
                        </a:spcBef>
                        <a:spcAft>
                          <a:spcPts val="0"/>
                        </a:spcAft>
                        <a:buClr>
                          <a:srgbClr val="000000"/>
                        </a:buClr>
                        <a:buSzPts val="1200"/>
                        <a:buFont typeface="Arial"/>
                        <a:buNone/>
                      </a:pPr>
                      <a:r>
                        <a:rPr lang="en" sz="1200" u="none" strike="noStrike" cap="none" dirty="0"/>
                        <a:t>The key objective of Rust-SGX is to remove </a:t>
                      </a:r>
                      <a:r>
                        <a:rPr lang="en" sz="1200" b="1" u="none" strike="noStrike" cap="none" dirty="0">
                          <a:solidFill>
                            <a:srgbClr val="C00000"/>
                          </a:solidFill>
                        </a:rPr>
                        <a:t>memory corruption vulnerabilities </a:t>
                      </a:r>
                      <a:r>
                        <a:rPr lang="en" sz="1200" u="none" strike="noStrike" cap="none" dirty="0"/>
                        <a:t>inside SGX enclave by enabling the enclave software development with memory safe languages.</a:t>
                      </a:r>
                      <a:endParaRPr sz="12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6" name="Google Shape;628;p52" descr=" 628">
            <a:extLst>
              <a:ext uri="{FF2B5EF4-FFF2-40B4-BE49-F238E27FC236}">
                <a16:creationId xmlns:a16="http://schemas.microsoft.com/office/drawing/2014/main" id="{840D5084-9170-45C8-826A-380FF13E0D97}"/>
              </a:ext>
            </a:extLst>
          </p:cNvPr>
          <p:cNvGraphicFramePr/>
          <p:nvPr/>
        </p:nvGraphicFramePr>
        <p:xfrm>
          <a:off x="294863" y="2707638"/>
          <a:ext cx="2361825" cy="1833475"/>
        </p:xfrm>
        <a:graphic>
          <a:graphicData uri="http://schemas.openxmlformats.org/drawingml/2006/table">
            <a:tbl>
              <a:tblPr firstRow="1" bandRow="1">
                <a:noFill/>
                <a:tableStyleId>{E847A63C-619E-4953-8190-8C22DB80FA06}</a:tableStyleId>
              </a:tblPr>
              <a:tblGrid>
                <a:gridCol w="2361825">
                  <a:extLst>
                    <a:ext uri="{9D8B030D-6E8A-4147-A177-3AD203B41FA5}">
                      <a16:colId xmlns:a16="http://schemas.microsoft.com/office/drawing/2014/main" val="20000"/>
                    </a:ext>
                  </a:extLst>
                </a:gridCol>
              </a:tblGrid>
              <a:tr h="28000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System Overview</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553475">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8" name="Google Shape;629;p52" descr=" 629">
            <a:extLst>
              <a:ext uri="{FF2B5EF4-FFF2-40B4-BE49-F238E27FC236}">
                <a16:creationId xmlns:a16="http://schemas.microsoft.com/office/drawing/2014/main" id="{FC315980-D183-4B80-AF61-ACB94846C18F}"/>
              </a:ext>
            </a:extLst>
          </p:cNvPr>
          <p:cNvGraphicFramePr/>
          <p:nvPr>
            <p:extLst>
              <p:ext uri="{D42A27DB-BD31-4B8C-83A1-F6EECF244321}">
                <p14:modId xmlns:p14="http://schemas.microsoft.com/office/powerpoint/2010/main" val="4246771516"/>
              </p:ext>
            </p:extLst>
          </p:nvPr>
        </p:nvGraphicFramePr>
        <p:xfrm>
          <a:off x="2829555" y="2707640"/>
          <a:ext cx="6136650" cy="1988775"/>
        </p:xfrm>
        <a:graphic>
          <a:graphicData uri="http://schemas.openxmlformats.org/drawingml/2006/table">
            <a:tbl>
              <a:tblPr firstRow="1" bandRow="1">
                <a:noFill/>
                <a:tableStyleId>{E847A63C-619E-4953-8190-8C22DB80FA06}</a:tableStyleId>
              </a:tblPr>
              <a:tblGrid>
                <a:gridCol w="6136650">
                  <a:extLst>
                    <a:ext uri="{9D8B030D-6E8A-4147-A177-3AD203B41FA5}">
                      <a16:colId xmlns:a16="http://schemas.microsoft.com/office/drawing/2014/main" val="20000"/>
                    </a:ext>
                  </a:extLst>
                </a:gridCol>
              </a:tblGrid>
              <a:tr h="289050">
                <a:tc>
                  <a:txBody>
                    <a:bodyPr/>
                    <a:lstStyle/>
                    <a:p>
                      <a:pPr marL="0" marR="0" lvl="0" indent="0" algn="ctr" rtl="0">
                        <a:lnSpc>
                          <a:spcPct val="100000"/>
                        </a:lnSpc>
                        <a:spcBef>
                          <a:spcPts val="0"/>
                        </a:spcBef>
                        <a:spcAft>
                          <a:spcPts val="0"/>
                        </a:spcAft>
                        <a:buClr>
                          <a:srgbClr val="000000"/>
                        </a:buClr>
                        <a:buSzPts val="1400"/>
                        <a:buFont typeface="Arial"/>
                        <a:buNone/>
                      </a:pPr>
                      <a:r>
                        <a:rPr lang="en" sz="1200" u="none" strike="noStrike" cap="none"/>
                        <a:t>Results</a:t>
                      </a:r>
                      <a:endParaRPr sz="12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699725">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pic>
        <p:nvPicPr>
          <p:cNvPr id="7" name="Google Shape;630;p52" descr=" 630">
            <a:extLst>
              <a:ext uri="{FF2B5EF4-FFF2-40B4-BE49-F238E27FC236}">
                <a16:creationId xmlns:a16="http://schemas.microsoft.com/office/drawing/2014/main" id="{3CD3B66B-2EBD-4185-A1AB-D4927AC59145}"/>
              </a:ext>
            </a:extLst>
          </p:cNvPr>
          <p:cNvPicPr preferRelativeResize="0"/>
          <p:nvPr/>
        </p:nvPicPr>
        <p:blipFill rotWithShape="1">
          <a:blip r:embed="rId2">
            <a:alphaModFix/>
          </a:blip>
          <a:srcRect/>
          <a:stretch/>
        </p:blipFill>
        <p:spPr>
          <a:xfrm>
            <a:off x="498883" y="3114818"/>
            <a:ext cx="2018227" cy="1400598"/>
          </a:xfrm>
          <a:prstGeom prst="rect">
            <a:avLst/>
          </a:prstGeom>
          <a:noFill/>
          <a:ln>
            <a:noFill/>
          </a:ln>
        </p:spPr>
      </p:pic>
      <p:pic>
        <p:nvPicPr>
          <p:cNvPr id="9" name="Google Shape;631;p52" descr=" 631">
            <a:extLst>
              <a:ext uri="{FF2B5EF4-FFF2-40B4-BE49-F238E27FC236}">
                <a16:creationId xmlns:a16="http://schemas.microsoft.com/office/drawing/2014/main" id="{A87E7014-8D2D-4D6B-B166-DDED393AA771}"/>
              </a:ext>
            </a:extLst>
          </p:cNvPr>
          <p:cNvPicPr preferRelativeResize="0"/>
          <p:nvPr/>
        </p:nvPicPr>
        <p:blipFill rotWithShape="1">
          <a:blip r:embed="rId3">
            <a:alphaModFix/>
          </a:blip>
          <a:srcRect/>
          <a:stretch/>
        </p:blipFill>
        <p:spPr>
          <a:xfrm>
            <a:off x="3088299" y="3114818"/>
            <a:ext cx="1681821" cy="1522356"/>
          </a:xfrm>
          <a:prstGeom prst="rect">
            <a:avLst/>
          </a:prstGeom>
          <a:noFill/>
          <a:ln>
            <a:noFill/>
          </a:ln>
        </p:spPr>
      </p:pic>
      <p:pic>
        <p:nvPicPr>
          <p:cNvPr id="10" name="Google Shape;632;p52" descr=" 632">
            <a:extLst>
              <a:ext uri="{FF2B5EF4-FFF2-40B4-BE49-F238E27FC236}">
                <a16:creationId xmlns:a16="http://schemas.microsoft.com/office/drawing/2014/main" id="{4464C487-F0D9-4C4A-95F4-098129394179}"/>
              </a:ext>
            </a:extLst>
          </p:cNvPr>
          <p:cNvPicPr preferRelativeResize="0"/>
          <p:nvPr/>
        </p:nvPicPr>
        <p:blipFill rotWithShape="1">
          <a:blip r:embed="rId4">
            <a:alphaModFix/>
          </a:blip>
          <a:srcRect/>
          <a:stretch/>
        </p:blipFill>
        <p:spPr>
          <a:xfrm>
            <a:off x="4886961" y="3120033"/>
            <a:ext cx="1933284" cy="1555779"/>
          </a:xfrm>
          <a:prstGeom prst="rect">
            <a:avLst/>
          </a:prstGeom>
          <a:noFill/>
          <a:ln>
            <a:noFill/>
          </a:ln>
        </p:spPr>
      </p:pic>
      <p:pic>
        <p:nvPicPr>
          <p:cNvPr id="11" name="Google Shape;633;p52" descr=" 633">
            <a:extLst>
              <a:ext uri="{FF2B5EF4-FFF2-40B4-BE49-F238E27FC236}">
                <a16:creationId xmlns:a16="http://schemas.microsoft.com/office/drawing/2014/main" id="{CA8BC8AA-3FF0-4DF7-8C2A-805C84189086}"/>
              </a:ext>
            </a:extLst>
          </p:cNvPr>
          <p:cNvPicPr preferRelativeResize="0"/>
          <p:nvPr/>
        </p:nvPicPr>
        <p:blipFill rotWithShape="1">
          <a:blip r:embed="rId5">
            <a:alphaModFix/>
          </a:blip>
          <a:srcRect/>
          <a:stretch/>
        </p:blipFill>
        <p:spPr>
          <a:xfrm>
            <a:off x="6888479" y="3182567"/>
            <a:ext cx="1822716" cy="1493245"/>
          </a:xfrm>
          <a:prstGeom prst="rect">
            <a:avLst/>
          </a:prstGeom>
          <a:noFill/>
          <a:ln>
            <a:noFill/>
          </a:ln>
        </p:spPr>
      </p:pic>
    </p:spTree>
    <p:extLst>
      <p:ext uri="{BB962C8B-B14F-4D97-AF65-F5344CB8AC3E}">
        <p14:creationId xmlns:p14="http://schemas.microsoft.com/office/powerpoint/2010/main" val="13024338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53"/>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Outline</a:t>
            </a:r>
            <a:endParaRPr sz="2800" b="1" i="0" u="none" strike="noStrike" cap="none">
              <a:solidFill>
                <a:schemeClr val="lt1"/>
              </a:solidFill>
              <a:latin typeface="Arial"/>
              <a:ea typeface="Arial"/>
              <a:cs typeface="Arial"/>
              <a:sym typeface="Arial"/>
            </a:endParaRPr>
          </a:p>
        </p:txBody>
      </p:sp>
      <p:sp>
        <p:nvSpPr>
          <p:cNvPr id="639" name="Google Shape;639;p53"/>
          <p:cNvSpPr txBox="1"/>
          <p:nvPr/>
        </p:nvSpPr>
        <p:spPr>
          <a:xfrm>
            <a:off x="571427" y="1173223"/>
            <a:ext cx="3416100" cy="2345700"/>
          </a:xfrm>
          <a:prstGeom prst="rect">
            <a:avLst/>
          </a:prstGeom>
          <a:noFill/>
          <a:ln>
            <a:noFill/>
          </a:ln>
        </p:spPr>
        <p:txBody>
          <a:bodyPr spcFirstLastPara="1" wrap="square" lIns="91425" tIns="45700" rIns="91425" bIns="45700" anchor="t" anchorCtr="0">
            <a:spAutoFit/>
          </a:bodyPr>
          <a:lstStyle/>
          <a:p>
            <a:pPr marL="0" marR="0" lvl="0" indent="0" algn="just" rtl="0">
              <a:lnSpc>
                <a:spcPct val="170000"/>
              </a:lnSpc>
              <a:spcBef>
                <a:spcPts val="0"/>
              </a:spcBef>
              <a:spcAft>
                <a:spcPts val="0"/>
              </a:spcAft>
              <a:buNone/>
            </a:pPr>
            <a:r>
              <a:rPr lang="en" sz="2400" b="1" i="0" u="none" strike="noStrike" cap="none">
                <a:solidFill>
                  <a:srgbClr val="BFBFBF"/>
                </a:solidFill>
                <a:latin typeface="Arial"/>
                <a:ea typeface="Arial"/>
                <a:cs typeface="Arial"/>
                <a:sym typeface="Arial"/>
              </a:rPr>
              <a:t>❶ Introduction </a:t>
            </a:r>
            <a:endParaRPr/>
          </a:p>
          <a:p>
            <a:pPr marL="0" marR="0" lvl="0" indent="0" algn="just" rtl="0">
              <a:lnSpc>
                <a:spcPct val="170000"/>
              </a:lnSpc>
              <a:spcBef>
                <a:spcPts val="0"/>
              </a:spcBef>
              <a:spcAft>
                <a:spcPts val="0"/>
              </a:spcAft>
              <a:buNone/>
            </a:pPr>
            <a:r>
              <a:rPr lang="en" sz="2400" b="1" i="0" u="none" strike="noStrike" cap="none">
                <a:solidFill>
                  <a:srgbClr val="BFBFBF"/>
                </a:solidFill>
                <a:latin typeface="Arial"/>
                <a:ea typeface="Arial"/>
                <a:cs typeface="Arial"/>
                <a:sym typeface="Arial"/>
              </a:rPr>
              <a:t>❷ Our Efforts</a:t>
            </a:r>
            <a:endParaRPr sz="2400" b="1" i="0" u="none" strike="noStrike" cap="none">
              <a:solidFill>
                <a:srgbClr val="BFBFBF"/>
              </a:solidFill>
              <a:latin typeface="Arial"/>
              <a:ea typeface="Arial"/>
              <a:cs typeface="Arial"/>
              <a:sym typeface="Arial"/>
            </a:endParaRPr>
          </a:p>
          <a:p>
            <a:pPr marL="0" marR="0" lvl="0" indent="0" algn="just" rtl="0">
              <a:lnSpc>
                <a:spcPct val="170000"/>
              </a:lnSpc>
              <a:spcBef>
                <a:spcPts val="0"/>
              </a:spcBef>
              <a:spcAft>
                <a:spcPts val="0"/>
              </a:spcAft>
              <a:buNone/>
            </a:pPr>
            <a:r>
              <a:rPr lang="en" sz="2400" b="1" i="0" u="none" strike="noStrike" cap="none">
                <a:solidFill>
                  <a:schemeClr val="dk1"/>
                </a:solidFill>
                <a:latin typeface="Arial"/>
                <a:ea typeface="Arial"/>
                <a:cs typeface="Arial"/>
                <a:sym typeface="Arial"/>
              </a:rPr>
              <a:t>❸ Applications</a:t>
            </a:r>
            <a:endParaRPr/>
          </a:p>
          <a:p>
            <a:pPr marL="0" marR="0" lvl="0" indent="0" algn="just" rtl="0">
              <a:lnSpc>
                <a:spcPct val="170000"/>
              </a:lnSpc>
              <a:spcBef>
                <a:spcPts val="0"/>
              </a:spcBef>
              <a:spcAft>
                <a:spcPts val="0"/>
              </a:spcAft>
              <a:buNone/>
            </a:pPr>
            <a:r>
              <a:rPr lang="en" sz="2400" b="1" i="0" u="none" strike="noStrike" cap="none">
                <a:solidFill>
                  <a:srgbClr val="BFBFBF"/>
                </a:solidFill>
                <a:latin typeface="Arial"/>
                <a:ea typeface="Arial"/>
                <a:cs typeface="Arial"/>
                <a:sym typeface="Arial"/>
              </a:rPr>
              <a:t>❹ </a:t>
            </a:r>
            <a:r>
              <a:rPr lang="en" sz="2400" b="1">
                <a:solidFill>
                  <a:srgbClr val="BFBFBF"/>
                </a:solidFill>
              </a:rPr>
              <a:t>Takeaway</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4" descr=" 644"/>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Application I: Medical Records Sharing</a:t>
            </a:r>
            <a:endParaRPr sz="27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4" descr=" 644"/>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Application I: Medical Records Sharing</a:t>
            </a:r>
            <a:endParaRPr sz="2700" b="1" i="0" u="none" strike="noStrike" cap="none">
              <a:solidFill>
                <a:schemeClr val="lt1"/>
              </a:solidFill>
              <a:latin typeface="Arial"/>
              <a:ea typeface="Arial"/>
              <a:cs typeface="Arial"/>
              <a:sym typeface="Arial"/>
            </a:endParaRPr>
          </a:p>
        </p:txBody>
      </p:sp>
      <p:pic>
        <p:nvPicPr>
          <p:cNvPr id="3" name="Google Shape;646;p54" descr=" 646">
            <a:extLst>
              <a:ext uri="{FF2B5EF4-FFF2-40B4-BE49-F238E27FC236}">
                <a16:creationId xmlns:a16="http://schemas.microsoft.com/office/drawing/2014/main" id="{4830B44B-C141-4CBA-8368-E4B48B2CCAFE}"/>
              </a:ext>
            </a:extLst>
          </p:cNvPr>
          <p:cNvPicPr preferRelativeResize="0"/>
          <p:nvPr/>
        </p:nvPicPr>
        <p:blipFill rotWithShape="1">
          <a:blip r:embed="rId3">
            <a:alphaModFix/>
          </a:blip>
          <a:srcRect/>
          <a:stretch/>
        </p:blipFill>
        <p:spPr>
          <a:xfrm>
            <a:off x="2456647" y="3637795"/>
            <a:ext cx="1013816" cy="1009894"/>
          </a:xfrm>
          <a:prstGeom prst="rect">
            <a:avLst/>
          </a:prstGeom>
          <a:noFill/>
          <a:ln>
            <a:noFill/>
          </a:ln>
        </p:spPr>
      </p:pic>
      <p:pic>
        <p:nvPicPr>
          <p:cNvPr id="4" name="Google Shape;647;p54" descr=" 647">
            <a:extLst>
              <a:ext uri="{FF2B5EF4-FFF2-40B4-BE49-F238E27FC236}">
                <a16:creationId xmlns:a16="http://schemas.microsoft.com/office/drawing/2014/main" id="{F6FCEC73-88FA-4358-8248-E83107D02A04}"/>
              </a:ext>
            </a:extLst>
          </p:cNvPr>
          <p:cNvPicPr preferRelativeResize="0"/>
          <p:nvPr/>
        </p:nvPicPr>
        <p:blipFill rotWithShape="1">
          <a:blip r:embed="rId4">
            <a:alphaModFix/>
          </a:blip>
          <a:srcRect/>
          <a:stretch/>
        </p:blipFill>
        <p:spPr>
          <a:xfrm>
            <a:off x="3827161" y="3557033"/>
            <a:ext cx="1554029" cy="1036019"/>
          </a:xfrm>
          <a:prstGeom prst="rect">
            <a:avLst/>
          </a:prstGeom>
          <a:noFill/>
          <a:ln>
            <a:noFill/>
          </a:ln>
        </p:spPr>
      </p:pic>
      <p:pic>
        <p:nvPicPr>
          <p:cNvPr id="5" name="Google Shape;648;p54" descr=" 648">
            <a:extLst>
              <a:ext uri="{FF2B5EF4-FFF2-40B4-BE49-F238E27FC236}">
                <a16:creationId xmlns:a16="http://schemas.microsoft.com/office/drawing/2014/main" id="{BB8A79FE-1005-4E89-9D1D-B43E94BCB04A}"/>
              </a:ext>
            </a:extLst>
          </p:cNvPr>
          <p:cNvPicPr preferRelativeResize="0"/>
          <p:nvPr/>
        </p:nvPicPr>
        <p:blipFill rotWithShape="1">
          <a:blip r:embed="rId5">
            <a:alphaModFix/>
          </a:blip>
          <a:srcRect/>
          <a:stretch/>
        </p:blipFill>
        <p:spPr>
          <a:xfrm>
            <a:off x="5975654" y="3708967"/>
            <a:ext cx="1361256" cy="867549"/>
          </a:xfrm>
          <a:prstGeom prst="rect">
            <a:avLst/>
          </a:prstGeom>
          <a:noFill/>
          <a:ln>
            <a:noFill/>
          </a:ln>
        </p:spPr>
      </p:pic>
    </p:spTree>
    <p:extLst>
      <p:ext uri="{BB962C8B-B14F-4D97-AF65-F5344CB8AC3E}">
        <p14:creationId xmlns:p14="http://schemas.microsoft.com/office/powerpoint/2010/main" val="10886412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4" descr=" 644"/>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Application I: Medical Records Sharing</a:t>
            </a:r>
            <a:endParaRPr sz="2700" b="1" i="0" u="none" strike="noStrike" cap="none">
              <a:solidFill>
                <a:schemeClr val="lt1"/>
              </a:solidFill>
              <a:latin typeface="Arial"/>
              <a:ea typeface="Arial"/>
              <a:cs typeface="Arial"/>
              <a:sym typeface="Arial"/>
            </a:endParaRPr>
          </a:p>
        </p:txBody>
      </p:sp>
      <p:pic>
        <p:nvPicPr>
          <p:cNvPr id="7" name="Google Shape;645;p54" descr=" 645">
            <a:extLst>
              <a:ext uri="{FF2B5EF4-FFF2-40B4-BE49-F238E27FC236}">
                <a16:creationId xmlns:a16="http://schemas.microsoft.com/office/drawing/2014/main" id="{AECBC883-998F-4C34-AEE7-03311D9BA028}"/>
              </a:ext>
            </a:extLst>
          </p:cNvPr>
          <p:cNvPicPr preferRelativeResize="0"/>
          <p:nvPr/>
        </p:nvPicPr>
        <p:blipFill rotWithShape="1">
          <a:blip r:embed="rId2">
            <a:alphaModFix/>
          </a:blip>
          <a:srcRect/>
          <a:stretch/>
        </p:blipFill>
        <p:spPr>
          <a:xfrm>
            <a:off x="3657727" y="2376778"/>
            <a:ext cx="1554050" cy="971965"/>
          </a:xfrm>
          <a:prstGeom prst="rect">
            <a:avLst/>
          </a:prstGeom>
          <a:noFill/>
          <a:ln>
            <a:noFill/>
          </a:ln>
        </p:spPr>
      </p:pic>
      <p:pic>
        <p:nvPicPr>
          <p:cNvPr id="3" name="Google Shape;646;p54" descr=" 646">
            <a:extLst>
              <a:ext uri="{FF2B5EF4-FFF2-40B4-BE49-F238E27FC236}">
                <a16:creationId xmlns:a16="http://schemas.microsoft.com/office/drawing/2014/main" id="{4830B44B-C141-4CBA-8368-E4B48B2CCAFE}"/>
              </a:ext>
            </a:extLst>
          </p:cNvPr>
          <p:cNvPicPr preferRelativeResize="0"/>
          <p:nvPr/>
        </p:nvPicPr>
        <p:blipFill rotWithShape="1">
          <a:blip r:embed="rId3">
            <a:alphaModFix/>
          </a:blip>
          <a:srcRect/>
          <a:stretch/>
        </p:blipFill>
        <p:spPr>
          <a:xfrm>
            <a:off x="2456647" y="3637795"/>
            <a:ext cx="1013816" cy="1009894"/>
          </a:xfrm>
          <a:prstGeom prst="rect">
            <a:avLst/>
          </a:prstGeom>
          <a:noFill/>
          <a:ln>
            <a:noFill/>
          </a:ln>
        </p:spPr>
      </p:pic>
      <p:pic>
        <p:nvPicPr>
          <p:cNvPr id="4" name="Google Shape;647;p54" descr=" 647">
            <a:extLst>
              <a:ext uri="{FF2B5EF4-FFF2-40B4-BE49-F238E27FC236}">
                <a16:creationId xmlns:a16="http://schemas.microsoft.com/office/drawing/2014/main" id="{F6FCEC73-88FA-4358-8248-E83107D02A04}"/>
              </a:ext>
            </a:extLst>
          </p:cNvPr>
          <p:cNvPicPr preferRelativeResize="0"/>
          <p:nvPr/>
        </p:nvPicPr>
        <p:blipFill rotWithShape="1">
          <a:blip r:embed="rId4">
            <a:alphaModFix/>
          </a:blip>
          <a:srcRect/>
          <a:stretch/>
        </p:blipFill>
        <p:spPr>
          <a:xfrm>
            <a:off x="3827161" y="3557033"/>
            <a:ext cx="1554029" cy="1036019"/>
          </a:xfrm>
          <a:prstGeom prst="rect">
            <a:avLst/>
          </a:prstGeom>
          <a:noFill/>
          <a:ln>
            <a:noFill/>
          </a:ln>
        </p:spPr>
      </p:pic>
      <p:pic>
        <p:nvPicPr>
          <p:cNvPr id="5" name="Google Shape;648;p54" descr=" 648">
            <a:extLst>
              <a:ext uri="{FF2B5EF4-FFF2-40B4-BE49-F238E27FC236}">
                <a16:creationId xmlns:a16="http://schemas.microsoft.com/office/drawing/2014/main" id="{BB8A79FE-1005-4E89-9D1D-B43E94BCB04A}"/>
              </a:ext>
            </a:extLst>
          </p:cNvPr>
          <p:cNvPicPr preferRelativeResize="0"/>
          <p:nvPr/>
        </p:nvPicPr>
        <p:blipFill rotWithShape="1">
          <a:blip r:embed="rId5">
            <a:alphaModFix/>
          </a:blip>
          <a:srcRect/>
          <a:stretch/>
        </p:blipFill>
        <p:spPr>
          <a:xfrm>
            <a:off x="5975654" y="3708967"/>
            <a:ext cx="1361256" cy="867549"/>
          </a:xfrm>
          <a:prstGeom prst="rect">
            <a:avLst/>
          </a:prstGeom>
          <a:noFill/>
          <a:ln>
            <a:noFill/>
          </a:ln>
        </p:spPr>
      </p:pic>
      <p:sp>
        <p:nvSpPr>
          <p:cNvPr id="6" name="Google Shape;649;p54" descr=" 649">
            <a:extLst>
              <a:ext uri="{FF2B5EF4-FFF2-40B4-BE49-F238E27FC236}">
                <a16:creationId xmlns:a16="http://schemas.microsoft.com/office/drawing/2014/main" id="{4503DA11-BA7B-4DCC-B6DF-3387E2E19F24}"/>
              </a:ext>
            </a:extLst>
          </p:cNvPr>
          <p:cNvSpPr/>
          <p:nvPr/>
        </p:nvSpPr>
        <p:spPr>
          <a:xfrm rot="5400000">
            <a:off x="4589036" y="1633187"/>
            <a:ext cx="369361" cy="3517024"/>
          </a:xfrm>
          <a:prstGeom prst="leftBrace">
            <a:avLst>
              <a:gd name="adj1" fmla="val 8333"/>
              <a:gd name="adj2" fmla="val 61957"/>
            </a:avLst>
          </a:prstGeom>
          <a:noFill/>
          <a:ln w="9525" cap="flat" cmpd="sng">
            <a:solidFill>
              <a:srgbClr val="031C6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pic>
        <p:nvPicPr>
          <p:cNvPr id="8" name="Google Shape;661;p54" descr=" 661">
            <a:extLst>
              <a:ext uri="{FF2B5EF4-FFF2-40B4-BE49-F238E27FC236}">
                <a16:creationId xmlns:a16="http://schemas.microsoft.com/office/drawing/2014/main" id="{2BA98D19-98EC-4554-B45D-1114AD31335A}"/>
              </a:ext>
            </a:extLst>
          </p:cNvPr>
          <p:cNvPicPr preferRelativeResize="0"/>
          <p:nvPr/>
        </p:nvPicPr>
        <p:blipFill rotWithShape="1">
          <a:blip r:embed="rId6">
            <a:alphaModFix/>
          </a:blip>
          <a:srcRect/>
          <a:stretch/>
        </p:blipFill>
        <p:spPr>
          <a:xfrm>
            <a:off x="4052675" y="2660600"/>
            <a:ext cx="538797" cy="497450"/>
          </a:xfrm>
          <a:prstGeom prst="rect">
            <a:avLst/>
          </a:prstGeom>
          <a:noFill/>
          <a:ln>
            <a:noFill/>
          </a:ln>
        </p:spPr>
      </p:pic>
    </p:spTree>
    <p:extLst>
      <p:ext uri="{BB962C8B-B14F-4D97-AF65-F5344CB8AC3E}">
        <p14:creationId xmlns:p14="http://schemas.microsoft.com/office/powerpoint/2010/main" val="4729676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sp>
        <p:nvSpPr>
          <p:cNvPr id="102" name="Google Shape;102;p29" descr=" 10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Data is Under the Danger of Being Leaked or Abused</a:t>
            </a:r>
            <a:endParaRPr sz="2700" b="1" i="0" u="none" strike="noStrike" cap="none">
              <a:solidFill>
                <a:schemeClr val="lt1"/>
              </a:solidFill>
              <a:latin typeface="Arial"/>
              <a:ea typeface="Arial"/>
              <a:cs typeface="Arial"/>
              <a:sym typeface="Arial"/>
            </a:endParaRPr>
          </a:p>
        </p:txBody>
      </p:sp>
      <p:cxnSp>
        <p:nvCxnSpPr>
          <p:cNvPr id="103" name="Google Shape;103;p29" descr=" 103"/>
          <p:cNvCxnSpPr/>
          <p:nvPr/>
        </p:nvCxnSpPr>
        <p:spPr>
          <a:xfrm rot="10800000" flipH="1">
            <a:off x="337588" y="2446161"/>
            <a:ext cx="8372700" cy="47100"/>
          </a:xfrm>
          <a:prstGeom prst="straightConnector1">
            <a:avLst/>
          </a:prstGeom>
          <a:noFill/>
          <a:ln w="63500" cap="flat" cmpd="sng">
            <a:solidFill>
              <a:srgbClr val="C00000"/>
            </a:solidFill>
            <a:prstDash val="solid"/>
            <a:round/>
            <a:headEnd type="none" w="sm" len="sm"/>
            <a:tailEnd type="triangle" w="med" len="med"/>
          </a:ln>
        </p:spPr>
      </p:cxnSp>
      <p:sp>
        <p:nvSpPr>
          <p:cNvPr id="18" name="Google Shape;104;p29" descr=" 104">
            <a:extLst>
              <a:ext uri="{FF2B5EF4-FFF2-40B4-BE49-F238E27FC236}">
                <a16:creationId xmlns:a16="http://schemas.microsoft.com/office/drawing/2014/main" id="{57F57AD1-65E6-4C6A-A439-F71FBB4E2622}"/>
              </a:ext>
            </a:extLst>
          </p:cNvPr>
          <p:cNvSpPr/>
          <p:nvPr/>
        </p:nvSpPr>
        <p:spPr>
          <a:xfrm>
            <a:off x="3565053" y="1373082"/>
            <a:ext cx="2359800" cy="738600"/>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Marriott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November, 2018</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500 million guests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 </a:t>
            </a:r>
            <a:r>
              <a:rPr lang="en" sz="1050"/>
              <a:t>99</a:t>
            </a:r>
            <a:r>
              <a:rPr lang="en" sz="1050" b="0" i="0" u="none" strike="noStrike" cap="none">
                <a:solidFill>
                  <a:srgbClr val="000000"/>
                </a:solidFill>
                <a:latin typeface="Arial"/>
                <a:ea typeface="Arial"/>
                <a:cs typeface="Arial"/>
                <a:sym typeface="Arial"/>
              </a:rPr>
              <a:t> million</a:t>
            </a:r>
            <a:endParaRPr sz="1050" b="0" i="0" u="none" strike="noStrike" cap="none">
              <a:solidFill>
                <a:srgbClr val="000000"/>
              </a:solidFill>
              <a:latin typeface="Arial"/>
              <a:ea typeface="Arial"/>
              <a:cs typeface="Arial"/>
              <a:sym typeface="Arial"/>
            </a:endParaRPr>
          </a:p>
        </p:txBody>
      </p:sp>
      <p:pic>
        <p:nvPicPr>
          <p:cNvPr id="17" name="Google Shape;105;p29" descr=" 105">
            <a:extLst>
              <a:ext uri="{FF2B5EF4-FFF2-40B4-BE49-F238E27FC236}">
                <a16:creationId xmlns:a16="http://schemas.microsoft.com/office/drawing/2014/main" id="{8CBAB8C8-1E3D-4053-ACAB-564EC1715B5A}"/>
              </a:ext>
            </a:extLst>
          </p:cNvPr>
          <p:cNvPicPr preferRelativeResize="0"/>
          <p:nvPr/>
        </p:nvPicPr>
        <p:blipFill rotWithShape="1">
          <a:blip r:embed="rId2">
            <a:alphaModFix/>
          </a:blip>
          <a:srcRect/>
          <a:stretch/>
        </p:blipFill>
        <p:spPr>
          <a:xfrm>
            <a:off x="3912531" y="653489"/>
            <a:ext cx="870840" cy="643954"/>
          </a:xfrm>
          <a:prstGeom prst="rect">
            <a:avLst/>
          </a:prstGeom>
          <a:noFill/>
          <a:ln>
            <a:noFill/>
          </a:ln>
        </p:spPr>
      </p:pic>
      <p:sp>
        <p:nvSpPr>
          <p:cNvPr id="7" name="Google Shape;106;p29" descr=" 106">
            <a:extLst>
              <a:ext uri="{FF2B5EF4-FFF2-40B4-BE49-F238E27FC236}">
                <a16:creationId xmlns:a16="http://schemas.microsoft.com/office/drawing/2014/main" id="{EE65D2D0-398A-498C-BA4E-D0937D649AFE}"/>
              </a:ext>
            </a:extLst>
          </p:cNvPr>
          <p:cNvSpPr/>
          <p:nvPr/>
        </p:nvSpPr>
        <p:spPr>
          <a:xfrm>
            <a:off x="580266" y="3171100"/>
            <a:ext cx="2656812" cy="738664"/>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Uber</a:t>
            </a: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October, 2016</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57 million drivers and customers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$1</a:t>
            </a:r>
            <a:r>
              <a:rPr lang="en" sz="1050"/>
              <a:t>48</a:t>
            </a:r>
            <a:r>
              <a:rPr lang="en" sz="1050" b="0" i="0" u="none" strike="noStrike" cap="none">
                <a:solidFill>
                  <a:srgbClr val="000000"/>
                </a:solidFill>
                <a:latin typeface="Arial"/>
                <a:ea typeface="Arial"/>
                <a:cs typeface="Arial"/>
                <a:sym typeface="Arial"/>
              </a:rPr>
              <a:t> million</a:t>
            </a:r>
            <a:endParaRPr sz="1400" b="0" i="0" u="none" strike="noStrike" cap="none">
              <a:solidFill>
                <a:srgbClr val="000000"/>
              </a:solidFill>
              <a:latin typeface="Arial"/>
              <a:ea typeface="Arial"/>
              <a:cs typeface="Arial"/>
              <a:sym typeface="Arial"/>
            </a:endParaRPr>
          </a:p>
        </p:txBody>
      </p:sp>
      <p:pic>
        <p:nvPicPr>
          <p:cNvPr id="6" name="Google Shape;107;p29" descr=" 107">
            <a:extLst>
              <a:ext uri="{FF2B5EF4-FFF2-40B4-BE49-F238E27FC236}">
                <a16:creationId xmlns:a16="http://schemas.microsoft.com/office/drawing/2014/main" id="{0D4B76F0-54C1-46ED-B622-7624DB221002}"/>
              </a:ext>
            </a:extLst>
          </p:cNvPr>
          <p:cNvPicPr preferRelativeResize="0"/>
          <p:nvPr/>
        </p:nvPicPr>
        <p:blipFill rotWithShape="1">
          <a:blip r:embed="rId3">
            <a:alphaModFix/>
          </a:blip>
          <a:srcRect/>
          <a:stretch/>
        </p:blipFill>
        <p:spPr>
          <a:xfrm>
            <a:off x="1290126" y="4010500"/>
            <a:ext cx="1142617" cy="516618"/>
          </a:xfrm>
          <a:prstGeom prst="rect">
            <a:avLst/>
          </a:prstGeom>
          <a:noFill/>
          <a:ln>
            <a:noFill/>
          </a:ln>
        </p:spPr>
      </p:pic>
      <p:sp>
        <p:nvSpPr>
          <p:cNvPr id="9" name="Google Shape;108;p29" descr=" 108">
            <a:extLst>
              <a:ext uri="{FF2B5EF4-FFF2-40B4-BE49-F238E27FC236}">
                <a16:creationId xmlns:a16="http://schemas.microsoft.com/office/drawing/2014/main" id="{96EA932A-FE2C-4A1F-ADEC-B5379C23C6E0}"/>
              </a:ext>
            </a:extLst>
          </p:cNvPr>
          <p:cNvSpPr/>
          <p:nvPr/>
        </p:nvSpPr>
        <p:spPr>
          <a:xfrm>
            <a:off x="610481" y="1384479"/>
            <a:ext cx="2856600" cy="738600"/>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Equifax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July, 2017</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147.9 million consumers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$575 million</a:t>
            </a:r>
            <a:endParaRPr sz="1050" b="0" i="0" u="none" strike="noStrike" cap="none">
              <a:solidFill>
                <a:srgbClr val="000000"/>
              </a:solidFill>
              <a:latin typeface="Arial"/>
              <a:ea typeface="Arial"/>
              <a:cs typeface="Arial"/>
              <a:sym typeface="Arial"/>
            </a:endParaRPr>
          </a:p>
        </p:txBody>
      </p:sp>
      <p:pic>
        <p:nvPicPr>
          <p:cNvPr id="8" name="Google Shape;109;p29" descr=" 109">
            <a:extLst>
              <a:ext uri="{FF2B5EF4-FFF2-40B4-BE49-F238E27FC236}">
                <a16:creationId xmlns:a16="http://schemas.microsoft.com/office/drawing/2014/main" id="{41C3CD36-F5F5-48BE-AC20-564BF37F9FAF}"/>
              </a:ext>
            </a:extLst>
          </p:cNvPr>
          <p:cNvPicPr preferRelativeResize="0"/>
          <p:nvPr/>
        </p:nvPicPr>
        <p:blipFill rotWithShape="1">
          <a:blip r:embed="rId4">
            <a:alphaModFix/>
          </a:blip>
          <a:srcRect/>
          <a:stretch/>
        </p:blipFill>
        <p:spPr>
          <a:xfrm>
            <a:off x="751581" y="653489"/>
            <a:ext cx="1681162" cy="681037"/>
          </a:xfrm>
          <a:prstGeom prst="rect">
            <a:avLst/>
          </a:prstGeom>
          <a:noFill/>
          <a:ln>
            <a:noFill/>
          </a:ln>
        </p:spPr>
      </p:pic>
      <p:sp>
        <p:nvSpPr>
          <p:cNvPr id="4" name="Google Shape;112;p29" descr=" 112">
            <a:extLst>
              <a:ext uri="{FF2B5EF4-FFF2-40B4-BE49-F238E27FC236}">
                <a16:creationId xmlns:a16="http://schemas.microsoft.com/office/drawing/2014/main" id="{AED8EFC2-3937-4453-A4CD-FD1FDC53218B}"/>
              </a:ext>
            </a:extLst>
          </p:cNvPr>
          <p:cNvSpPr/>
          <p:nvPr/>
        </p:nvSpPr>
        <p:spPr>
          <a:xfrm>
            <a:off x="1771354" y="2329887"/>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1" name="Google Shape;113;p29" descr=" 113">
            <a:extLst>
              <a:ext uri="{FF2B5EF4-FFF2-40B4-BE49-F238E27FC236}">
                <a16:creationId xmlns:a16="http://schemas.microsoft.com/office/drawing/2014/main" id="{32B0D94D-BD2B-4770-BAA1-6A096418F316}"/>
              </a:ext>
            </a:extLst>
          </p:cNvPr>
          <p:cNvSpPr/>
          <p:nvPr/>
        </p:nvSpPr>
        <p:spPr>
          <a:xfrm>
            <a:off x="3012371" y="2324057"/>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9" name="Google Shape;114;p29" descr=" 114">
            <a:extLst>
              <a:ext uri="{FF2B5EF4-FFF2-40B4-BE49-F238E27FC236}">
                <a16:creationId xmlns:a16="http://schemas.microsoft.com/office/drawing/2014/main" id="{B833EA73-E478-4238-BB70-5EBB29A24ED7}"/>
              </a:ext>
            </a:extLst>
          </p:cNvPr>
          <p:cNvSpPr/>
          <p:nvPr/>
        </p:nvSpPr>
        <p:spPr>
          <a:xfrm>
            <a:off x="5296246" y="2355943"/>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cxnSp>
        <p:nvCxnSpPr>
          <p:cNvPr id="5" name="Google Shape;115;p29" descr=" 115">
            <a:extLst>
              <a:ext uri="{FF2B5EF4-FFF2-40B4-BE49-F238E27FC236}">
                <a16:creationId xmlns:a16="http://schemas.microsoft.com/office/drawing/2014/main" id="{D9CA2830-E7A0-43FF-B29F-9B98E603D36E}"/>
              </a:ext>
            </a:extLst>
          </p:cNvPr>
          <p:cNvCxnSpPr>
            <a:cxnSpLocks/>
          </p:cNvCxnSpPr>
          <p:nvPr/>
        </p:nvCxnSpPr>
        <p:spPr>
          <a:xfrm rot="5400000">
            <a:off x="1625385" y="2887812"/>
            <a:ext cx="566576" cy="1"/>
          </a:xfrm>
          <a:prstGeom prst="bentConnector3">
            <a:avLst>
              <a:gd name="adj1" fmla="val 50000"/>
            </a:avLst>
          </a:prstGeom>
          <a:noFill/>
          <a:ln w="9525" cap="flat" cmpd="sng">
            <a:solidFill>
              <a:srgbClr val="031C64"/>
            </a:solidFill>
            <a:prstDash val="solid"/>
            <a:round/>
            <a:headEnd type="none" w="sm" len="sm"/>
            <a:tailEnd type="none" w="sm" len="sm"/>
          </a:ln>
        </p:spPr>
      </p:cxnSp>
      <p:cxnSp>
        <p:nvCxnSpPr>
          <p:cNvPr id="10" name="Google Shape;116;p29" descr=" 116">
            <a:extLst>
              <a:ext uri="{FF2B5EF4-FFF2-40B4-BE49-F238E27FC236}">
                <a16:creationId xmlns:a16="http://schemas.microsoft.com/office/drawing/2014/main" id="{EF478A74-C0A8-4C2C-A811-5344D4EFE6F6}"/>
              </a:ext>
            </a:extLst>
          </p:cNvPr>
          <p:cNvCxnSpPr/>
          <p:nvPr/>
        </p:nvCxnSpPr>
        <p:spPr>
          <a:xfrm rot="16200000" flipH="1">
            <a:off x="2493712" y="1668148"/>
            <a:ext cx="200978" cy="1110840"/>
          </a:xfrm>
          <a:prstGeom prst="bentConnector3">
            <a:avLst>
              <a:gd name="adj1" fmla="val 50000"/>
            </a:avLst>
          </a:prstGeom>
          <a:noFill/>
          <a:ln w="9525" cap="flat" cmpd="sng">
            <a:solidFill>
              <a:srgbClr val="031C64"/>
            </a:solidFill>
            <a:prstDash val="solid"/>
            <a:round/>
            <a:headEnd type="none" w="sm" len="sm"/>
            <a:tailEnd type="none" w="sm" len="sm"/>
          </a:ln>
        </p:spPr>
      </p:cxnSp>
      <p:cxnSp>
        <p:nvCxnSpPr>
          <p:cNvPr id="20" name="Google Shape;117;p29" descr=" 117">
            <a:extLst>
              <a:ext uri="{FF2B5EF4-FFF2-40B4-BE49-F238E27FC236}">
                <a16:creationId xmlns:a16="http://schemas.microsoft.com/office/drawing/2014/main" id="{9F5B3838-5244-4886-B0F9-42CC01499D80}"/>
              </a:ext>
            </a:extLst>
          </p:cNvPr>
          <p:cNvCxnSpPr/>
          <p:nvPr/>
        </p:nvCxnSpPr>
        <p:spPr>
          <a:xfrm rot="16200000" flipH="1">
            <a:off x="4967129" y="1889506"/>
            <a:ext cx="244261" cy="688612"/>
          </a:xfrm>
          <a:prstGeom prst="bentConnector3">
            <a:avLst>
              <a:gd name="adj1" fmla="val 50000"/>
            </a:avLst>
          </a:prstGeom>
          <a:noFill/>
          <a:ln w="9525" cap="flat" cmpd="sng">
            <a:solidFill>
              <a:srgbClr val="031C64"/>
            </a:solidFill>
            <a:prstDash val="solid"/>
            <a:round/>
            <a:headEnd type="none" w="sm" len="sm"/>
            <a:tailEnd type="none" w="sm" len="sm"/>
          </a:ln>
        </p:spPr>
      </p:cxnSp>
      <p:sp>
        <p:nvSpPr>
          <p:cNvPr id="23" name="Google Shape;122;p29" descr=" 122">
            <a:extLst>
              <a:ext uri="{FF2B5EF4-FFF2-40B4-BE49-F238E27FC236}">
                <a16:creationId xmlns:a16="http://schemas.microsoft.com/office/drawing/2014/main" id="{A38B56A9-DB56-4590-A657-74E7DB6BF0A7}"/>
              </a:ext>
            </a:extLst>
          </p:cNvPr>
          <p:cNvSpPr/>
          <p:nvPr/>
        </p:nvSpPr>
        <p:spPr>
          <a:xfrm>
            <a:off x="6042125" y="1361810"/>
            <a:ext cx="2643186" cy="738600"/>
          </a:xfrm>
          <a:prstGeom prst="rect">
            <a:avLst/>
          </a:prstGeom>
          <a:solidFill>
            <a:srgbClr val="FFFF00"/>
          </a:solid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dirty="0">
                <a:solidFill>
                  <a:srgbClr val="000000"/>
                </a:solidFill>
                <a:latin typeface="Arial"/>
                <a:ea typeface="Arial"/>
                <a:cs typeface="Arial"/>
                <a:sym typeface="Arial"/>
              </a:rPr>
              <a:t>Cambridge Analytica</a:t>
            </a:r>
            <a:endParaRPr sz="105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dirty="0">
                <a:solidFill>
                  <a:srgbClr val="000000"/>
                </a:solidFill>
                <a:latin typeface="Arial"/>
                <a:ea typeface="Arial"/>
                <a:cs typeface="Arial"/>
                <a:sym typeface="Arial"/>
              </a:rPr>
              <a:t>Date: </a:t>
            </a:r>
            <a:r>
              <a:rPr lang="en" sz="1050" b="0" i="0" u="none" strike="noStrike" cap="none" dirty="0">
                <a:solidFill>
                  <a:srgbClr val="000000"/>
                </a:solidFill>
                <a:latin typeface="Arial"/>
                <a:ea typeface="Arial"/>
                <a:cs typeface="Arial"/>
                <a:sym typeface="Arial"/>
              </a:rPr>
              <a:t>2013-2018</a:t>
            </a:r>
            <a:br>
              <a:rPr lang="en" sz="1050" b="0" i="0" u="none" strike="noStrike" cap="none" dirty="0">
                <a:solidFill>
                  <a:srgbClr val="000000"/>
                </a:solidFill>
                <a:latin typeface="Arial"/>
                <a:ea typeface="Arial"/>
                <a:cs typeface="Arial"/>
                <a:sym typeface="Arial"/>
              </a:rPr>
            </a:br>
            <a:r>
              <a:rPr lang="en" sz="1050" b="1" i="0" u="none" strike="noStrike" cap="none" dirty="0">
                <a:solidFill>
                  <a:srgbClr val="000000"/>
                </a:solidFill>
                <a:latin typeface="Arial"/>
                <a:ea typeface="Arial"/>
                <a:cs typeface="Arial"/>
                <a:sym typeface="Arial"/>
              </a:rPr>
              <a:t>Impact:</a:t>
            </a:r>
            <a:r>
              <a:rPr lang="en" sz="1050" b="0" i="0" u="none" strike="noStrike" cap="none" dirty="0">
                <a:solidFill>
                  <a:srgbClr val="000000"/>
                </a:solidFill>
                <a:latin typeface="Arial"/>
                <a:ea typeface="Arial"/>
                <a:cs typeface="Arial"/>
                <a:sym typeface="Arial"/>
              </a:rPr>
              <a:t> Over 50 million Facebook users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dirty="0">
                <a:solidFill>
                  <a:srgbClr val="000000"/>
                </a:solidFill>
                <a:latin typeface="Arial"/>
                <a:ea typeface="Arial"/>
                <a:cs typeface="Arial"/>
                <a:sym typeface="Arial"/>
              </a:rPr>
              <a:t>Forfeit:</a:t>
            </a:r>
            <a:r>
              <a:rPr lang="en" sz="1050" b="0" i="0" u="none" strike="noStrike" cap="none" dirty="0">
                <a:solidFill>
                  <a:srgbClr val="000000"/>
                </a:solidFill>
                <a:latin typeface="Arial"/>
                <a:ea typeface="Arial"/>
                <a:cs typeface="Arial"/>
                <a:sym typeface="Arial"/>
              </a:rPr>
              <a:t>  Bankruptcy, $5 B</a:t>
            </a:r>
            <a:endParaRPr sz="1050" b="0" i="0" u="none" strike="noStrike" cap="none" dirty="0">
              <a:solidFill>
                <a:srgbClr val="000000"/>
              </a:solidFill>
              <a:latin typeface="Arial"/>
              <a:ea typeface="Arial"/>
              <a:cs typeface="Arial"/>
              <a:sym typeface="Arial"/>
            </a:endParaRPr>
          </a:p>
        </p:txBody>
      </p:sp>
      <p:cxnSp>
        <p:nvCxnSpPr>
          <p:cNvPr id="22" name="Google Shape;123;p29" descr=" 123">
            <a:extLst>
              <a:ext uri="{FF2B5EF4-FFF2-40B4-BE49-F238E27FC236}">
                <a16:creationId xmlns:a16="http://schemas.microsoft.com/office/drawing/2014/main" id="{4B43D894-D84D-4C15-AD01-F86BB1F20261}"/>
              </a:ext>
            </a:extLst>
          </p:cNvPr>
          <p:cNvCxnSpPr>
            <a:cxnSpLocks/>
          </p:cNvCxnSpPr>
          <p:nvPr/>
        </p:nvCxnSpPr>
        <p:spPr>
          <a:xfrm rot="5400000">
            <a:off x="6832951" y="1757747"/>
            <a:ext cx="188104" cy="873430"/>
          </a:xfrm>
          <a:prstGeom prst="bentConnector3">
            <a:avLst>
              <a:gd name="adj1" fmla="val 50000"/>
            </a:avLst>
          </a:prstGeom>
          <a:noFill/>
          <a:ln w="9525" cap="flat" cmpd="sng">
            <a:solidFill>
              <a:srgbClr val="031C64"/>
            </a:solidFill>
            <a:prstDash val="solid"/>
            <a:round/>
            <a:headEnd type="none" w="sm" len="sm"/>
            <a:tailEnd type="none" w="sm" len="sm"/>
          </a:ln>
        </p:spPr>
      </p:cxnSp>
      <p:pic>
        <p:nvPicPr>
          <p:cNvPr id="24" name="Google Shape;125;p29" descr=" 125">
            <a:extLst>
              <a:ext uri="{FF2B5EF4-FFF2-40B4-BE49-F238E27FC236}">
                <a16:creationId xmlns:a16="http://schemas.microsoft.com/office/drawing/2014/main" id="{7C6E5815-613B-46BA-AD3F-608E8B0B1BE6}"/>
              </a:ext>
            </a:extLst>
          </p:cNvPr>
          <p:cNvPicPr preferRelativeResize="0"/>
          <p:nvPr/>
        </p:nvPicPr>
        <p:blipFill rotWithShape="1">
          <a:blip r:embed="rId5">
            <a:alphaModFix/>
          </a:blip>
          <a:srcRect/>
          <a:stretch/>
        </p:blipFill>
        <p:spPr>
          <a:xfrm>
            <a:off x="6550618" y="628506"/>
            <a:ext cx="1206272" cy="731001"/>
          </a:xfrm>
          <a:prstGeom prst="rect">
            <a:avLst/>
          </a:prstGeom>
          <a:noFill/>
          <a:ln>
            <a:noFill/>
          </a:ln>
        </p:spPr>
      </p:pic>
      <p:sp>
        <p:nvSpPr>
          <p:cNvPr id="21" name="Google Shape;124;p29" descr=" 124">
            <a:extLst>
              <a:ext uri="{FF2B5EF4-FFF2-40B4-BE49-F238E27FC236}">
                <a16:creationId xmlns:a16="http://schemas.microsoft.com/office/drawing/2014/main" id="{D2A87A76-4422-4340-9A12-C39A104544D1}"/>
              </a:ext>
            </a:extLst>
          </p:cNvPr>
          <p:cNvSpPr/>
          <p:nvPr/>
        </p:nvSpPr>
        <p:spPr>
          <a:xfrm>
            <a:off x="6353038" y="2288514"/>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grpSp>
        <p:nvGrpSpPr>
          <p:cNvPr id="12" name="Group 11" descr=" 20">
            <a:extLst>
              <a:ext uri="{FF2B5EF4-FFF2-40B4-BE49-F238E27FC236}">
                <a16:creationId xmlns:a16="http://schemas.microsoft.com/office/drawing/2014/main" id="{6E3E9CBA-2B5D-484B-AF6A-1816300ADBC0}"/>
              </a:ext>
            </a:extLst>
          </p:cNvPr>
          <p:cNvGrpSpPr/>
          <p:nvPr/>
        </p:nvGrpSpPr>
        <p:grpSpPr>
          <a:xfrm>
            <a:off x="3320842" y="2324057"/>
            <a:ext cx="2146696" cy="2239342"/>
            <a:chOff x="3320842" y="2324057"/>
            <a:chExt cx="2146696" cy="2239342"/>
          </a:xfrm>
        </p:grpSpPr>
        <p:sp>
          <p:nvSpPr>
            <p:cNvPr id="13" name="Google Shape;178;p28">
              <a:extLst>
                <a:ext uri="{FF2B5EF4-FFF2-40B4-BE49-F238E27FC236}">
                  <a16:creationId xmlns:a16="http://schemas.microsoft.com/office/drawing/2014/main" id="{1FBA3524-90EE-4715-B7D2-CBF95F3E5AE3}"/>
                </a:ext>
              </a:extLst>
            </p:cNvPr>
            <p:cNvSpPr/>
            <p:nvPr/>
          </p:nvSpPr>
          <p:spPr>
            <a:xfrm>
              <a:off x="3320842" y="3171100"/>
              <a:ext cx="2146696" cy="738664"/>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1" i="0" u="none" strike="noStrike" cap="none" dirty="0">
                  <a:solidFill>
                    <a:srgbClr val="000000"/>
                  </a:solidFill>
                  <a:latin typeface="Arial"/>
                  <a:ea typeface="Arial"/>
                  <a:cs typeface="Arial"/>
                  <a:sym typeface="Arial"/>
                </a:rPr>
                <a:t>British Airways</a:t>
              </a:r>
              <a:endParaRPr dirty="0"/>
            </a:p>
            <a:p>
              <a:pPr marL="0" marR="0" lvl="0" indent="0" algn="l" rtl="0">
                <a:lnSpc>
                  <a:spcPct val="100000"/>
                </a:lnSpc>
                <a:spcBef>
                  <a:spcPts val="0"/>
                </a:spcBef>
                <a:spcAft>
                  <a:spcPts val="0"/>
                </a:spcAft>
                <a:buNone/>
              </a:pPr>
              <a:r>
                <a:rPr lang="en" sz="1050" b="1" i="0" u="none" strike="noStrike" cap="none" dirty="0">
                  <a:solidFill>
                    <a:srgbClr val="000000"/>
                  </a:solidFill>
                  <a:latin typeface="Arial"/>
                  <a:ea typeface="Arial"/>
                  <a:cs typeface="Arial"/>
                  <a:sym typeface="Arial"/>
                </a:rPr>
                <a:t>Date:</a:t>
              </a:r>
              <a:r>
                <a:rPr lang="en" sz="1050" b="0" i="0" u="none" strike="noStrike" cap="none" dirty="0">
                  <a:solidFill>
                    <a:srgbClr val="000000"/>
                  </a:solidFill>
                  <a:latin typeface="Arial"/>
                  <a:ea typeface="Arial"/>
                  <a:cs typeface="Arial"/>
                  <a:sym typeface="Arial"/>
                </a:rPr>
                <a:t>  September, 2018</a:t>
              </a:r>
              <a:br>
                <a:rPr lang="en" sz="1050" b="0" i="0" u="none" strike="noStrike" cap="none" dirty="0">
                  <a:solidFill>
                    <a:srgbClr val="000000"/>
                  </a:solidFill>
                  <a:latin typeface="Arial"/>
                  <a:ea typeface="Arial"/>
                  <a:cs typeface="Arial"/>
                  <a:sym typeface="Arial"/>
                </a:rPr>
              </a:br>
              <a:r>
                <a:rPr lang="en" sz="1050" b="1" i="0" u="none" strike="noStrike" cap="none" dirty="0">
                  <a:solidFill>
                    <a:srgbClr val="000000"/>
                  </a:solidFill>
                  <a:latin typeface="Arial"/>
                  <a:ea typeface="Arial"/>
                  <a:cs typeface="Arial"/>
                  <a:sym typeface="Arial"/>
                </a:rPr>
                <a:t>Impact:</a:t>
              </a:r>
              <a:r>
                <a:rPr lang="en" sz="1050" b="0" i="0" u="none" strike="noStrike" cap="none" dirty="0">
                  <a:solidFill>
                    <a:srgbClr val="000000"/>
                  </a:solidFill>
                  <a:latin typeface="Arial"/>
                  <a:ea typeface="Arial"/>
                  <a:cs typeface="Arial"/>
                  <a:sym typeface="Arial"/>
                </a:rPr>
                <a:t>  500,000 customers  </a:t>
              </a: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050" b="1" i="0" u="none" strike="noStrike" cap="none" dirty="0">
                  <a:solidFill>
                    <a:srgbClr val="000000"/>
                  </a:solidFill>
                  <a:latin typeface="Arial"/>
                  <a:ea typeface="Arial"/>
                  <a:cs typeface="Arial"/>
                  <a:sym typeface="Arial"/>
                </a:rPr>
                <a:t>Forfeit:</a:t>
              </a:r>
              <a:r>
                <a:rPr lang="en" sz="1050" b="0" i="0" u="none" strike="noStrike" cap="none" dirty="0">
                  <a:solidFill>
                    <a:srgbClr val="000000"/>
                  </a:solidFill>
                  <a:latin typeface="Arial"/>
                  <a:ea typeface="Arial"/>
                  <a:cs typeface="Arial"/>
                  <a:sym typeface="Arial"/>
                </a:rPr>
                <a:t>  £183m</a:t>
              </a:r>
              <a:endParaRPr dirty="0"/>
            </a:p>
          </p:txBody>
        </p:sp>
        <p:pic>
          <p:nvPicPr>
            <p:cNvPr id="14" name="Google Shape;179;p28">
              <a:extLst>
                <a:ext uri="{FF2B5EF4-FFF2-40B4-BE49-F238E27FC236}">
                  <a16:creationId xmlns:a16="http://schemas.microsoft.com/office/drawing/2014/main" id="{15FEE663-21A2-455C-98A8-109567C63544}"/>
                </a:ext>
              </a:extLst>
            </p:cNvPr>
            <p:cNvPicPr preferRelativeResize="0"/>
            <p:nvPr/>
          </p:nvPicPr>
          <p:blipFill rotWithShape="1">
            <a:blip r:embed="rId6">
              <a:alphaModFix/>
            </a:blip>
            <a:srcRect/>
            <a:stretch/>
          </p:blipFill>
          <p:spPr>
            <a:xfrm>
              <a:off x="3749955" y="3974218"/>
              <a:ext cx="1301170" cy="589181"/>
            </a:xfrm>
            <a:prstGeom prst="rect">
              <a:avLst/>
            </a:prstGeom>
            <a:noFill/>
            <a:ln>
              <a:noFill/>
            </a:ln>
          </p:spPr>
        </p:pic>
        <p:sp>
          <p:nvSpPr>
            <p:cNvPr id="15" name="Google Shape;180;p28">
              <a:extLst>
                <a:ext uri="{FF2B5EF4-FFF2-40B4-BE49-F238E27FC236}">
                  <a16:creationId xmlns:a16="http://schemas.microsoft.com/office/drawing/2014/main" id="{9EDD40F9-3D48-40B6-AFBF-6C15F784F0AF}"/>
                </a:ext>
              </a:extLst>
            </p:cNvPr>
            <p:cNvSpPr/>
            <p:nvPr/>
          </p:nvSpPr>
          <p:spPr>
            <a:xfrm>
              <a:off x="4256871" y="2324057"/>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cxnSp>
          <p:nvCxnSpPr>
            <p:cNvPr id="16" name="Google Shape;181;p28">
              <a:extLst>
                <a:ext uri="{FF2B5EF4-FFF2-40B4-BE49-F238E27FC236}">
                  <a16:creationId xmlns:a16="http://schemas.microsoft.com/office/drawing/2014/main" id="{021459D4-B590-4A3C-BFCC-96EFAAD8204A}"/>
                </a:ext>
              </a:extLst>
            </p:cNvPr>
            <p:cNvCxnSpPr>
              <a:cxnSpLocks/>
              <a:stCxn id="13" idx="0"/>
              <a:endCxn id="15" idx="4"/>
            </p:cNvCxnSpPr>
            <p:nvPr/>
          </p:nvCxnSpPr>
          <p:spPr>
            <a:xfrm rot="5400000" flipH="1" flipV="1">
              <a:off x="4107987" y="2884897"/>
              <a:ext cx="572406" cy="12700"/>
            </a:xfrm>
            <a:prstGeom prst="bentConnector3">
              <a:avLst>
                <a:gd name="adj1" fmla="val 2128"/>
              </a:avLst>
            </a:prstGeom>
            <a:noFill/>
            <a:ln w="9525" cap="flat" cmpd="sng">
              <a:solidFill>
                <a:srgbClr val="031C64"/>
              </a:solidFill>
              <a:prstDash val="solid"/>
              <a:round/>
              <a:headEnd type="none" w="sm" len="sm"/>
              <a:tailEnd type="none" w="sm" len="sm"/>
            </a:ln>
          </p:spPr>
        </p:cxnSp>
      </p:grpSp>
    </p:spTree>
    <p:extLst>
      <p:ext uri="{BB962C8B-B14F-4D97-AF65-F5344CB8AC3E}">
        <p14:creationId xmlns:p14="http://schemas.microsoft.com/office/powerpoint/2010/main" val="241562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4" descr=" 644"/>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Application I: Medical Records Sharing</a:t>
            </a:r>
            <a:endParaRPr sz="2700" b="1" i="0" u="none" strike="noStrike" cap="none">
              <a:solidFill>
                <a:schemeClr val="lt1"/>
              </a:solidFill>
              <a:latin typeface="Arial"/>
              <a:ea typeface="Arial"/>
              <a:cs typeface="Arial"/>
              <a:sym typeface="Arial"/>
            </a:endParaRPr>
          </a:p>
        </p:txBody>
      </p:sp>
      <p:pic>
        <p:nvPicPr>
          <p:cNvPr id="7" name="Google Shape;645;p54" descr=" 645">
            <a:extLst>
              <a:ext uri="{FF2B5EF4-FFF2-40B4-BE49-F238E27FC236}">
                <a16:creationId xmlns:a16="http://schemas.microsoft.com/office/drawing/2014/main" id="{AECBC883-998F-4C34-AEE7-03311D9BA028}"/>
              </a:ext>
            </a:extLst>
          </p:cNvPr>
          <p:cNvPicPr preferRelativeResize="0"/>
          <p:nvPr/>
        </p:nvPicPr>
        <p:blipFill rotWithShape="1">
          <a:blip r:embed="rId2">
            <a:alphaModFix/>
          </a:blip>
          <a:srcRect/>
          <a:stretch/>
        </p:blipFill>
        <p:spPr>
          <a:xfrm>
            <a:off x="3657727" y="2376778"/>
            <a:ext cx="1554050" cy="971965"/>
          </a:xfrm>
          <a:prstGeom prst="rect">
            <a:avLst/>
          </a:prstGeom>
          <a:noFill/>
          <a:ln>
            <a:noFill/>
          </a:ln>
        </p:spPr>
      </p:pic>
      <p:pic>
        <p:nvPicPr>
          <p:cNvPr id="3" name="Google Shape;646;p54" descr=" 646">
            <a:extLst>
              <a:ext uri="{FF2B5EF4-FFF2-40B4-BE49-F238E27FC236}">
                <a16:creationId xmlns:a16="http://schemas.microsoft.com/office/drawing/2014/main" id="{4830B44B-C141-4CBA-8368-E4B48B2CCAFE}"/>
              </a:ext>
            </a:extLst>
          </p:cNvPr>
          <p:cNvPicPr preferRelativeResize="0"/>
          <p:nvPr/>
        </p:nvPicPr>
        <p:blipFill rotWithShape="1">
          <a:blip r:embed="rId3">
            <a:alphaModFix/>
          </a:blip>
          <a:srcRect/>
          <a:stretch/>
        </p:blipFill>
        <p:spPr>
          <a:xfrm>
            <a:off x="2456647" y="3637795"/>
            <a:ext cx="1013816" cy="1009894"/>
          </a:xfrm>
          <a:prstGeom prst="rect">
            <a:avLst/>
          </a:prstGeom>
          <a:noFill/>
          <a:ln>
            <a:noFill/>
          </a:ln>
        </p:spPr>
      </p:pic>
      <p:pic>
        <p:nvPicPr>
          <p:cNvPr id="4" name="Google Shape;647;p54" descr=" 647">
            <a:extLst>
              <a:ext uri="{FF2B5EF4-FFF2-40B4-BE49-F238E27FC236}">
                <a16:creationId xmlns:a16="http://schemas.microsoft.com/office/drawing/2014/main" id="{F6FCEC73-88FA-4358-8248-E83107D02A04}"/>
              </a:ext>
            </a:extLst>
          </p:cNvPr>
          <p:cNvPicPr preferRelativeResize="0"/>
          <p:nvPr/>
        </p:nvPicPr>
        <p:blipFill rotWithShape="1">
          <a:blip r:embed="rId4">
            <a:alphaModFix/>
          </a:blip>
          <a:srcRect/>
          <a:stretch/>
        </p:blipFill>
        <p:spPr>
          <a:xfrm>
            <a:off x="3827161" y="3557033"/>
            <a:ext cx="1554029" cy="1036019"/>
          </a:xfrm>
          <a:prstGeom prst="rect">
            <a:avLst/>
          </a:prstGeom>
          <a:noFill/>
          <a:ln>
            <a:noFill/>
          </a:ln>
        </p:spPr>
      </p:pic>
      <p:pic>
        <p:nvPicPr>
          <p:cNvPr id="5" name="Google Shape;648;p54" descr=" 648">
            <a:extLst>
              <a:ext uri="{FF2B5EF4-FFF2-40B4-BE49-F238E27FC236}">
                <a16:creationId xmlns:a16="http://schemas.microsoft.com/office/drawing/2014/main" id="{BB8A79FE-1005-4E89-9D1D-B43E94BCB04A}"/>
              </a:ext>
            </a:extLst>
          </p:cNvPr>
          <p:cNvPicPr preferRelativeResize="0"/>
          <p:nvPr/>
        </p:nvPicPr>
        <p:blipFill rotWithShape="1">
          <a:blip r:embed="rId5">
            <a:alphaModFix/>
          </a:blip>
          <a:srcRect/>
          <a:stretch/>
        </p:blipFill>
        <p:spPr>
          <a:xfrm>
            <a:off x="5975654" y="3708967"/>
            <a:ext cx="1361256" cy="867549"/>
          </a:xfrm>
          <a:prstGeom prst="rect">
            <a:avLst/>
          </a:prstGeom>
          <a:noFill/>
          <a:ln>
            <a:noFill/>
          </a:ln>
        </p:spPr>
      </p:pic>
      <p:sp>
        <p:nvSpPr>
          <p:cNvPr id="6" name="Google Shape;649;p54" descr=" 649">
            <a:extLst>
              <a:ext uri="{FF2B5EF4-FFF2-40B4-BE49-F238E27FC236}">
                <a16:creationId xmlns:a16="http://schemas.microsoft.com/office/drawing/2014/main" id="{4503DA11-BA7B-4DCC-B6DF-3387E2E19F24}"/>
              </a:ext>
            </a:extLst>
          </p:cNvPr>
          <p:cNvSpPr/>
          <p:nvPr/>
        </p:nvSpPr>
        <p:spPr>
          <a:xfrm rot="5400000">
            <a:off x="4589036" y="1633187"/>
            <a:ext cx="369361" cy="3517024"/>
          </a:xfrm>
          <a:prstGeom prst="leftBrace">
            <a:avLst>
              <a:gd name="adj1" fmla="val 8333"/>
              <a:gd name="adj2" fmla="val 61957"/>
            </a:avLst>
          </a:prstGeom>
          <a:noFill/>
          <a:ln w="9525" cap="flat" cmpd="sng">
            <a:solidFill>
              <a:srgbClr val="031C6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pic>
        <p:nvPicPr>
          <p:cNvPr id="9" name="Google Shape;650;p54" descr=" 650">
            <a:extLst>
              <a:ext uri="{FF2B5EF4-FFF2-40B4-BE49-F238E27FC236}">
                <a16:creationId xmlns:a16="http://schemas.microsoft.com/office/drawing/2014/main" id="{015CD6D6-62B3-4CCB-935E-EDC461C23E1C}"/>
              </a:ext>
            </a:extLst>
          </p:cNvPr>
          <p:cNvPicPr preferRelativeResize="0"/>
          <p:nvPr/>
        </p:nvPicPr>
        <p:blipFill rotWithShape="1">
          <a:blip r:embed="rId6">
            <a:alphaModFix/>
          </a:blip>
          <a:srcRect/>
          <a:stretch/>
        </p:blipFill>
        <p:spPr>
          <a:xfrm>
            <a:off x="4855772" y="674157"/>
            <a:ext cx="924993" cy="924993"/>
          </a:xfrm>
          <a:prstGeom prst="rect">
            <a:avLst/>
          </a:prstGeom>
          <a:noFill/>
          <a:ln>
            <a:noFill/>
          </a:ln>
        </p:spPr>
      </p:pic>
      <p:pic>
        <p:nvPicPr>
          <p:cNvPr id="17" name="Google Shape;651;p54" descr=" 651">
            <a:extLst>
              <a:ext uri="{FF2B5EF4-FFF2-40B4-BE49-F238E27FC236}">
                <a16:creationId xmlns:a16="http://schemas.microsoft.com/office/drawing/2014/main" id="{A674FF48-9CDD-4DC9-86F8-A1DF688841B2}"/>
              </a:ext>
            </a:extLst>
          </p:cNvPr>
          <p:cNvPicPr preferRelativeResize="0"/>
          <p:nvPr/>
        </p:nvPicPr>
        <p:blipFill rotWithShape="1">
          <a:blip r:embed="rId7">
            <a:alphaModFix/>
          </a:blip>
          <a:srcRect/>
          <a:stretch/>
        </p:blipFill>
        <p:spPr>
          <a:xfrm>
            <a:off x="6946063" y="621844"/>
            <a:ext cx="1435733" cy="1029393"/>
          </a:xfrm>
          <a:prstGeom prst="rect">
            <a:avLst/>
          </a:prstGeom>
          <a:noFill/>
          <a:ln>
            <a:noFill/>
          </a:ln>
        </p:spPr>
      </p:pic>
      <p:pic>
        <p:nvPicPr>
          <p:cNvPr id="10" name="Google Shape;652;p54" descr=" 652">
            <a:extLst>
              <a:ext uri="{FF2B5EF4-FFF2-40B4-BE49-F238E27FC236}">
                <a16:creationId xmlns:a16="http://schemas.microsoft.com/office/drawing/2014/main" id="{2DF52981-38DA-4F33-9B8B-103FB747269A}"/>
              </a:ext>
            </a:extLst>
          </p:cNvPr>
          <p:cNvPicPr preferRelativeResize="0"/>
          <p:nvPr/>
        </p:nvPicPr>
        <p:blipFill rotWithShape="1">
          <a:blip r:embed="rId8">
            <a:alphaModFix/>
          </a:blip>
          <a:srcRect r="-1469" b="10949"/>
          <a:stretch/>
        </p:blipFill>
        <p:spPr>
          <a:xfrm>
            <a:off x="2604177" y="768740"/>
            <a:ext cx="1167032" cy="798880"/>
          </a:xfrm>
          <a:prstGeom prst="rect">
            <a:avLst/>
          </a:prstGeom>
          <a:noFill/>
          <a:ln>
            <a:noFill/>
          </a:ln>
        </p:spPr>
      </p:pic>
      <p:pic>
        <p:nvPicPr>
          <p:cNvPr id="11" name="Google Shape;653;p54" descr=" 653">
            <a:extLst>
              <a:ext uri="{FF2B5EF4-FFF2-40B4-BE49-F238E27FC236}">
                <a16:creationId xmlns:a16="http://schemas.microsoft.com/office/drawing/2014/main" id="{6F5D39D5-A45C-4634-A75F-9E5FDEFA24DE}"/>
              </a:ext>
            </a:extLst>
          </p:cNvPr>
          <p:cNvPicPr preferRelativeResize="0"/>
          <p:nvPr/>
        </p:nvPicPr>
        <p:blipFill rotWithShape="1">
          <a:blip r:embed="rId9">
            <a:alphaModFix/>
          </a:blip>
          <a:srcRect/>
          <a:stretch/>
        </p:blipFill>
        <p:spPr>
          <a:xfrm>
            <a:off x="968874" y="713150"/>
            <a:ext cx="856318" cy="856318"/>
          </a:xfrm>
          <a:prstGeom prst="rect">
            <a:avLst/>
          </a:prstGeom>
          <a:noFill/>
          <a:ln>
            <a:noFill/>
          </a:ln>
        </p:spPr>
      </p:pic>
      <p:sp>
        <p:nvSpPr>
          <p:cNvPr id="12" name="Google Shape;654;p54" descr=" 654">
            <a:extLst>
              <a:ext uri="{FF2B5EF4-FFF2-40B4-BE49-F238E27FC236}">
                <a16:creationId xmlns:a16="http://schemas.microsoft.com/office/drawing/2014/main" id="{21219BCA-0F8E-4EFC-827C-B9A0F02246E2}"/>
              </a:ext>
            </a:extLst>
          </p:cNvPr>
          <p:cNvSpPr/>
          <p:nvPr/>
        </p:nvSpPr>
        <p:spPr>
          <a:xfrm rot="-5400000">
            <a:off x="4137389" y="-759059"/>
            <a:ext cx="369363" cy="6114958"/>
          </a:xfrm>
          <a:prstGeom prst="leftBrace">
            <a:avLst>
              <a:gd name="adj1" fmla="val 8333"/>
              <a:gd name="adj2" fmla="val 50000"/>
            </a:avLst>
          </a:prstGeom>
          <a:noFill/>
          <a:ln w="9525" cap="flat" cmpd="sng">
            <a:solidFill>
              <a:srgbClr val="031C6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3" name="Google Shape;655;p54" descr=" 655">
            <a:extLst>
              <a:ext uri="{FF2B5EF4-FFF2-40B4-BE49-F238E27FC236}">
                <a16:creationId xmlns:a16="http://schemas.microsoft.com/office/drawing/2014/main" id="{9296E954-88B6-4705-A273-98E85100CFDF}"/>
              </a:ext>
            </a:extLst>
          </p:cNvPr>
          <p:cNvSpPr/>
          <p:nvPr/>
        </p:nvSpPr>
        <p:spPr>
          <a:xfrm>
            <a:off x="2697134" y="1914901"/>
            <a:ext cx="1057330" cy="276999"/>
          </a:xfrm>
          <a:prstGeom prst="rect">
            <a:avLst/>
          </a:prstGeom>
          <a:solidFill>
            <a:srgbClr val="E5E5E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Assessment</a:t>
            </a:r>
            <a:endParaRPr sz="1200" b="0" i="0" u="none" strike="noStrike" cap="none">
              <a:solidFill>
                <a:srgbClr val="000000"/>
              </a:solidFill>
              <a:latin typeface="Arial"/>
              <a:ea typeface="Arial"/>
              <a:cs typeface="Arial"/>
              <a:sym typeface="Arial"/>
            </a:endParaRPr>
          </a:p>
        </p:txBody>
      </p:sp>
      <p:sp>
        <p:nvSpPr>
          <p:cNvPr id="14" name="Google Shape;656;p54" descr=" 656">
            <a:extLst>
              <a:ext uri="{FF2B5EF4-FFF2-40B4-BE49-F238E27FC236}">
                <a16:creationId xmlns:a16="http://schemas.microsoft.com/office/drawing/2014/main" id="{AC8E227D-7F25-45A9-BF44-06F028E465F4}"/>
              </a:ext>
            </a:extLst>
          </p:cNvPr>
          <p:cNvSpPr/>
          <p:nvPr/>
        </p:nvSpPr>
        <p:spPr>
          <a:xfrm>
            <a:off x="5015303" y="1891496"/>
            <a:ext cx="866069" cy="276999"/>
          </a:xfrm>
          <a:prstGeom prst="rect">
            <a:avLst/>
          </a:prstGeom>
          <a:solidFill>
            <a:srgbClr val="E5E5E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Research</a:t>
            </a:r>
            <a:endParaRPr sz="1200" b="0" i="0" u="none" strike="noStrike" cap="none">
              <a:solidFill>
                <a:srgbClr val="000000"/>
              </a:solidFill>
              <a:latin typeface="Arial"/>
              <a:ea typeface="Arial"/>
              <a:cs typeface="Arial"/>
              <a:sym typeface="Arial"/>
            </a:endParaRPr>
          </a:p>
        </p:txBody>
      </p:sp>
      <p:sp>
        <p:nvSpPr>
          <p:cNvPr id="15" name="Google Shape;657;p54" descr=" 657">
            <a:extLst>
              <a:ext uri="{FF2B5EF4-FFF2-40B4-BE49-F238E27FC236}">
                <a16:creationId xmlns:a16="http://schemas.microsoft.com/office/drawing/2014/main" id="{5F9E2856-68EF-4D8C-B207-0DCCDFA7E74C}"/>
              </a:ext>
            </a:extLst>
          </p:cNvPr>
          <p:cNvSpPr/>
          <p:nvPr/>
        </p:nvSpPr>
        <p:spPr>
          <a:xfrm>
            <a:off x="6910503" y="1914900"/>
            <a:ext cx="1328890" cy="276999"/>
          </a:xfrm>
          <a:prstGeom prst="rect">
            <a:avLst/>
          </a:prstGeom>
          <a:solidFill>
            <a:srgbClr val="E5E5E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Disease Control</a:t>
            </a:r>
            <a:endParaRPr sz="1200" b="0" i="0" u="none" strike="noStrike" cap="none">
              <a:solidFill>
                <a:srgbClr val="000000"/>
              </a:solidFill>
              <a:latin typeface="Arial"/>
              <a:ea typeface="Arial"/>
              <a:cs typeface="Arial"/>
              <a:sym typeface="Arial"/>
            </a:endParaRPr>
          </a:p>
        </p:txBody>
      </p:sp>
      <p:sp>
        <p:nvSpPr>
          <p:cNvPr id="16" name="Google Shape;658;p54" descr=" 658">
            <a:extLst>
              <a:ext uri="{FF2B5EF4-FFF2-40B4-BE49-F238E27FC236}">
                <a16:creationId xmlns:a16="http://schemas.microsoft.com/office/drawing/2014/main" id="{E8D6B070-C1ED-430C-B0DD-98287A8430F4}"/>
              </a:ext>
            </a:extLst>
          </p:cNvPr>
          <p:cNvSpPr/>
          <p:nvPr/>
        </p:nvSpPr>
        <p:spPr>
          <a:xfrm>
            <a:off x="953099" y="1891496"/>
            <a:ext cx="885051" cy="276999"/>
          </a:xfrm>
          <a:prstGeom prst="rect">
            <a:avLst/>
          </a:prstGeom>
          <a:solidFill>
            <a:srgbClr val="E5E5E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Diagnosis</a:t>
            </a:r>
            <a:endParaRPr sz="1200" b="0" i="0" u="none" strike="noStrike" cap="none">
              <a:solidFill>
                <a:srgbClr val="000000"/>
              </a:solidFill>
              <a:latin typeface="Arial"/>
              <a:ea typeface="Arial"/>
              <a:cs typeface="Arial"/>
              <a:sym typeface="Arial"/>
            </a:endParaRPr>
          </a:p>
        </p:txBody>
      </p:sp>
      <p:pic>
        <p:nvPicPr>
          <p:cNvPr id="8" name="Google Shape;661;p54" descr=" 661">
            <a:extLst>
              <a:ext uri="{FF2B5EF4-FFF2-40B4-BE49-F238E27FC236}">
                <a16:creationId xmlns:a16="http://schemas.microsoft.com/office/drawing/2014/main" id="{2BA98D19-98EC-4554-B45D-1114AD31335A}"/>
              </a:ext>
            </a:extLst>
          </p:cNvPr>
          <p:cNvPicPr preferRelativeResize="0"/>
          <p:nvPr/>
        </p:nvPicPr>
        <p:blipFill rotWithShape="1">
          <a:blip r:embed="rId10">
            <a:alphaModFix/>
          </a:blip>
          <a:srcRect/>
          <a:stretch/>
        </p:blipFill>
        <p:spPr>
          <a:xfrm>
            <a:off x="4052675" y="2660600"/>
            <a:ext cx="538797" cy="497450"/>
          </a:xfrm>
          <a:prstGeom prst="rect">
            <a:avLst/>
          </a:prstGeom>
          <a:noFill/>
          <a:ln>
            <a:noFill/>
          </a:ln>
        </p:spPr>
      </p:pic>
      <p:pic>
        <p:nvPicPr>
          <p:cNvPr id="18" name="Google Shape;662;p54" descr=" 662">
            <a:extLst>
              <a:ext uri="{FF2B5EF4-FFF2-40B4-BE49-F238E27FC236}">
                <a16:creationId xmlns:a16="http://schemas.microsoft.com/office/drawing/2014/main" id="{9B6547EF-A9CE-448F-A553-F025C4881C17}"/>
              </a:ext>
            </a:extLst>
          </p:cNvPr>
          <p:cNvPicPr preferRelativeResize="0"/>
          <p:nvPr/>
        </p:nvPicPr>
        <p:blipFill rotWithShape="1">
          <a:blip r:embed="rId10">
            <a:alphaModFix/>
          </a:blip>
          <a:srcRect/>
          <a:stretch/>
        </p:blipFill>
        <p:spPr>
          <a:xfrm>
            <a:off x="1233793" y="1567629"/>
            <a:ext cx="326491" cy="301427"/>
          </a:xfrm>
          <a:prstGeom prst="rect">
            <a:avLst/>
          </a:prstGeom>
          <a:noFill/>
          <a:ln>
            <a:noFill/>
          </a:ln>
        </p:spPr>
      </p:pic>
      <p:pic>
        <p:nvPicPr>
          <p:cNvPr id="19" name="Google Shape;663;p54" descr=" 663">
            <a:extLst>
              <a:ext uri="{FF2B5EF4-FFF2-40B4-BE49-F238E27FC236}">
                <a16:creationId xmlns:a16="http://schemas.microsoft.com/office/drawing/2014/main" id="{9CE063B2-C49C-4AC4-BB1C-885060B8A509}"/>
              </a:ext>
            </a:extLst>
          </p:cNvPr>
          <p:cNvPicPr preferRelativeResize="0"/>
          <p:nvPr/>
        </p:nvPicPr>
        <p:blipFill rotWithShape="1">
          <a:blip r:embed="rId10">
            <a:alphaModFix/>
          </a:blip>
          <a:srcRect/>
          <a:stretch/>
        </p:blipFill>
        <p:spPr>
          <a:xfrm>
            <a:off x="3044780" y="1567629"/>
            <a:ext cx="326491" cy="301427"/>
          </a:xfrm>
          <a:prstGeom prst="rect">
            <a:avLst/>
          </a:prstGeom>
          <a:noFill/>
          <a:ln>
            <a:noFill/>
          </a:ln>
        </p:spPr>
      </p:pic>
      <p:pic>
        <p:nvPicPr>
          <p:cNvPr id="20" name="Google Shape;664;p54" descr=" 664">
            <a:extLst>
              <a:ext uri="{FF2B5EF4-FFF2-40B4-BE49-F238E27FC236}">
                <a16:creationId xmlns:a16="http://schemas.microsoft.com/office/drawing/2014/main" id="{9C3587AC-0AEF-4999-A5DD-5C27AED31606}"/>
              </a:ext>
            </a:extLst>
          </p:cNvPr>
          <p:cNvPicPr preferRelativeResize="0"/>
          <p:nvPr/>
        </p:nvPicPr>
        <p:blipFill rotWithShape="1">
          <a:blip r:embed="rId10">
            <a:alphaModFix/>
          </a:blip>
          <a:srcRect/>
          <a:stretch/>
        </p:blipFill>
        <p:spPr>
          <a:xfrm>
            <a:off x="5254443" y="1567629"/>
            <a:ext cx="326491" cy="301427"/>
          </a:xfrm>
          <a:prstGeom prst="rect">
            <a:avLst/>
          </a:prstGeom>
          <a:noFill/>
          <a:ln>
            <a:noFill/>
          </a:ln>
        </p:spPr>
      </p:pic>
      <p:pic>
        <p:nvPicPr>
          <p:cNvPr id="21" name="Google Shape;665;p54" descr=" 665">
            <a:extLst>
              <a:ext uri="{FF2B5EF4-FFF2-40B4-BE49-F238E27FC236}">
                <a16:creationId xmlns:a16="http://schemas.microsoft.com/office/drawing/2014/main" id="{52B1DE6D-7D15-4539-A306-24BC87FDB02B}"/>
              </a:ext>
            </a:extLst>
          </p:cNvPr>
          <p:cNvPicPr preferRelativeResize="0"/>
          <p:nvPr/>
        </p:nvPicPr>
        <p:blipFill rotWithShape="1">
          <a:blip r:embed="rId10">
            <a:alphaModFix/>
          </a:blip>
          <a:srcRect/>
          <a:stretch/>
        </p:blipFill>
        <p:spPr>
          <a:xfrm>
            <a:off x="7464093" y="1599154"/>
            <a:ext cx="326491" cy="301427"/>
          </a:xfrm>
          <a:prstGeom prst="rect">
            <a:avLst/>
          </a:prstGeom>
          <a:noFill/>
          <a:ln>
            <a:noFill/>
          </a:ln>
        </p:spPr>
      </p:pic>
    </p:spTree>
    <p:extLst>
      <p:ext uri="{BB962C8B-B14F-4D97-AF65-F5344CB8AC3E}">
        <p14:creationId xmlns:p14="http://schemas.microsoft.com/office/powerpoint/2010/main" val="36342386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4" descr=" 644"/>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Application I: Medical Records Sharing</a:t>
            </a:r>
            <a:endParaRPr sz="2700" b="1" i="0" u="none" strike="noStrike" cap="none">
              <a:solidFill>
                <a:schemeClr val="lt1"/>
              </a:solidFill>
              <a:latin typeface="Arial"/>
              <a:ea typeface="Arial"/>
              <a:cs typeface="Arial"/>
              <a:sym typeface="Arial"/>
            </a:endParaRPr>
          </a:p>
        </p:txBody>
      </p:sp>
      <p:pic>
        <p:nvPicPr>
          <p:cNvPr id="7" name="Google Shape;645;p54" descr=" 645">
            <a:extLst>
              <a:ext uri="{FF2B5EF4-FFF2-40B4-BE49-F238E27FC236}">
                <a16:creationId xmlns:a16="http://schemas.microsoft.com/office/drawing/2014/main" id="{AECBC883-998F-4C34-AEE7-03311D9BA028}"/>
              </a:ext>
            </a:extLst>
          </p:cNvPr>
          <p:cNvPicPr preferRelativeResize="0"/>
          <p:nvPr/>
        </p:nvPicPr>
        <p:blipFill rotWithShape="1">
          <a:blip r:embed="rId2">
            <a:alphaModFix/>
          </a:blip>
          <a:srcRect/>
          <a:stretch/>
        </p:blipFill>
        <p:spPr>
          <a:xfrm>
            <a:off x="3657727" y="2376778"/>
            <a:ext cx="1554050" cy="971965"/>
          </a:xfrm>
          <a:prstGeom prst="rect">
            <a:avLst/>
          </a:prstGeom>
          <a:noFill/>
          <a:ln>
            <a:noFill/>
          </a:ln>
        </p:spPr>
      </p:pic>
      <p:pic>
        <p:nvPicPr>
          <p:cNvPr id="3" name="Google Shape;646;p54" descr=" 646">
            <a:extLst>
              <a:ext uri="{FF2B5EF4-FFF2-40B4-BE49-F238E27FC236}">
                <a16:creationId xmlns:a16="http://schemas.microsoft.com/office/drawing/2014/main" id="{4830B44B-C141-4CBA-8368-E4B48B2CCAFE}"/>
              </a:ext>
            </a:extLst>
          </p:cNvPr>
          <p:cNvPicPr preferRelativeResize="0"/>
          <p:nvPr/>
        </p:nvPicPr>
        <p:blipFill rotWithShape="1">
          <a:blip r:embed="rId3">
            <a:alphaModFix/>
          </a:blip>
          <a:srcRect/>
          <a:stretch/>
        </p:blipFill>
        <p:spPr>
          <a:xfrm>
            <a:off x="2456647" y="3637795"/>
            <a:ext cx="1013816" cy="1009894"/>
          </a:xfrm>
          <a:prstGeom prst="rect">
            <a:avLst/>
          </a:prstGeom>
          <a:noFill/>
          <a:ln>
            <a:noFill/>
          </a:ln>
        </p:spPr>
      </p:pic>
      <p:pic>
        <p:nvPicPr>
          <p:cNvPr id="4" name="Google Shape;647;p54" descr=" 647">
            <a:extLst>
              <a:ext uri="{FF2B5EF4-FFF2-40B4-BE49-F238E27FC236}">
                <a16:creationId xmlns:a16="http://schemas.microsoft.com/office/drawing/2014/main" id="{F6FCEC73-88FA-4358-8248-E83107D02A04}"/>
              </a:ext>
            </a:extLst>
          </p:cNvPr>
          <p:cNvPicPr preferRelativeResize="0"/>
          <p:nvPr/>
        </p:nvPicPr>
        <p:blipFill rotWithShape="1">
          <a:blip r:embed="rId4">
            <a:alphaModFix/>
          </a:blip>
          <a:srcRect/>
          <a:stretch/>
        </p:blipFill>
        <p:spPr>
          <a:xfrm>
            <a:off x="3827161" y="3557033"/>
            <a:ext cx="1554029" cy="1036019"/>
          </a:xfrm>
          <a:prstGeom prst="rect">
            <a:avLst/>
          </a:prstGeom>
          <a:noFill/>
          <a:ln>
            <a:noFill/>
          </a:ln>
        </p:spPr>
      </p:pic>
      <p:pic>
        <p:nvPicPr>
          <p:cNvPr id="5" name="Google Shape;648;p54" descr=" 648">
            <a:extLst>
              <a:ext uri="{FF2B5EF4-FFF2-40B4-BE49-F238E27FC236}">
                <a16:creationId xmlns:a16="http://schemas.microsoft.com/office/drawing/2014/main" id="{BB8A79FE-1005-4E89-9D1D-B43E94BCB04A}"/>
              </a:ext>
            </a:extLst>
          </p:cNvPr>
          <p:cNvPicPr preferRelativeResize="0"/>
          <p:nvPr/>
        </p:nvPicPr>
        <p:blipFill rotWithShape="1">
          <a:blip r:embed="rId5">
            <a:alphaModFix/>
          </a:blip>
          <a:srcRect/>
          <a:stretch/>
        </p:blipFill>
        <p:spPr>
          <a:xfrm>
            <a:off x="5975654" y="3708967"/>
            <a:ext cx="1361256" cy="867549"/>
          </a:xfrm>
          <a:prstGeom prst="rect">
            <a:avLst/>
          </a:prstGeom>
          <a:noFill/>
          <a:ln>
            <a:noFill/>
          </a:ln>
        </p:spPr>
      </p:pic>
      <p:sp>
        <p:nvSpPr>
          <p:cNvPr id="6" name="Google Shape;649;p54" descr=" 649">
            <a:extLst>
              <a:ext uri="{FF2B5EF4-FFF2-40B4-BE49-F238E27FC236}">
                <a16:creationId xmlns:a16="http://schemas.microsoft.com/office/drawing/2014/main" id="{4503DA11-BA7B-4DCC-B6DF-3387E2E19F24}"/>
              </a:ext>
            </a:extLst>
          </p:cNvPr>
          <p:cNvSpPr/>
          <p:nvPr/>
        </p:nvSpPr>
        <p:spPr>
          <a:xfrm rot="5400000">
            <a:off x="4589036" y="1633187"/>
            <a:ext cx="369361" cy="3517024"/>
          </a:xfrm>
          <a:prstGeom prst="leftBrace">
            <a:avLst>
              <a:gd name="adj1" fmla="val 8333"/>
              <a:gd name="adj2" fmla="val 61957"/>
            </a:avLst>
          </a:prstGeom>
          <a:noFill/>
          <a:ln w="9525" cap="flat" cmpd="sng">
            <a:solidFill>
              <a:srgbClr val="031C6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pic>
        <p:nvPicPr>
          <p:cNvPr id="9" name="Google Shape;650;p54" descr=" 650">
            <a:extLst>
              <a:ext uri="{FF2B5EF4-FFF2-40B4-BE49-F238E27FC236}">
                <a16:creationId xmlns:a16="http://schemas.microsoft.com/office/drawing/2014/main" id="{015CD6D6-62B3-4CCB-935E-EDC461C23E1C}"/>
              </a:ext>
            </a:extLst>
          </p:cNvPr>
          <p:cNvPicPr preferRelativeResize="0"/>
          <p:nvPr/>
        </p:nvPicPr>
        <p:blipFill rotWithShape="1">
          <a:blip r:embed="rId6">
            <a:alphaModFix/>
          </a:blip>
          <a:srcRect/>
          <a:stretch/>
        </p:blipFill>
        <p:spPr>
          <a:xfrm>
            <a:off x="4855772" y="674157"/>
            <a:ext cx="924993" cy="924993"/>
          </a:xfrm>
          <a:prstGeom prst="rect">
            <a:avLst/>
          </a:prstGeom>
          <a:noFill/>
          <a:ln>
            <a:noFill/>
          </a:ln>
        </p:spPr>
      </p:pic>
      <p:pic>
        <p:nvPicPr>
          <p:cNvPr id="17" name="Google Shape;651;p54" descr=" 651">
            <a:extLst>
              <a:ext uri="{FF2B5EF4-FFF2-40B4-BE49-F238E27FC236}">
                <a16:creationId xmlns:a16="http://schemas.microsoft.com/office/drawing/2014/main" id="{A674FF48-9CDD-4DC9-86F8-A1DF688841B2}"/>
              </a:ext>
            </a:extLst>
          </p:cNvPr>
          <p:cNvPicPr preferRelativeResize="0"/>
          <p:nvPr/>
        </p:nvPicPr>
        <p:blipFill rotWithShape="1">
          <a:blip r:embed="rId7">
            <a:alphaModFix/>
          </a:blip>
          <a:srcRect/>
          <a:stretch/>
        </p:blipFill>
        <p:spPr>
          <a:xfrm>
            <a:off x="6946063" y="621844"/>
            <a:ext cx="1435733" cy="1029393"/>
          </a:xfrm>
          <a:prstGeom prst="rect">
            <a:avLst/>
          </a:prstGeom>
          <a:noFill/>
          <a:ln>
            <a:noFill/>
          </a:ln>
        </p:spPr>
      </p:pic>
      <p:pic>
        <p:nvPicPr>
          <p:cNvPr id="10" name="Google Shape;652;p54" descr=" 652">
            <a:extLst>
              <a:ext uri="{FF2B5EF4-FFF2-40B4-BE49-F238E27FC236}">
                <a16:creationId xmlns:a16="http://schemas.microsoft.com/office/drawing/2014/main" id="{2DF52981-38DA-4F33-9B8B-103FB747269A}"/>
              </a:ext>
            </a:extLst>
          </p:cNvPr>
          <p:cNvPicPr preferRelativeResize="0"/>
          <p:nvPr/>
        </p:nvPicPr>
        <p:blipFill rotWithShape="1">
          <a:blip r:embed="rId8">
            <a:alphaModFix/>
          </a:blip>
          <a:srcRect r="-1469" b="10949"/>
          <a:stretch/>
        </p:blipFill>
        <p:spPr>
          <a:xfrm>
            <a:off x="2604177" y="768740"/>
            <a:ext cx="1167032" cy="798880"/>
          </a:xfrm>
          <a:prstGeom prst="rect">
            <a:avLst/>
          </a:prstGeom>
          <a:noFill/>
          <a:ln>
            <a:noFill/>
          </a:ln>
        </p:spPr>
      </p:pic>
      <p:pic>
        <p:nvPicPr>
          <p:cNvPr id="11" name="Google Shape;653;p54" descr=" 653">
            <a:extLst>
              <a:ext uri="{FF2B5EF4-FFF2-40B4-BE49-F238E27FC236}">
                <a16:creationId xmlns:a16="http://schemas.microsoft.com/office/drawing/2014/main" id="{6F5D39D5-A45C-4634-A75F-9E5FDEFA24DE}"/>
              </a:ext>
            </a:extLst>
          </p:cNvPr>
          <p:cNvPicPr preferRelativeResize="0"/>
          <p:nvPr/>
        </p:nvPicPr>
        <p:blipFill rotWithShape="1">
          <a:blip r:embed="rId9">
            <a:alphaModFix/>
          </a:blip>
          <a:srcRect/>
          <a:stretch/>
        </p:blipFill>
        <p:spPr>
          <a:xfrm>
            <a:off x="968874" y="713150"/>
            <a:ext cx="856318" cy="856318"/>
          </a:xfrm>
          <a:prstGeom prst="rect">
            <a:avLst/>
          </a:prstGeom>
          <a:noFill/>
          <a:ln>
            <a:noFill/>
          </a:ln>
        </p:spPr>
      </p:pic>
      <p:sp>
        <p:nvSpPr>
          <p:cNvPr id="12" name="Google Shape;654;p54" descr=" 654">
            <a:extLst>
              <a:ext uri="{FF2B5EF4-FFF2-40B4-BE49-F238E27FC236}">
                <a16:creationId xmlns:a16="http://schemas.microsoft.com/office/drawing/2014/main" id="{21219BCA-0F8E-4EFC-827C-B9A0F02246E2}"/>
              </a:ext>
            </a:extLst>
          </p:cNvPr>
          <p:cNvSpPr/>
          <p:nvPr/>
        </p:nvSpPr>
        <p:spPr>
          <a:xfrm rot="-5400000">
            <a:off x="4137389" y="-759059"/>
            <a:ext cx="369363" cy="6114958"/>
          </a:xfrm>
          <a:prstGeom prst="leftBrace">
            <a:avLst>
              <a:gd name="adj1" fmla="val 8333"/>
              <a:gd name="adj2" fmla="val 50000"/>
            </a:avLst>
          </a:prstGeom>
          <a:noFill/>
          <a:ln w="9525" cap="flat" cmpd="sng">
            <a:solidFill>
              <a:srgbClr val="031C6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13" name="Google Shape;655;p54" descr=" 655">
            <a:extLst>
              <a:ext uri="{FF2B5EF4-FFF2-40B4-BE49-F238E27FC236}">
                <a16:creationId xmlns:a16="http://schemas.microsoft.com/office/drawing/2014/main" id="{9296E954-88B6-4705-A273-98E85100CFDF}"/>
              </a:ext>
            </a:extLst>
          </p:cNvPr>
          <p:cNvSpPr/>
          <p:nvPr/>
        </p:nvSpPr>
        <p:spPr>
          <a:xfrm>
            <a:off x="2697134" y="1914901"/>
            <a:ext cx="1057330" cy="276999"/>
          </a:xfrm>
          <a:prstGeom prst="rect">
            <a:avLst/>
          </a:prstGeom>
          <a:solidFill>
            <a:srgbClr val="E5E5E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Assessment</a:t>
            </a:r>
            <a:endParaRPr sz="1200" b="0" i="0" u="none" strike="noStrike" cap="none">
              <a:solidFill>
                <a:srgbClr val="000000"/>
              </a:solidFill>
              <a:latin typeface="Arial"/>
              <a:ea typeface="Arial"/>
              <a:cs typeface="Arial"/>
              <a:sym typeface="Arial"/>
            </a:endParaRPr>
          </a:p>
        </p:txBody>
      </p:sp>
      <p:sp>
        <p:nvSpPr>
          <p:cNvPr id="14" name="Google Shape;656;p54" descr=" 656">
            <a:extLst>
              <a:ext uri="{FF2B5EF4-FFF2-40B4-BE49-F238E27FC236}">
                <a16:creationId xmlns:a16="http://schemas.microsoft.com/office/drawing/2014/main" id="{AC8E227D-7F25-45A9-BF44-06F028E465F4}"/>
              </a:ext>
            </a:extLst>
          </p:cNvPr>
          <p:cNvSpPr/>
          <p:nvPr/>
        </p:nvSpPr>
        <p:spPr>
          <a:xfrm>
            <a:off x="5015303" y="1891496"/>
            <a:ext cx="866069" cy="276999"/>
          </a:xfrm>
          <a:prstGeom prst="rect">
            <a:avLst/>
          </a:prstGeom>
          <a:solidFill>
            <a:srgbClr val="E5E5E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Research</a:t>
            </a:r>
            <a:endParaRPr sz="1200" b="0" i="0" u="none" strike="noStrike" cap="none">
              <a:solidFill>
                <a:srgbClr val="000000"/>
              </a:solidFill>
              <a:latin typeface="Arial"/>
              <a:ea typeface="Arial"/>
              <a:cs typeface="Arial"/>
              <a:sym typeface="Arial"/>
            </a:endParaRPr>
          </a:p>
        </p:txBody>
      </p:sp>
      <p:sp>
        <p:nvSpPr>
          <p:cNvPr id="15" name="Google Shape;657;p54" descr=" 657">
            <a:extLst>
              <a:ext uri="{FF2B5EF4-FFF2-40B4-BE49-F238E27FC236}">
                <a16:creationId xmlns:a16="http://schemas.microsoft.com/office/drawing/2014/main" id="{5F9E2856-68EF-4D8C-B207-0DCCDFA7E74C}"/>
              </a:ext>
            </a:extLst>
          </p:cNvPr>
          <p:cNvSpPr/>
          <p:nvPr/>
        </p:nvSpPr>
        <p:spPr>
          <a:xfrm>
            <a:off x="6910503" y="1914900"/>
            <a:ext cx="1328890" cy="276999"/>
          </a:xfrm>
          <a:prstGeom prst="rect">
            <a:avLst/>
          </a:prstGeom>
          <a:solidFill>
            <a:srgbClr val="E5E5E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Disease Control</a:t>
            </a:r>
            <a:endParaRPr sz="1200" b="0" i="0" u="none" strike="noStrike" cap="none">
              <a:solidFill>
                <a:srgbClr val="000000"/>
              </a:solidFill>
              <a:latin typeface="Arial"/>
              <a:ea typeface="Arial"/>
              <a:cs typeface="Arial"/>
              <a:sym typeface="Arial"/>
            </a:endParaRPr>
          </a:p>
        </p:txBody>
      </p:sp>
      <p:sp>
        <p:nvSpPr>
          <p:cNvPr id="16" name="Google Shape;658;p54" descr=" 658">
            <a:extLst>
              <a:ext uri="{FF2B5EF4-FFF2-40B4-BE49-F238E27FC236}">
                <a16:creationId xmlns:a16="http://schemas.microsoft.com/office/drawing/2014/main" id="{E8D6B070-C1ED-430C-B0DD-98287A8430F4}"/>
              </a:ext>
            </a:extLst>
          </p:cNvPr>
          <p:cNvSpPr/>
          <p:nvPr/>
        </p:nvSpPr>
        <p:spPr>
          <a:xfrm>
            <a:off x="953099" y="1891496"/>
            <a:ext cx="885051" cy="276999"/>
          </a:xfrm>
          <a:prstGeom prst="rect">
            <a:avLst/>
          </a:prstGeom>
          <a:solidFill>
            <a:srgbClr val="E5E5E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Diagnosis</a:t>
            </a:r>
            <a:endParaRPr sz="1200" b="0" i="0" u="none" strike="noStrike" cap="none">
              <a:solidFill>
                <a:srgbClr val="000000"/>
              </a:solidFill>
              <a:latin typeface="Arial"/>
              <a:ea typeface="Arial"/>
              <a:cs typeface="Arial"/>
              <a:sym typeface="Arial"/>
            </a:endParaRPr>
          </a:p>
        </p:txBody>
      </p:sp>
      <p:pic>
        <p:nvPicPr>
          <p:cNvPr id="8" name="Google Shape;661;p54" descr=" 661">
            <a:extLst>
              <a:ext uri="{FF2B5EF4-FFF2-40B4-BE49-F238E27FC236}">
                <a16:creationId xmlns:a16="http://schemas.microsoft.com/office/drawing/2014/main" id="{2BA98D19-98EC-4554-B45D-1114AD31335A}"/>
              </a:ext>
            </a:extLst>
          </p:cNvPr>
          <p:cNvPicPr preferRelativeResize="0"/>
          <p:nvPr/>
        </p:nvPicPr>
        <p:blipFill rotWithShape="1">
          <a:blip r:embed="rId10">
            <a:alphaModFix/>
          </a:blip>
          <a:srcRect/>
          <a:stretch/>
        </p:blipFill>
        <p:spPr>
          <a:xfrm>
            <a:off x="4052675" y="2660600"/>
            <a:ext cx="538797" cy="497450"/>
          </a:xfrm>
          <a:prstGeom prst="rect">
            <a:avLst/>
          </a:prstGeom>
          <a:noFill/>
          <a:ln>
            <a:noFill/>
          </a:ln>
        </p:spPr>
      </p:pic>
      <p:pic>
        <p:nvPicPr>
          <p:cNvPr id="18" name="Google Shape;662;p54" descr=" 662">
            <a:extLst>
              <a:ext uri="{FF2B5EF4-FFF2-40B4-BE49-F238E27FC236}">
                <a16:creationId xmlns:a16="http://schemas.microsoft.com/office/drawing/2014/main" id="{9B6547EF-A9CE-448F-A553-F025C4881C17}"/>
              </a:ext>
            </a:extLst>
          </p:cNvPr>
          <p:cNvPicPr preferRelativeResize="0"/>
          <p:nvPr/>
        </p:nvPicPr>
        <p:blipFill rotWithShape="1">
          <a:blip r:embed="rId10">
            <a:alphaModFix/>
          </a:blip>
          <a:srcRect/>
          <a:stretch/>
        </p:blipFill>
        <p:spPr>
          <a:xfrm>
            <a:off x="1233793" y="1567629"/>
            <a:ext cx="326491" cy="301427"/>
          </a:xfrm>
          <a:prstGeom prst="rect">
            <a:avLst/>
          </a:prstGeom>
          <a:noFill/>
          <a:ln>
            <a:noFill/>
          </a:ln>
        </p:spPr>
      </p:pic>
      <p:pic>
        <p:nvPicPr>
          <p:cNvPr id="19" name="Google Shape;663;p54" descr=" 663">
            <a:extLst>
              <a:ext uri="{FF2B5EF4-FFF2-40B4-BE49-F238E27FC236}">
                <a16:creationId xmlns:a16="http://schemas.microsoft.com/office/drawing/2014/main" id="{9CE063B2-C49C-4AC4-BB1C-885060B8A509}"/>
              </a:ext>
            </a:extLst>
          </p:cNvPr>
          <p:cNvPicPr preferRelativeResize="0"/>
          <p:nvPr/>
        </p:nvPicPr>
        <p:blipFill rotWithShape="1">
          <a:blip r:embed="rId10">
            <a:alphaModFix/>
          </a:blip>
          <a:srcRect/>
          <a:stretch/>
        </p:blipFill>
        <p:spPr>
          <a:xfrm>
            <a:off x="3044780" y="1567629"/>
            <a:ext cx="326491" cy="301427"/>
          </a:xfrm>
          <a:prstGeom prst="rect">
            <a:avLst/>
          </a:prstGeom>
          <a:noFill/>
          <a:ln>
            <a:noFill/>
          </a:ln>
        </p:spPr>
      </p:pic>
      <p:pic>
        <p:nvPicPr>
          <p:cNvPr id="20" name="Google Shape;664;p54" descr=" 664">
            <a:extLst>
              <a:ext uri="{FF2B5EF4-FFF2-40B4-BE49-F238E27FC236}">
                <a16:creationId xmlns:a16="http://schemas.microsoft.com/office/drawing/2014/main" id="{9C3587AC-0AEF-4999-A5DD-5C27AED31606}"/>
              </a:ext>
            </a:extLst>
          </p:cNvPr>
          <p:cNvPicPr preferRelativeResize="0"/>
          <p:nvPr/>
        </p:nvPicPr>
        <p:blipFill rotWithShape="1">
          <a:blip r:embed="rId10">
            <a:alphaModFix/>
          </a:blip>
          <a:srcRect/>
          <a:stretch/>
        </p:blipFill>
        <p:spPr>
          <a:xfrm>
            <a:off x="5254443" y="1567629"/>
            <a:ext cx="326491" cy="301427"/>
          </a:xfrm>
          <a:prstGeom prst="rect">
            <a:avLst/>
          </a:prstGeom>
          <a:noFill/>
          <a:ln>
            <a:noFill/>
          </a:ln>
        </p:spPr>
      </p:pic>
      <p:pic>
        <p:nvPicPr>
          <p:cNvPr id="21" name="Google Shape;665;p54" descr=" 665">
            <a:extLst>
              <a:ext uri="{FF2B5EF4-FFF2-40B4-BE49-F238E27FC236}">
                <a16:creationId xmlns:a16="http://schemas.microsoft.com/office/drawing/2014/main" id="{52B1DE6D-7D15-4539-A306-24BC87FDB02B}"/>
              </a:ext>
            </a:extLst>
          </p:cNvPr>
          <p:cNvPicPr preferRelativeResize="0"/>
          <p:nvPr/>
        </p:nvPicPr>
        <p:blipFill rotWithShape="1">
          <a:blip r:embed="rId10">
            <a:alphaModFix/>
          </a:blip>
          <a:srcRect/>
          <a:stretch/>
        </p:blipFill>
        <p:spPr>
          <a:xfrm>
            <a:off x="7464093" y="1599154"/>
            <a:ext cx="326491" cy="301427"/>
          </a:xfrm>
          <a:prstGeom prst="rect">
            <a:avLst/>
          </a:prstGeom>
          <a:noFill/>
          <a:ln>
            <a:noFill/>
          </a:ln>
        </p:spPr>
      </p:pic>
    </p:spTree>
    <p:extLst>
      <p:ext uri="{BB962C8B-B14F-4D97-AF65-F5344CB8AC3E}">
        <p14:creationId xmlns:p14="http://schemas.microsoft.com/office/powerpoint/2010/main" val="24613970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5"/>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None/>
            </a:pPr>
            <a:r>
              <a:rPr lang="en" sz="2700" b="1" i="0" u="none" strike="noStrike" cap="none">
                <a:solidFill>
                  <a:schemeClr val="lt1"/>
                </a:solidFill>
                <a:latin typeface="Arial"/>
                <a:ea typeface="Arial"/>
                <a:cs typeface="Arial"/>
                <a:sym typeface="Arial"/>
              </a:rPr>
              <a:t>Application II: Privacy-Preserving Contact Tracing</a:t>
            </a:r>
            <a:endParaRPr sz="2700" b="1" i="0" u="none" strike="noStrike" cap="none">
              <a:solidFill>
                <a:schemeClr val="lt1"/>
              </a:solidFill>
              <a:latin typeface="Arial"/>
              <a:ea typeface="Arial"/>
              <a:cs typeface="Arial"/>
              <a:sym typeface="Arial"/>
            </a:endParaRPr>
          </a:p>
        </p:txBody>
      </p:sp>
      <p:pic>
        <p:nvPicPr>
          <p:cNvPr id="671" name="Google Shape;671;p55"/>
          <p:cNvPicPr preferRelativeResize="0"/>
          <p:nvPr/>
        </p:nvPicPr>
        <p:blipFill rotWithShape="1">
          <a:blip r:embed="rId3">
            <a:alphaModFix/>
          </a:blip>
          <a:srcRect/>
          <a:stretch/>
        </p:blipFill>
        <p:spPr>
          <a:xfrm>
            <a:off x="2217707" y="2192103"/>
            <a:ext cx="1349191" cy="1941280"/>
          </a:xfrm>
          <a:prstGeom prst="rect">
            <a:avLst/>
          </a:prstGeom>
          <a:noFill/>
          <a:ln>
            <a:noFill/>
          </a:ln>
        </p:spPr>
      </p:pic>
      <p:sp>
        <p:nvSpPr>
          <p:cNvPr id="672" name="Google Shape;672;p55"/>
          <p:cNvSpPr/>
          <p:nvPr/>
        </p:nvSpPr>
        <p:spPr>
          <a:xfrm>
            <a:off x="2526412" y="2951380"/>
            <a:ext cx="785700" cy="502800"/>
          </a:xfrm>
          <a:prstGeom prst="roundRect">
            <a:avLst>
              <a:gd name="adj" fmla="val 16667"/>
            </a:avLst>
          </a:prstGeom>
          <a:solidFill>
            <a:schemeClr val="dk2"/>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rial"/>
                <a:ea typeface="Arial"/>
                <a:cs typeface="Arial"/>
                <a:sym typeface="Arial"/>
              </a:rPr>
              <a:t>Contact tracing</a:t>
            </a:r>
            <a:endParaRPr sz="1200" b="0" i="0" u="none" strike="noStrike" cap="none">
              <a:solidFill>
                <a:schemeClr val="lt1"/>
              </a:solidFill>
              <a:latin typeface="Arial"/>
              <a:ea typeface="Arial"/>
              <a:cs typeface="Arial"/>
              <a:sym typeface="Arial"/>
            </a:endParaRPr>
          </a:p>
        </p:txBody>
      </p:sp>
      <p:cxnSp>
        <p:nvCxnSpPr>
          <p:cNvPr id="673" name="Google Shape;673;p55"/>
          <p:cNvCxnSpPr/>
          <p:nvPr/>
        </p:nvCxnSpPr>
        <p:spPr>
          <a:xfrm>
            <a:off x="3163677" y="1612284"/>
            <a:ext cx="284700" cy="210000"/>
          </a:xfrm>
          <a:prstGeom prst="straightConnector1">
            <a:avLst/>
          </a:prstGeom>
          <a:noFill/>
          <a:ln w="12700" cap="flat" cmpd="sng">
            <a:solidFill>
              <a:srgbClr val="00B0F0"/>
            </a:solidFill>
            <a:prstDash val="dot"/>
            <a:round/>
            <a:headEnd type="stealth" w="med" len="med"/>
            <a:tailEnd type="stealth" w="med" len="med"/>
          </a:ln>
        </p:spPr>
      </p:cxnSp>
      <p:cxnSp>
        <p:nvCxnSpPr>
          <p:cNvPr id="674" name="Google Shape;674;p55"/>
          <p:cNvCxnSpPr/>
          <p:nvPr/>
        </p:nvCxnSpPr>
        <p:spPr>
          <a:xfrm flipH="1">
            <a:off x="2157175" y="1612284"/>
            <a:ext cx="288000" cy="312300"/>
          </a:xfrm>
          <a:prstGeom prst="straightConnector1">
            <a:avLst/>
          </a:prstGeom>
          <a:noFill/>
          <a:ln w="12700" cap="flat" cmpd="sng">
            <a:solidFill>
              <a:srgbClr val="00B0F0"/>
            </a:solidFill>
            <a:prstDash val="dot"/>
            <a:round/>
            <a:headEnd type="stealth" w="med" len="med"/>
            <a:tailEnd type="stealth" w="med" len="med"/>
          </a:ln>
        </p:spPr>
      </p:cxnSp>
      <p:cxnSp>
        <p:nvCxnSpPr>
          <p:cNvPr id="675" name="Google Shape;675;p55"/>
          <p:cNvCxnSpPr/>
          <p:nvPr/>
        </p:nvCxnSpPr>
        <p:spPr>
          <a:xfrm>
            <a:off x="2157044" y="2192102"/>
            <a:ext cx="291600" cy="189000"/>
          </a:xfrm>
          <a:prstGeom prst="straightConnector1">
            <a:avLst/>
          </a:prstGeom>
          <a:noFill/>
          <a:ln w="12700" cap="flat" cmpd="sng">
            <a:solidFill>
              <a:srgbClr val="00B0F0"/>
            </a:solidFill>
            <a:prstDash val="dot"/>
            <a:round/>
            <a:headEnd type="stealth" w="med" len="med"/>
            <a:tailEnd type="stealth" w="med" len="med"/>
          </a:ln>
        </p:spPr>
      </p:cxnSp>
      <p:cxnSp>
        <p:nvCxnSpPr>
          <p:cNvPr id="676" name="Google Shape;676;p55"/>
          <p:cNvCxnSpPr/>
          <p:nvPr/>
        </p:nvCxnSpPr>
        <p:spPr>
          <a:xfrm flipH="1">
            <a:off x="3220811" y="2030974"/>
            <a:ext cx="228600" cy="322200"/>
          </a:xfrm>
          <a:prstGeom prst="straightConnector1">
            <a:avLst/>
          </a:prstGeom>
          <a:noFill/>
          <a:ln w="12700" cap="flat" cmpd="sng">
            <a:solidFill>
              <a:srgbClr val="00B0F0"/>
            </a:solidFill>
            <a:prstDash val="dot"/>
            <a:round/>
            <a:headEnd type="stealth" w="med" len="med"/>
            <a:tailEnd type="stealth" w="med" len="med"/>
          </a:ln>
        </p:spPr>
      </p:cxnSp>
      <p:pic>
        <p:nvPicPr>
          <p:cNvPr id="677" name="Google Shape;677;p55"/>
          <p:cNvPicPr preferRelativeResize="0"/>
          <p:nvPr/>
        </p:nvPicPr>
        <p:blipFill rotWithShape="1">
          <a:blip r:embed="rId4">
            <a:alphaModFix/>
          </a:blip>
          <a:srcRect/>
          <a:stretch/>
        </p:blipFill>
        <p:spPr>
          <a:xfrm>
            <a:off x="1526208" y="1647927"/>
            <a:ext cx="630836" cy="902990"/>
          </a:xfrm>
          <a:prstGeom prst="rect">
            <a:avLst/>
          </a:prstGeom>
          <a:noFill/>
          <a:ln>
            <a:noFill/>
          </a:ln>
        </p:spPr>
      </p:pic>
      <p:pic>
        <p:nvPicPr>
          <p:cNvPr id="678" name="Google Shape;678;p55"/>
          <p:cNvPicPr preferRelativeResize="0"/>
          <p:nvPr/>
        </p:nvPicPr>
        <p:blipFill rotWithShape="1">
          <a:blip r:embed="rId4">
            <a:alphaModFix/>
          </a:blip>
          <a:srcRect/>
          <a:stretch/>
        </p:blipFill>
        <p:spPr>
          <a:xfrm>
            <a:off x="2564943" y="842100"/>
            <a:ext cx="630836" cy="902990"/>
          </a:xfrm>
          <a:prstGeom prst="rect">
            <a:avLst/>
          </a:prstGeom>
          <a:noFill/>
          <a:ln>
            <a:noFill/>
          </a:ln>
        </p:spPr>
      </p:pic>
      <p:pic>
        <p:nvPicPr>
          <p:cNvPr id="679" name="Google Shape;679;p55"/>
          <p:cNvPicPr preferRelativeResize="0"/>
          <p:nvPr/>
        </p:nvPicPr>
        <p:blipFill rotWithShape="1">
          <a:blip r:embed="rId4">
            <a:alphaModFix/>
          </a:blip>
          <a:srcRect/>
          <a:stretch/>
        </p:blipFill>
        <p:spPr>
          <a:xfrm>
            <a:off x="3460456" y="1579479"/>
            <a:ext cx="630836" cy="902990"/>
          </a:xfrm>
          <a:prstGeom prst="rect">
            <a:avLst/>
          </a:prstGeom>
          <a:noFill/>
          <a:ln>
            <a:noFill/>
          </a:ln>
        </p:spPr>
      </p:pic>
      <p:pic>
        <p:nvPicPr>
          <p:cNvPr id="680" name="Google Shape;680;p55"/>
          <p:cNvPicPr preferRelativeResize="0"/>
          <p:nvPr/>
        </p:nvPicPr>
        <p:blipFill rotWithShape="1">
          <a:blip r:embed="rId5">
            <a:alphaModFix/>
          </a:blip>
          <a:srcRect/>
          <a:stretch/>
        </p:blipFill>
        <p:spPr>
          <a:xfrm>
            <a:off x="4687857" y="922120"/>
            <a:ext cx="2476120" cy="1549755"/>
          </a:xfrm>
          <a:prstGeom prst="rect">
            <a:avLst/>
          </a:prstGeom>
          <a:noFill/>
          <a:ln>
            <a:noFill/>
          </a:ln>
        </p:spPr>
      </p:pic>
      <p:pic>
        <p:nvPicPr>
          <p:cNvPr id="681" name="Google Shape;681;p55"/>
          <p:cNvPicPr preferRelativeResize="0"/>
          <p:nvPr/>
        </p:nvPicPr>
        <p:blipFill rotWithShape="1">
          <a:blip r:embed="rId6">
            <a:alphaModFix/>
          </a:blip>
          <a:srcRect/>
          <a:stretch/>
        </p:blipFill>
        <p:spPr>
          <a:xfrm>
            <a:off x="7516784" y="2681562"/>
            <a:ext cx="1455199" cy="1449570"/>
          </a:xfrm>
          <a:prstGeom prst="rect">
            <a:avLst/>
          </a:prstGeom>
          <a:noFill/>
          <a:ln>
            <a:noFill/>
          </a:ln>
        </p:spPr>
      </p:pic>
      <p:pic>
        <p:nvPicPr>
          <p:cNvPr id="682" name="Google Shape;682;p55"/>
          <p:cNvPicPr preferRelativeResize="0"/>
          <p:nvPr/>
        </p:nvPicPr>
        <p:blipFill rotWithShape="1">
          <a:blip r:embed="rId7">
            <a:alphaModFix/>
          </a:blip>
          <a:srcRect/>
          <a:stretch/>
        </p:blipFill>
        <p:spPr>
          <a:xfrm>
            <a:off x="1359920" y="2533846"/>
            <a:ext cx="558912" cy="420802"/>
          </a:xfrm>
          <a:prstGeom prst="rect">
            <a:avLst/>
          </a:prstGeom>
          <a:noFill/>
          <a:ln>
            <a:noFill/>
          </a:ln>
        </p:spPr>
      </p:pic>
      <p:pic>
        <p:nvPicPr>
          <p:cNvPr id="683" name="Google Shape;683;p55"/>
          <p:cNvPicPr preferRelativeResize="0"/>
          <p:nvPr/>
        </p:nvPicPr>
        <p:blipFill rotWithShape="1">
          <a:blip r:embed="rId7">
            <a:alphaModFix/>
          </a:blip>
          <a:srcRect/>
          <a:stretch/>
        </p:blipFill>
        <p:spPr>
          <a:xfrm>
            <a:off x="1272906" y="2992379"/>
            <a:ext cx="558912" cy="420802"/>
          </a:xfrm>
          <a:prstGeom prst="rect">
            <a:avLst/>
          </a:prstGeom>
          <a:noFill/>
          <a:ln>
            <a:noFill/>
          </a:ln>
        </p:spPr>
      </p:pic>
      <p:pic>
        <p:nvPicPr>
          <p:cNvPr id="684" name="Google Shape;684;p55"/>
          <p:cNvPicPr preferRelativeResize="0"/>
          <p:nvPr/>
        </p:nvPicPr>
        <p:blipFill rotWithShape="1">
          <a:blip r:embed="rId7">
            <a:alphaModFix/>
          </a:blip>
          <a:srcRect/>
          <a:stretch/>
        </p:blipFill>
        <p:spPr>
          <a:xfrm>
            <a:off x="210592" y="2875123"/>
            <a:ext cx="558912" cy="420802"/>
          </a:xfrm>
          <a:prstGeom prst="rect">
            <a:avLst/>
          </a:prstGeom>
          <a:noFill/>
          <a:ln>
            <a:noFill/>
          </a:ln>
        </p:spPr>
      </p:pic>
      <p:pic>
        <p:nvPicPr>
          <p:cNvPr id="685" name="Google Shape;685;p55"/>
          <p:cNvPicPr preferRelativeResize="0"/>
          <p:nvPr/>
        </p:nvPicPr>
        <p:blipFill rotWithShape="1">
          <a:blip r:embed="rId8">
            <a:alphaModFix/>
          </a:blip>
          <a:srcRect/>
          <a:stretch/>
        </p:blipFill>
        <p:spPr>
          <a:xfrm>
            <a:off x="3460456" y="2806637"/>
            <a:ext cx="1134506" cy="978576"/>
          </a:xfrm>
          <a:prstGeom prst="rect">
            <a:avLst/>
          </a:prstGeom>
          <a:noFill/>
          <a:ln>
            <a:noFill/>
          </a:ln>
        </p:spPr>
      </p:pic>
      <p:pic>
        <p:nvPicPr>
          <p:cNvPr id="686" name="Google Shape;686;p55"/>
          <p:cNvPicPr preferRelativeResize="0"/>
          <p:nvPr/>
        </p:nvPicPr>
        <p:blipFill rotWithShape="1">
          <a:blip r:embed="rId8">
            <a:alphaModFix/>
          </a:blip>
          <a:srcRect/>
          <a:stretch/>
        </p:blipFill>
        <p:spPr>
          <a:xfrm>
            <a:off x="355012" y="2778224"/>
            <a:ext cx="1134506" cy="978576"/>
          </a:xfrm>
          <a:prstGeom prst="rect">
            <a:avLst/>
          </a:prstGeom>
          <a:noFill/>
          <a:ln>
            <a:noFill/>
          </a:ln>
        </p:spPr>
      </p:pic>
      <p:pic>
        <p:nvPicPr>
          <p:cNvPr id="687" name="Google Shape;687;p55"/>
          <p:cNvPicPr preferRelativeResize="0"/>
          <p:nvPr/>
        </p:nvPicPr>
        <p:blipFill rotWithShape="1">
          <a:blip r:embed="rId9">
            <a:alphaModFix/>
          </a:blip>
          <a:srcRect/>
          <a:stretch/>
        </p:blipFill>
        <p:spPr>
          <a:xfrm>
            <a:off x="3143250" y="2992379"/>
            <a:ext cx="496762" cy="413968"/>
          </a:xfrm>
          <a:prstGeom prst="rect">
            <a:avLst/>
          </a:prstGeom>
          <a:noFill/>
          <a:ln>
            <a:noFill/>
          </a:ln>
        </p:spPr>
      </p:pic>
      <p:cxnSp>
        <p:nvCxnSpPr>
          <p:cNvPr id="688" name="Google Shape;688;p55"/>
          <p:cNvCxnSpPr/>
          <p:nvPr/>
        </p:nvCxnSpPr>
        <p:spPr>
          <a:xfrm rot="10800000" flipH="1">
            <a:off x="3335111" y="1972084"/>
            <a:ext cx="2144563" cy="1067795"/>
          </a:xfrm>
          <a:prstGeom prst="straightConnector1">
            <a:avLst/>
          </a:prstGeom>
          <a:noFill/>
          <a:ln w="76200" cap="flat" cmpd="sng">
            <a:solidFill>
              <a:srgbClr val="FFC000"/>
            </a:solidFill>
            <a:prstDash val="solid"/>
            <a:round/>
            <a:headEnd type="triangle" w="med" len="med"/>
            <a:tailEnd type="triangle" w="med" len="med"/>
          </a:ln>
        </p:spPr>
      </p:cxnSp>
      <p:pic>
        <p:nvPicPr>
          <p:cNvPr id="689" name="Google Shape;689;p55" descr="https://encrypted-tbn1.gstatic.com/images?q=tbn:ANd9GcS5Jhe31P4apttL3XnCuTtr3hhw6V8jIu4IPVZ2RJi0Cg2PPD0bqA"/>
          <p:cNvPicPr preferRelativeResize="0"/>
          <p:nvPr/>
        </p:nvPicPr>
        <p:blipFill rotWithShape="1">
          <a:blip r:embed="rId10">
            <a:alphaModFix/>
          </a:blip>
          <a:srcRect/>
          <a:stretch/>
        </p:blipFill>
        <p:spPr>
          <a:xfrm>
            <a:off x="5441601" y="1406041"/>
            <a:ext cx="788117" cy="724785"/>
          </a:xfrm>
          <a:prstGeom prst="rect">
            <a:avLst/>
          </a:prstGeom>
          <a:noFill/>
          <a:ln>
            <a:noFill/>
          </a:ln>
        </p:spPr>
      </p:pic>
      <p:sp>
        <p:nvSpPr>
          <p:cNvPr id="690" name="Google Shape;690;p55"/>
          <p:cNvSpPr txBox="1"/>
          <p:nvPr/>
        </p:nvSpPr>
        <p:spPr>
          <a:xfrm>
            <a:off x="5585991" y="1629684"/>
            <a:ext cx="48282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100" b="1" i="0" u="none" strike="noStrike" cap="none">
                <a:solidFill>
                  <a:srgbClr val="000000"/>
                </a:solidFill>
                <a:latin typeface="Arial"/>
                <a:ea typeface="Arial"/>
                <a:cs typeface="Arial"/>
                <a:sym typeface="Arial"/>
              </a:rPr>
              <a:t>SGX</a:t>
            </a:r>
            <a:endParaRPr sz="1100" b="1" i="0" u="none" strike="noStrike" cap="none">
              <a:solidFill>
                <a:srgbClr val="000000"/>
              </a:solidFill>
              <a:latin typeface="Arial"/>
              <a:ea typeface="Arial"/>
              <a:cs typeface="Arial"/>
              <a:sym typeface="Arial"/>
            </a:endParaRPr>
          </a:p>
        </p:txBody>
      </p:sp>
      <p:sp>
        <p:nvSpPr>
          <p:cNvPr id="691" name="Google Shape;691;p55"/>
          <p:cNvSpPr/>
          <p:nvPr/>
        </p:nvSpPr>
        <p:spPr>
          <a:xfrm rot="-1665038">
            <a:off x="3681996" y="2196951"/>
            <a:ext cx="1214593" cy="214155"/>
          </a:xfrm>
          <a:prstGeom prst="roundRect">
            <a:avLst>
              <a:gd name="adj" fmla="val 16667"/>
            </a:avLst>
          </a:prstGeom>
          <a:solidFill>
            <a:schemeClr val="lt1"/>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050" b="1" i="0" u="none" strike="noStrike" cap="none">
                <a:solidFill>
                  <a:schemeClr val="dk1"/>
                </a:solidFill>
                <a:latin typeface="Arial"/>
                <a:ea typeface="Arial"/>
                <a:cs typeface="Arial"/>
                <a:sym typeface="Arial"/>
              </a:rPr>
              <a:t>Encrypted data</a:t>
            </a:r>
            <a:endParaRPr sz="1050" b="1" i="0" u="none" strike="noStrike" cap="none">
              <a:solidFill>
                <a:schemeClr val="dk1"/>
              </a:solidFill>
              <a:latin typeface="Arial"/>
              <a:ea typeface="Arial"/>
              <a:cs typeface="Arial"/>
              <a:sym typeface="Arial"/>
            </a:endParaRPr>
          </a:p>
        </p:txBody>
      </p:sp>
      <p:sp>
        <p:nvSpPr>
          <p:cNvPr id="692" name="Google Shape;692;p55"/>
          <p:cNvSpPr/>
          <p:nvPr/>
        </p:nvSpPr>
        <p:spPr>
          <a:xfrm rot="1583020">
            <a:off x="6759073" y="2271375"/>
            <a:ext cx="1214593" cy="214155"/>
          </a:xfrm>
          <a:prstGeom prst="roundRect">
            <a:avLst>
              <a:gd name="adj" fmla="val 16667"/>
            </a:avLst>
          </a:prstGeom>
          <a:solidFill>
            <a:schemeClr val="lt1"/>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050" b="1" i="0" u="none" strike="noStrike" cap="none">
                <a:solidFill>
                  <a:schemeClr val="dk1"/>
                </a:solidFill>
                <a:latin typeface="Arial"/>
                <a:ea typeface="Arial"/>
                <a:cs typeface="Arial"/>
                <a:sym typeface="Arial"/>
              </a:rPr>
              <a:t>Encrypted data</a:t>
            </a:r>
            <a:endParaRPr sz="1050" b="1" i="0" u="none" strike="noStrike" cap="none">
              <a:solidFill>
                <a:schemeClr val="dk1"/>
              </a:solidFill>
              <a:latin typeface="Arial"/>
              <a:ea typeface="Arial"/>
              <a:cs typeface="Arial"/>
              <a:sym typeface="Arial"/>
            </a:endParaRPr>
          </a:p>
        </p:txBody>
      </p:sp>
      <p:cxnSp>
        <p:nvCxnSpPr>
          <p:cNvPr id="693" name="Google Shape;693;p55"/>
          <p:cNvCxnSpPr/>
          <p:nvPr/>
        </p:nvCxnSpPr>
        <p:spPr>
          <a:xfrm>
            <a:off x="6102036" y="1972084"/>
            <a:ext cx="1923861" cy="1020295"/>
          </a:xfrm>
          <a:prstGeom prst="straightConnector1">
            <a:avLst/>
          </a:prstGeom>
          <a:noFill/>
          <a:ln w="76200" cap="flat" cmpd="sng">
            <a:solidFill>
              <a:srgbClr val="FFC000"/>
            </a:solidFill>
            <a:prstDash val="solid"/>
            <a:round/>
            <a:headEnd type="triangle" w="med" len="med"/>
            <a:tailEnd type="triangle" w="med" len="med"/>
          </a:ln>
        </p:spPr>
      </p:cxnSp>
      <p:sp>
        <p:nvSpPr>
          <p:cNvPr id="694" name="Google Shape;694;p55"/>
          <p:cNvSpPr/>
          <p:nvPr/>
        </p:nvSpPr>
        <p:spPr>
          <a:xfrm>
            <a:off x="210593" y="4523018"/>
            <a:ext cx="8453260" cy="442908"/>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dirty="0">
                <a:solidFill>
                  <a:srgbClr val="000000"/>
                </a:solidFill>
                <a:sym typeface="Arial"/>
              </a:rPr>
              <a:t>Sturzenegger, David, Aetienne Sardon, Stefan Deml, and Thomas Hardjono. "</a:t>
            </a:r>
            <a:r>
              <a:rPr lang="en" sz="1000" b="1" i="0" u="none" strike="noStrike" cap="none" dirty="0">
                <a:solidFill>
                  <a:srgbClr val="000000"/>
                </a:solidFill>
                <a:sym typeface="Arial"/>
              </a:rPr>
              <a:t>Confidential Computing for Privacy-Preserving Contact Tracing</a:t>
            </a:r>
            <a:r>
              <a:rPr lang="en" sz="1000" b="0" i="0" u="none" strike="noStrike" cap="none" dirty="0">
                <a:solidFill>
                  <a:srgbClr val="000000"/>
                </a:solidFill>
                <a:sym typeface="Arial"/>
              </a:rPr>
              <a:t>." arXiv preprint arXiv:2006.14235 (2020).</a:t>
            </a:r>
            <a:endParaRPr sz="10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56" descr=" 699"/>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700"/>
              <a:buFont typeface="Arial"/>
              <a:buNone/>
            </a:pPr>
            <a:r>
              <a:rPr lang="en" sz="2700" b="1" i="0" u="none" strike="noStrike" cap="none">
                <a:solidFill>
                  <a:schemeClr val="lt1"/>
                </a:solidFill>
                <a:latin typeface="Arial"/>
                <a:ea typeface="Arial"/>
                <a:cs typeface="Arial"/>
                <a:sym typeface="Arial"/>
              </a:rPr>
              <a:t>Application III: Using TEE to Protect Computer Games </a:t>
            </a:r>
            <a:endParaRPr sz="27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56" descr=" 699"/>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700"/>
              <a:buFont typeface="Arial"/>
              <a:buNone/>
            </a:pPr>
            <a:r>
              <a:rPr lang="en" sz="2700" b="1" i="0" u="none" strike="noStrike" cap="none">
                <a:solidFill>
                  <a:schemeClr val="lt1"/>
                </a:solidFill>
                <a:latin typeface="Arial"/>
                <a:ea typeface="Arial"/>
                <a:cs typeface="Arial"/>
                <a:sym typeface="Arial"/>
              </a:rPr>
              <a:t>Application III: Using TEE to Protect Computer Games </a:t>
            </a:r>
            <a:endParaRPr sz="2700" b="1" i="0" u="none" strike="noStrike" cap="none">
              <a:solidFill>
                <a:schemeClr val="lt1"/>
              </a:solidFill>
              <a:latin typeface="Arial"/>
              <a:ea typeface="Arial"/>
              <a:cs typeface="Arial"/>
              <a:sym typeface="Arial"/>
            </a:endParaRPr>
          </a:p>
        </p:txBody>
      </p:sp>
      <p:sp>
        <p:nvSpPr>
          <p:cNvPr id="4" name="Google Shape;705;p56" descr=" 705">
            <a:extLst>
              <a:ext uri="{FF2B5EF4-FFF2-40B4-BE49-F238E27FC236}">
                <a16:creationId xmlns:a16="http://schemas.microsoft.com/office/drawing/2014/main" id="{98C11EFC-AA6E-4C56-AA09-CC423ECDE2DF}"/>
              </a:ext>
            </a:extLst>
          </p:cNvPr>
          <p:cNvSpPr/>
          <p:nvPr/>
        </p:nvSpPr>
        <p:spPr>
          <a:xfrm>
            <a:off x="403650" y="4703473"/>
            <a:ext cx="8336700" cy="3972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[3] https://www.grandviewresearch.com/industry-analysis/video-game-market</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[4] https://www.forbes.com/sites/nelsongranados/2018/04/30/report-cheating-is-becoming-a-big-problem-in-online-gaming/?sh=41edbbe87663</a:t>
            </a:r>
            <a:endParaRPr sz="1000" b="0" i="0" u="none" strike="noStrike" cap="none">
              <a:solidFill>
                <a:srgbClr val="000000"/>
              </a:solidFill>
              <a:latin typeface="Arial"/>
              <a:ea typeface="Arial"/>
              <a:cs typeface="Arial"/>
              <a:sym typeface="Arial"/>
            </a:endParaRPr>
          </a:p>
        </p:txBody>
      </p:sp>
      <p:sp>
        <p:nvSpPr>
          <p:cNvPr id="3" name="Google Shape;716;p56" descr=" 716">
            <a:extLst>
              <a:ext uri="{FF2B5EF4-FFF2-40B4-BE49-F238E27FC236}">
                <a16:creationId xmlns:a16="http://schemas.microsoft.com/office/drawing/2014/main" id="{B5622210-859F-46D3-B07E-784CB0AB24B9}"/>
              </a:ext>
            </a:extLst>
          </p:cNvPr>
          <p:cNvSpPr/>
          <p:nvPr/>
        </p:nvSpPr>
        <p:spPr>
          <a:xfrm>
            <a:off x="254925" y="677275"/>
            <a:ext cx="4782900" cy="718500"/>
          </a:xfrm>
          <a:prstGeom prst="rect">
            <a:avLst/>
          </a:prstGeom>
          <a:solidFill>
            <a:srgbClr val="B1C5FB"/>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Arial"/>
                <a:ea typeface="Arial"/>
                <a:cs typeface="Arial"/>
                <a:sym typeface="Arial"/>
              </a:rPr>
              <a:t>The global video game market size was valued at USD </a:t>
            </a:r>
            <a:r>
              <a:rPr lang="en" sz="1300" b="1" i="0" u="none" strike="noStrike" cap="none" dirty="0">
                <a:solidFill>
                  <a:srgbClr val="000000"/>
                </a:solidFill>
                <a:latin typeface="Arial"/>
                <a:ea typeface="Arial"/>
                <a:cs typeface="Arial"/>
                <a:sym typeface="Arial"/>
              </a:rPr>
              <a:t>151.06 billion</a:t>
            </a:r>
            <a:r>
              <a:rPr lang="en" sz="1300" b="0" i="0" u="none" strike="noStrike" cap="none" dirty="0">
                <a:solidFill>
                  <a:srgbClr val="000000"/>
                </a:solidFill>
                <a:latin typeface="Arial"/>
                <a:ea typeface="Arial"/>
                <a:cs typeface="Arial"/>
                <a:sym typeface="Arial"/>
              </a:rPr>
              <a:t> in 2019 and is expected to grow at a Compound Annual Growth Rate (CAGR) of 12.9% from 2020 to 2027 [3].</a:t>
            </a:r>
            <a:endParaRPr sz="1300" b="0" i="0" u="none" strike="noStrike" cap="none" dirty="0">
              <a:solidFill>
                <a:srgbClr val="000000"/>
              </a:solidFill>
              <a:highlight>
                <a:srgbClr val="B7B7B7"/>
              </a:highlight>
              <a:latin typeface="Arial"/>
              <a:ea typeface="Arial"/>
              <a:cs typeface="Arial"/>
              <a:sym typeface="Arial"/>
            </a:endParaRPr>
          </a:p>
        </p:txBody>
      </p:sp>
    </p:spTree>
    <p:extLst>
      <p:ext uri="{BB962C8B-B14F-4D97-AF65-F5344CB8AC3E}">
        <p14:creationId xmlns:p14="http://schemas.microsoft.com/office/powerpoint/2010/main" val="24429069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56" descr=" 699"/>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700"/>
              <a:buFont typeface="Arial"/>
              <a:buNone/>
            </a:pPr>
            <a:r>
              <a:rPr lang="en" sz="2700" b="1" i="0" u="none" strike="noStrike" cap="none">
                <a:solidFill>
                  <a:schemeClr val="lt1"/>
                </a:solidFill>
                <a:latin typeface="Arial"/>
                <a:ea typeface="Arial"/>
                <a:cs typeface="Arial"/>
                <a:sym typeface="Arial"/>
              </a:rPr>
              <a:t>Application III: Using TEE to Protect Computer Games </a:t>
            </a:r>
            <a:endParaRPr sz="2700" b="1" i="0" u="none" strike="noStrike" cap="none">
              <a:solidFill>
                <a:schemeClr val="lt1"/>
              </a:solidFill>
              <a:latin typeface="Arial"/>
              <a:ea typeface="Arial"/>
              <a:cs typeface="Arial"/>
              <a:sym typeface="Arial"/>
            </a:endParaRPr>
          </a:p>
        </p:txBody>
      </p:sp>
      <p:sp>
        <p:nvSpPr>
          <p:cNvPr id="4" name="Google Shape;705;p56" descr=" 705">
            <a:extLst>
              <a:ext uri="{FF2B5EF4-FFF2-40B4-BE49-F238E27FC236}">
                <a16:creationId xmlns:a16="http://schemas.microsoft.com/office/drawing/2014/main" id="{98C11EFC-AA6E-4C56-AA09-CC423ECDE2DF}"/>
              </a:ext>
            </a:extLst>
          </p:cNvPr>
          <p:cNvSpPr/>
          <p:nvPr/>
        </p:nvSpPr>
        <p:spPr>
          <a:xfrm>
            <a:off x="403650" y="4703473"/>
            <a:ext cx="8336700" cy="3972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[3] https://www.grandviewresearch.com/industry-analysis/video-game-market</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[4] https://www.forbes.com/sites/nelsongranados/2018/04/30/report-cheating-is-becoming-a-big-problem-in-online-gaming/?sh=41edbbe87663</a:t>
            </a:r>
            <a:endParaRPr sz="1000" b="0" i="0" u="none" strike="noStrike" cap="none">
              <a:solidFill>
                <a:srgbClr val="000000"/>
              </a:solidFill>
              <a:latin typeface="Arial"/>
              <a:ea typeface="Arial"/>
              <a:cs typeface="Arial"/>
              <a:sym typeface="Arial"/>
            </a:endParaRPr>
          </a:p>
        </p:txBody>
      </p:sp>
      <p:pic>
        <p:nvPicPr>
          <p:cNvPr id="6" name="Google Shape;714;p56" descr=" 714">
            <a:extLst>
              <a:ext uri="{FF2B5EF4-FFF2-40B4-BE49-F238E27FC236}">
                <a16:creationId xmlns:a16="http://schemas.microsoft.com/office/drawing/2014/main" id="{7E41D12D-7926-45FC-9B9A-9FB99D5C60A9}"/>
              </a:ext>
            </a:extLst>
          </p:cNvPr>
          <p:cNvPicPr preferRelativeResize="0"/>
          <p:nvPr/>
        </p:nvPicPr>
        <p:blipFill rotWithShape="1">
          <a:blip r:embed="rId2">
            <a:alphaModFix/>
          </a:blip>
          <a:srcRect l="2951" t="9571" r="3542" b="18936"/>
          <a:stretch/>
        </p:blipFill>
        <p:spPr>
          <a:xfrm>
            <a:off x="5186936" y="677144"/>
            <a:ext cx="3232800" cy="15063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5" name="Google Shape;715;p56" descr=" 715">
            <a:extLst>
              <a:ext uri="{FF2B5EF4-FFF2-40B4-BE49-F238E27FC236}">
                <a16:creationId xmlns:a16="http://schemas.microsoft.com/office/drawing/2014/main" id="{47BDDDF0-F2AE-4652-BAD8-4562B535A401}"/>
              </a:ext>
            </a:extLst>
          </p:cNvPr>
          <p:cNvSpPr/>
          <p:nvPr/>
        </p:nvSpPr>
        <p:spPr>
          <a:xfrm>
            <a:off x="224105" y="1592738"/>
            <a:ext cx="4844700" cy="523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Arial"/>
                <a:ea typeface="Arial"/>
                <a:cs typeface="Arial"/>
                <a:sym typeface="Arial"/>
              </a:rPr>
              <a:t>A total of </a:t>
            </a:r>
            <a:r>
              <a:rPr lang="en" sz="1300" b="1" i="0" u="none" strike="noStrike" cap="none" dirty="0">
                <a:solidFill>
                  <a:srgbClr val="000000"/>
                </a:solidFill>
                <a:latin typeface="Arial"/>
                <a:ea typeface="Arial"/>
                <a:cs typeface="Arial"/>
                <a:sym typeface="Arial"/>
              </a:rPr>
              <a:t>37% of gamers confessed to cheating </a:t>
            </a:r>
            <a:r>
              <a:rPr lang="en" sz="1300" b="0" i="0" u="none" strike="noStrike" cap="none" dirty="0">
                <a:solidFill>
                  <a:srgbClr val="000000"/>
                </a:solidFill>
                <a:latin typeface="Arial"/>
                <a:ea typeface="Arial"/>
                <a:cs typeface="Arial"/>
                <a:sym typeface="Arial"/>
              </a:rPr>
              <a:t>(3% "always", 9% "often", 13% "sometimes", and 12% "rarely" [4]).</a:t>
            </a:r>
            <a:endParaRPr sz="1300" b="0" i="0" u="none" strike="noStrike" cap="none" dirty="0">
              <a:solidFill>
                <a:srgbClr val="000000"/>
              </a:solidFill>
              <a:latin typeface="Arial"/>
              <a:ea typeface="Arial"/>
              <a:cs typeface="Arial"/>
              <a:sym typeface="Arial"/>
            </a:endParaRPr>
          </a:p>
        </p:txBody>
      </p:sp>
      <p:sp>
        <p:nvSpPr>
          <p:cNvPr id="3" name="Google Shape;716;p56" descr=" 716">
            <a:extLst>
              <a:ext uri="{FF2B5EF4-FFF2-40B4-BE49-F238E27FC236}">
                <a16:creationId xmlns:a16="http://schemas.microsoft.com/office/drawing/2014/main" id="{B5622210-859F-46D3-B07E-784CB0AB24B9}"/>
              </a:ext>
            </a:extLst>
          </p:cNvPr>
          <p:cNvSpPr/>
          <p:nvPr/>
        </p:nvSpPr>
        <p:spPr>
          <a:xfrm>
            <a:off x="254925" y="677275"/>
            <a:ext cx="4782900" cy="718500"/>
          </a:xfrm>
          <a:prstGeom prst="rect">
            <a:avLst/>
          </a:prstGeom>
          <a:solidFill>
            <a:srgbClr val="B1C5FB"/>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Arial"/>
                <a:ea typeface="Arial"/>
                <a:cs typeface="Arial"/>
                <a:sym typeface="Arial"/>
              </a:rPr>
              <a:t>The global video game market size was valued at USD </a:t>
            </a:r>
            <a:r>
              <a:rPr lang="en" sz="1300" b="1" i="0" u="none" strike="noStrike" cap="none" dirty="0">
                <a:solidFill>
                  <a:srgbClr val="000000"/>
                </a:solidFill>
                <a:latin typeface="Arial"/>
                <a:ea typeface="Arial"/>
                <a:cs typeface="Arial"/>
                <a:sym typeface="Arial"/>
              </a:rPr>
              <a:t>151.06 billion</a:t>
            </a:r>
            <a:r>
              <a:rPr lang="en" sz="1300" b="0" i="0" u="none" strike="noStrike" cap="none" dirty="0">
                <a:solidFill>
                  <a:srgbClr val="000000"/>
                </a:solidFill>
                <a:latin typeface="Arial"/>
                <a:ea typeface="Arial"/>
                <a:cs typeface="Arial"/>
                <a:sym typeface="Arial"/>
              </a:rPr>
              <a:t> in 2019 and is expected to grow at a Compound Annual Growth Rate (CAGR) of 12.9% from 2020 to 2027 [3].</a:t>
            </a:r>
            <a:endParaRPr sz="1300" b="0" i="0" u="none" strike="noStrike" cap="none" dirty="0">
              <a:solidFill>
                <a:srgbClr val="000000"/>
              </a:solidFill>
              <a:highlight>
                <a:srgbClr val="B7B7B7"/>
              </a:highlight>
              <a:latin typeface="Arial"/>
              <a:ea typeface="Arial"/>
              <a:cs typeface="Arial"/>
              <a:sym typeface="Arial"/>
            </a:endParaRPr>
          </a:p>
        </p:txBody>
      </p:sp>
    </p:spTree>
    <p:extLst>
      <p:ext uri="{BB962C8B-B14F-4D97-AF65-F5344CB8AC3E}">
        <p14:creationId xmlns:p14="http://schemas.microsoft.com/office/powerpoint/2010/main" val="3232232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56" descr=" 699"/>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700"/>
              <a:buFont typeface="Arial"/>
              <a:buNone/>
            </a:pPr>
            <a:r>
              <a:rPr lang="en" sz="2700" b="1" i="0" u="none" strike="noStrike" cap="none">
                <a:solidFill>
                  <a:schemeClr val="lt1"/>
                </a:solidFill>
                <a:latin typeface="Arial"/>
                <a:ea typeface="Arial"/>
                <a:cs typeface="Arial"/>
                <a:sym typeface="Arial"/>
              </a:rPr>
              <a:t>Application III: Using TEE to Protect Computer Games </a:t>
            </a:r>
            <a:endParaRPr sz="2700" b="1" i="0" u="none" strike="noStrike" cap="none">
              <a:solidFill>
                <a:schemeClr val="lt1"/>
              </a:solidFill>
              <a:latin typeface="Arial"/>
              <a:ea typeface="Arial"/>
              <a:cs typeface="Arial"/>
              <a:sym typeface="Arial"/>
            </a:endParaRPr>
          </a:p>
        </p:txBody>
      </p:sp>
      <p:sp>
        <p:nvSpPr>
          <p:cNvPr id="15" name="Google Shape;702;p56" descr=" 702">
            <a:extLst>
              <a:ext uri="{FF2B5EF4-FFF2-40B4-BE49-F238E27FC236}">
                <a16:creationId xmlns:a16="http://schemas.microsoft.com/office/drawing/2014/main" id="{68D7AE9E-3357-48D2-A995-7F20F2DE71CD}"/>
              </a:ext>
            </a:extLst>
          </p:cNvPr>
          <p:cNvSpPr/>
          <p:nvPr/>
        </p:nvSpPr>
        <p:spPr>
          <a:xfrm>
            <a:off x="2419461" y="4217950"/>
            <a:ext cx="22598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Game currency = 100</a:t>
            </a:r>
            <a:endParaRPr sz="1400" b="1" i="0" u="none" strike="noStrike" cap="none" dirty="0">
              <a:solidFill>
                <a:srgbClr val="000000"/>
              </a:solidFill>
              <a:latin typeface="Arial"/>
              <a:ea typeface="Arial"/>
              <a:cs typeface="Arial"/>
              <a:sym typeface="Arial"/>
            </a:endParaRPr>
          </a:p>
        </p:txBody>
      </p:sp>
      <p:sp>
        <p:nvSpPr>
          <p:cNvPr id="17" name="Google Shape;703;p56" descr=" 703">
            <a:extLst>
              <a:ext uri="{FF2B5EF4-FFF2-40B4-BE49-F238E27FC236}">
                <a16:creationId xmlns:a16="http://schemas.microsoft.com/office/drawing/2014/main" id="{0749FE28-30E1-4B46-B36D-84497C80ABD2}"/>
              </a:ext>
            </a:extLst>
          </p:cNvPr>
          <p:cNvSpPr/>
          <p:nvPr/>
        </p:nvSpPr>
        <p:spPr>
          <a:xfrm>
            <a:off x="6548632" y="4225969"/>
            <a:ext cx="22598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Game currency = 100</a:t>
            </a:r>
            <a:endParaRPr sz="1400" b="1" i="0" u="none" strike="noStrike" cap="none">
              <a:solidFill>
                <a:srgbClr val="000000"/>
              </a:solidFill>
              <a:latin typeface="Arial"/>
              <a:ea typeface="Arial"/>
              <a:cs typeface="Arial"/>
              <a:sym typeface="Arial"/>
            </a:endParaRPr>
          </a:p>
        </p:txBody>
      </p:sp>
      <p:sp>
        <p:nvSpPr>
          <p:cNvPr id="4" name="Google Shape;705;p56" descr=" 705">
            <a:extLst>
              <a:ext uri="{FF2B5EF4-FFF2-40B4-BE49-F238E27FC236}">
                <a16:creationId xmlns:a16="http://schemas.microsoft.com/office/drawing/2014/main" id="{98C11EFC-AA6E-4C56-AA09-CC423ECDE2DF}"/>
              </a:ext>
            </a:extLst>
          </p:cNvPr>
          <p:cNvSpPr/>
          <p:nvPr/>
        </p:nvSpPr>
        <p:spPr>
          <a:xfrm>
            <a:off x="403650" y="4703473"/>
            <a:ext cx="8336700" cy="3972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[3] https://www.grandviewresearch.com/industry-analysis/video-game-market</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[4] https://www.forbes.com/sites/nelsongranados/2018/04/30/report-cheating-is-becoming-a-big-problem-in-online-gaming/?sh=41edbbe87663</a:t>
            </a:r>
            <a:endParaRPr sz="1000" b="0" i="0" u="none" strike="noStrike" cap="none">
              <a:solidFill>
                <a:srgbClr val="000000"/>
              </a:solidFill>
              <a:latin typeface="Arial"/>
              <a:ea typeface="Arial"/>
              <a:cs typeface="Arial"/>
              <a:sym typeface="Arial"/>
            </a:endParaRPr>
          </a:p>
        </p:txBody>
      </p:sp>
      <p:pic>
        <p:nvPicPr>
          <p:cNvPr id="10" name="Google Shape;706;p56" descr=" 706">
            <a:extLst>
              <a:ext uri="{FF2B5EF4-FFF2-40B4-BE49-F238E27FC236}">
                <a16:creationId xmlns:a16="http://schemas.microsoft.com/office/drawing/2014/main" id="{1AB2326D-EE71-4E4F-9682-7E50BFBFA983}"/>
              </a:ext>
            </a:extLst>
          </p:cNvPr>
          <p:cNvPicPr preferRelativeResize="0"/>
          <p:nvPr/>
        </p:nvPicPr>
        <p:blipFill rotWithShape="1">
          <a:blip r:embed="rId2">
            <a:alphaModFix/>
          </a:blip>
          <a:srcRect/>
          <a:stretch/>
        </p:blipFill>
        <p:spPr>
          <a:xfrm>
            <a:off x="4962336" y="3155270"/>
            <a:ext cx="1032634" cy="1032634"/>
          </a:xfrm>
          <a:prstGeom prst="rect">
            <a:avLst/>
          </a:prstGeom>
          <a:noFill/>
          <a:ln>
            <a:noFill/>
          </a:ln>
        </p:spPr>
      </p:pic>
      <p:pic>
        <p:nvPicPr>
          <p:cNvPr id="14" name="Google Shape;707;p56" descr=" 707">
            <a:extLst>
              <a:ext uri="{FF2B5EF4-FFF2-40B4-BE49-F238E27FC236}">
                <a16:creationId xmlns:a16="http://schemas.microsoft.com/office/drawing/2014/main" id="{D25C3B53-3478-47AC-A47D-C295D5F9DD1F}"/>
              </a:ext>
            </a:extLst>
          </p:cNvPr>
          <p:cNvPicPr preferRelativeResize="0"/>
          <p:nvPr/>
        </p:nvPicPr>
        <p:blipFill rotWithShape="1">
          <a:blip r:embed="rId2">
            <a:alphaModFix/>
          </a:blip>
          <a:srcRect/>
          <a:stretch/>
        </p:blipFill>
        <p:spPr>
          <a:xfrm>
            <a:off x="6959720" y="3242933"/>
            <a:ext cx="1032634" cy="1032634"/>
          </a:xfrm>
          <a:prstGeom prst="rect">
            <a:avLst/>
          </a:prstGeom>
          <a:noFill/>
          <a:ln>
            <a:noFill/>
          </a:ln>
        </p:spPr>
      </p:pic>
      <p:pic>
        <p:nvPicPr>
          <p:cNvPr id="9" name="Google Shape;708;p56" descr=" 708">
            <a:extLst>
              <a:ext uri="{FF2B5EF4-FFF2-40B4-BE49-F238E27FC236}">
                <a16:creationId xmlns:a16="http://schemas.microsoft.com/office/drawing/2014/main" id="{F18BBE80-58DF-48CD-826A-0F912FFF7453}"/>
              </a:ext>
            </a:extLst>
          </p:cNvPr>
          <p:cNvPicPr preferRelativeResize="0"/>
          <p:nvPr/>
        </p:nvPicPr>
        <p:blipFill rotWithShape="1">
          <a:blip r:embed="rId3">
            <a:alphaModFix/>
          </a:blip>
          <a:srcRect/>
          <a:stretch/>
        </p:blipFill>
        <p:spPr>
          <a:xfrm>
            <a:off x="2760798" y="3193335"/>
            <a:ext cx="1032634" cy="1032634"/>
          </a:xfrm>
          <a:prstGeom prst="rect">
            <a:avLst/>
          </a:prstGeom>
          <a:noFill/>
          <a:ln>
            <a:noFill/>
          </a:ln>
        </p:spPr>
      </p:pic>
      <p:sp>
        <p:nvSpPr>
          <p:cNvPr id="7" name="Google Shape;709;p56" descr=" 709">
            <a:extLst>
              <a:ext uri="{FF2B5EF4-FFF2-40B4-BE49-F238E27FC236}">
                <a16:creationId xmlns:a16="http://schemas.microsoft.com/office/drawing/2014/main" id="{41FA69EA-E8DF-42BD-8DB3-4B278C6CAE5A}"/>
              </a:ext>
            </a:extLst>
          </p:cNvPr>
          <p:cNvSpPr/>
          <p:nvPr/>
        </p:nvSpPr>
        <p:spPr>
          <a:xfrm>
            <a:off x="483530" y="2284507"/>
            <a:ext cx="8166000" cy="2375100"/>
          </a:xfrm>
          <a:prstGeom prst="roundRect">
            <a:avLst>
              <a:gd name="adj" fmla="val 16667"/>
            </a:avLst>
          </a:prstGeom>
          <a:noFill/>
          <a:ln w="25400" cap="flat" cmpd="sng">
            <a:solidFill>
              <a:srgbClr val="05164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 name="Google Shape;710;p56" descr=" 710">
            <a:extLst>
              <a:ext uri="{FF2B5EF4-FFF2-40B4-BE49-F238E27FC236}">
                <a16:creationId xmlns:a16="http://schemas.microsoft.com/office/drawing/2014/main" id="{276F06FF-F8EC-46DD-9C08-C90EB192CE05}"/>
              </a:ext>
            </a:extLst>
          </p:cNvPr>
          <p:cNvPicPr preferRelativeResize="0"/>
          <p:nvPr/>
        </p:nvPicPr>
        <p:blipFill rotWithShape="1">
          <a:blip r:embed="rId4">
            <a:alphaModFix/>
          </a:blip>
          <a:srcRect/>
          <a:stretch/>
        </p:blipFill>
        <p:spPr>
          <a:xfrm>
            <a:off x="6081474" y="2436907"/>
            <a:ext cx="736080" cy="718363"/>
          </a:xfrm>
          <a:prstGeom prst="rect">
            <a:avLst/>
          </a:prstGeom>
          <a:noFill/>
          <a:ln>
            <a:noFill/>
          </a:ln>
        </p:spPr>
      </p:pic>
      <p:cxnSp>
        <p:nvCxnSpPr>
          <p:cNvPr id="8" name="Google Shape;711;p56" descr=" 711">
            <a:extLst>
              <a:ext uri="{FF2B5EF4-FFF2-40B4-BE49-F238E27FC236}">
                <a16:creationId xmlns:a16="http://schemas.microsoft.com/office/drawing/2014/main" id="{D87E3894-D8A6-442D-AA89-84367AA0BFA0}"/>
              </a:ext>
            </a:extLst>
          </p:cNvPr>
          <p:cNvCxnSpPr/>
          <p:nvPr/>
        </p:nvCxnSpPr>
        <p:spPr>
          <a:xfrm rot="10800000" flipV="1">
            <a:off x="3277116" y="2796089"/>
            <a:ext cx="2804359" cy="397246"/>
          </a:xfrm>
          <a:prstGeom prst="bentConnector2">
            <a:avLst/>
          </a:prstGeom>
          <a:noFill/>
          <a:ln w="19050" cap="flat" cmpd="sng">
            <a:solidFill>
              <a:srgbClr val="0070C0"/>
            </a:solidFill>
            <a:prstDash val="solid"/>
            <a:round/>
            <a:headEnd type="none" w="sm" len="sm"/>
            <a:tailEnd type="stealth" w="med" len="med"/>
          </a:ln>
        </p:spPr>
      </p:cxnSp>
      <p:cxnSp>
        <p:nvCxnSpPr>
          <p:cNvPr id="11" name="Google Shape;712;p56" descr=" 712">
            <a:extLst>
              <a:ext uri="{FF2B5EF4-FFF2-40B4-BE49-F238E27FC236}">
                <a16:creationId xmlns:a16="http://schemas.microsoft.com/office/drawing/2014/main" id="{81BA814A-297A-491C-8D13-1AC4CBF64276}"/>
              </a:ext>
            </a:extLst>
          </p:cNvPr>
          <p:cNvCxnSpPr/>
          <p:nvPr/>
        </p:nvCxnSpPr>
        <p:spPr>
          <a:xfrm flipH="1">
            <a:off x="5478774" y="2796089"/>
            <a:ext cx="602700" cy="359100"/>
          </a:xfrm>
          <a:prstGeom prst="bentConnector2">
            <a:avLst/>
          </a:prstGeom>
          <a:noFill/>
          <a:ln w="19050" cap="flat" cmpd="sng">
            <a:solidFill>
              <a:srgbClr val="0070C0"/>
            </a:solidFill>
            <a:prstDash val="solid"/>
            <a:round/>
            <a:headEnd type="none" w="sm" len="sm"/>
            <a:tailEnd type="stealth" w="med" len="med"/>
          </a:ln>
        </p:spPr>
      </p:cxnSp>
      <p:cxnSp>
        <p:nvCxnSpPr>
          <p:cNvPr id="13" name="Google Shape;713;p56" descr=" 713">
            <a:extLst>
              <a:ext uri="{FF2B5EF4-FFF2-40B4-BE49-F238E27FC236}">
                <a16:creationId xmlns:a16="http://schemas.microsoft.com/office/drawing/2014/main" id="{BD242851-EA27-431A-B5FE-1548D1080E7E}"/>
              </a:ext>
            </a:extLst>
          </p:cNvPr>
          <p:cNvCxnSpPr/>
          <p:nvPr/>
        </p:nvCxnSpPr>
        <p:spPr>
          <a:xfrm>
            <a:off x="6817554" y="2796089"/>
            <a:ext cx="658500" cy="446700"/>
          </a:xfrm>
          <a:prstGeom prst="bentConnector2">
            <a:avLst/>
          </a:prstGeom>
          <a:noFill/>
          <a:ln w="19050" cap="flat" cmpd="sng">
            <a:solidFill>
              <a:srgbClr val="0070C0"/>
            </a:solidFill>
            <a:prstDash val="solid"/>
            <a:round/>
            <a:headEnd type="none" w="sm" len="sm"/>
            <a:tailEnd type="stealth" w="med" len="med"/>
          </a:ln>
        </p:spPr>
      </p:cxnSp>
      <p:pic>
        <p:nvPicPr>
          <p:cNvPr id="6" name="Google Shape;714;p56" descr=" 714">
            <a:extLst>
              <a:ext uri="{FF2B5EF4-FFF2-40B4-BE49-F238E27FC236}">
                <a16:creationId xmlns:a16="http://schemas.microsoft.com/office/drawing/2014/main" id="{7E41D12D-7926-45FC-9B9A-9FB99D5C60A9}"/>
              </a:ext>
            </a:extLst>
          </p:cNvPr>
          <p:cNvPicPr preferRelativeResize="0"/>
          <p:nvPr/>
        </p:nvPicPr>
        <p:blipFill rotWithShape="1">
          <a:blip r:embed="rId5">
            <a:alphaModFix/>
          </a:blip>
          <a:srcRect l="2951" t="9571" r="3542" b="18936"/>
          <a:stretch/>
        </p:blipFill>
        <p:spPr>
          <a:xfrm>
            <a:off x="5186936" y="677144"/>
            <a:ext cx="3232800" cy="15063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5" name="Google Shape;715;p56" descr=" 715">
            <a:extLst>
              <a:ext uri="{FF2B5EF4-FFF2-40B4-BE49-F238E27FC236}">
                <a16:creationId xmlns:a16="http://schemas.microsoft.com/office/drawing/2014/main" id="{47BDDDF0-F2AE-4652-BAD8-4562B535A401}"/>
              </a:ext>
            </a:extLst>
          </p:cNvPr>
          <p:cNvSpPr/>
          <p:nvPr/>
        </p:nvSpPr>
        <p:spPr>
          <a:xfrm>
            <a:off x="224105" y="1592738"/>
            <a:ext cx="4844700" cy="523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Arial"/>
                <a:ea typeface="Arial"/>
                <a:cs typeface="Arial"/>
                <a:sym typeface="Arial"/>
              </a:rPr>
              <a:t>A total of </a:t>
            </a:r>
            <a:r>
              <a:rPr lang="en" sz="1300" b="1" i="0" u="none" strike="noStrike" cap="none" dirty="0">
                <a:solidFill>
                  <a:srgbClr val="000000"/>
                </a:solidFill>
                <a:latin typeface="Arial"/>
                <a:ea typeface="Arial"/>
                <a:cs typeface="Arial"/>
                <a:sym typeface="Arial"/>
              </a:rPr>
              <a:t>37% of gamers confessed to cheating </a:t>
            </a:r>
            <a:r>
              <a:rPr lang="en" sz="1300" b="0" i="0" u="none" strike="noStrike" cap="none" dirty="0">
                <a:solidFill>
                  <a:srgbClr val="000000"/>
                </a:solidFill>
                <a:latin typeface="Arial"/>
                <a:ea typeface="Arial"/>
                <a:cs typeface="Arial"/>
                <a:sym typeface="Arial"/>
              </a:rPr>
              <a:t>(3% "always", 9% "often", 13% "sometimes", and 12% "rarely" [4]).</a:t>
            </a:r>
            <a:endParaRPr sz="1300" b="0" i="0" u="none" strike="noStrike" cap="none" dirty="0">
              <a:solidFill>
                <a:srgbClr val="000000"/>
              </a:solidFill>
              <a:latin typeface="Arial"/>
              <a:ea typeface="Arial"/>
              <a:cs typeface="Arial"/>
              <a:sym typeface="Arial"/>
            </a:endParaRPr>
          </a:p>
        </p:txBody>
      </p:sp>
      <p:sp>
        <p:nvSpPr>
          <p:cNvPr id="3" name="Google Shape;716;p56" descr=" 716">
            <a:extLst>
              <a:ext uri="{FF2B5EF4-FFF2-40B4-BE49-F238E27FC236}">
                <a16:creationId xmlns:a16="http://schemas.microsoft.com/office/drawing/2014/main" id="{B5622210-859F-46D3-B07E-784CB0AB24B9}"/>
              </a:ext>
            </a:extLst>
          </p:cNvPr>
          <p:cNvSpPr/>
          <p:nvPr/>
        </p:nvSpPr>
        <p:spPr>
          <a:xfrm>
            <a:off x="254925" y="677275"/>
            <a:ext cx="4782900" cy="718500"/>
          </a:xfrm>
          <a:prstGeom prst="rect">
            <a:avLst/>
          </a:prstGeom>
          <a:solidFill>
            <a:srgbClr val="B1C5FB"/>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Arial"/>
                <a:ea typeface="Arial"/>
                <a:cs typeface="Arial"/>
                <a:sym typeface="Arial"/>
              </a:rPr>
              <a:t>The global video game market size was valued at USD </a:t>
            </a:r>
            <a:r>
              <a:rPr lang="en" sz="1300" b="1" i="0" u="none" strike="noStrike" cap="none" dirty="0">
                <a:solidFill>
                  <a:srgbClr val="000000"/>
                </a:solidFill>
                <a:latin typeface="Arial"/>
                <a:ea typeface="Arial"/>
                <a:cs typeface="Arial"/>
                <a:sym typeface="Arial"/>
              </a:rPr>
              <a:t>151.06 billion</a:t>
            </a:r>
            <a:r>
              <a:rPr lang="en" sz="1300" b="0" i="0" u="none" strike="noStrike" cap="none" dirty="0">
                <a:solidFill>
                  <a:srgbClr val="000000"/>
                </a:solidFill>
                <a:latin typeface="Arial"/>
                <a:ea typeface="Arial"/>
                <a:cs typeface="Arial"/>
                <a:sym typeface="Arial"/>
              </a:rPr>
              <a:t> in 2019 and is expected to grow at a Compound Annual Growth Rate (CAGR) of 12.9% from 2020 to 2027 [3].</a:t>
            </a:r>
            <a:endParaRPr sz="1300" b="0" i="0" u="none" strike="noStrike" cap="none" dirty="0">
              <a:solidFill>
                <a:srgbClr val="000000"/>
              </a:solidFill>
              <a:highlight>
                <a:srgbClr val="B7B7B7"/>
              </a:highlight>
              <a:latin typeface="Arial"/>
              <a:ea typeface="Arial"/>
              <a:cs typeface="Arial"/>
              <a:sym typeface="Arial"/>
            </a:endParaRPr>
          </a:p>
        </p:txBody>
      </p:sp>
      <p:sp>
        <p:nvSpPr>
          <p:cNvPr id="16" name="Google Shape;702;p56" descr=" 21">
            <a:extLst>
              <a:ext uri="{FF2B5EF4-FFF2-40B4-BE49-F238E27FC236}">
                <a16:creationId xmlns:a16="http://schemas.microsoft.com/office/drawing/2014/main" id="{47A93C3B-0D55-4D85-9F3F-126228B67398}"/>
              </a:ext>
            </a:extLst>
          </p:cNvPr>
          <p:cNvSpPr/>
          <p:nvPr/>
        </p:nvSpPr>
        <p:spPr>
          <a:xfrm>
            <a:off x="4628803" y="4218493"/>
            <a:ext cx="22598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Game currency = 100</a:t>
            </a:r>
            <a:endParaRPr sz="1400" b="1"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118514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56" descr=" 699"/>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700"/>
              <a:buFont typeface="Arial"/>
              <a:buNone/>
            </a:pPr>
            <a:r>
              <a:rPr lang="en" sz="2700" b="1" i="0" u="none" strike="noStrike" cap="none">
                <a:solidFill>
                  <a:schemeClr val="lt1"/>
                </a:solidFill>
                <a:latin typeface="Arial"/>
                <a:ea typeface="Arial"/>
                <a:cs typeface="Arial"/>
                <a:sym typeface="Arial"/>
              </a:rPr>
              <a:t>Application III: Using TEE to Protect Computer Games </a:t>
            </a:r>
            <a:endParaRPr sz="2700" b="1" i="0" u="none" strike="noStrike" cap="none">
              <a:solidFill>
                <a:schemeClr val="lt1"/>
              </a:solidFill>
              <a:latin typeface="Arial"/>
              <a:ea typeface="Arial"/>
              <a:cs typeface="Arial"/>
              <a:sym typeface="Arial"/>
            </a:endParaRPr>
          </a:p>
        </p:txBody>
      </p:sp>
      <p:pic>
        <p:nvPicPr>
          <p:cNvPr id="18" name="Google Shape;700;p56" descr=" 700">
            <a:extLst>
              <a:ext uri="{FF2B5EF4-FFF2-40B4-BE49-F238E27FC236}">
                <a16:creationId xmlns:a16="http://schemas.microsoft.com/office/drawing/2014/main" id="{2B4287D6-5614-4AAD-8AEB-50B856EF4FB3}"/>
              </a:ext>
            </a:extLst>
          </p:cNvPr>
          <p:cNvPicPr preferRelativeResize="0"/>
          <p:nvPr/>
        </p:nvPicPr>
        <p:blipFill rotWithShape="1">
          <a:blip r:embed="rId2">
            <a:alphaModFix/>
          </a:blip>
          <a:srcRect/>
          <a:stretch/>
        </p:blipFill>
        <p:spPr>
          <a:xfrm>
            <a:off x="1336766" y="3019439"/>
            <a:ext cx="897031" cy="1273921"/>
          </a:xfrm>
          <a:prstGeom prst="rect">
            <a:avLst/>
          </a:prstGeom>
          <a:noFill/>
          <a:ln>
            <a:noFill/>
          </a:ln>
        </p:spPr>
      </p:pic>
      <p:sp>
        <p:nvSpPr>
          <p:cNvPr id="15" name="Google Shape;702;p56" descr=" 702">
            <a:extLst>
              <a:ext uri="{FF2B5EF4-FFF2-40B4-BE49-F238E27FC236}">
                <a16:creationId xmlns:a16="http://schemas.microsoft.com/office/drawing/2014/main" id="{68D7AE9E-3357-48D2-A995-7F20F2DE71CD}"/>
              </a:ext>
            </a:extLst>
          </p:cNvPr>
          <p:cNvSpPr/>
          <p:nvPr/>
        </p:nvSpPr>
        <p:spPr>
          <a:xfrm>
            <a:off x="2419461" y="4217950"/>
            <a:ext cx="22598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Game currency = 100</a:t>
            </a:r>
            <a:endParaRPr sz="1400" b="1" i="0" u="none" strike="noStrike" cap="none" dirty="0">
              <a:solidFill>
                <a:srgbClr val="000000"/>
              </a:solidFill>
              <a:latin typeface="Arial"/>
              <a:ea typeface="Arial"/>
              <a:cs typeface="Arial"/>
              <a:sym typeface="Arial"/>
            </a:endParaRPr>
          </a:p>
        </p:txBody>
      </p:sp>
      <p:sp>
        <p:nvSpPr>
          <p:cNvPr id="17" name="Google Shape;703;p56" descr=" 703">
            <a:extLst>
              <a:ext uri="{FF2B5EF4-FFF2-40B4-BE49-F238E27FC236}">
                <a16:creationId xmlns:a16="http://schemas.microsoft.com/office/drawing/2014/main" id="{0749FE28-30E1-4B46-B36D-84497C80ABD2}"/>
              </a:ext>
            </a:extLst>
          </p:cNvPr>
          <p:cNvSpPr/>
          <p:nvPr/>
        </p:nvSpPr>
        <p:spPr>
          <a:xfrm>
            <a:off x="6548632" y="4225969"/>
            <a:ext cx="22598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Game currency = 100</a:t>
            </a:r>
            <a:endParaRPr sz="1400" b="1" i="0" u="none" strike="noStrike" cap="none">
              <a:solidFill>
                <a:srgbClr val="000000"/>
              </a:solidFill>
              <a:latin typeface="Arial"/>
              <a:ea typeface="Arial"/>
              <a:cs typeface="Arial"/>
              <a:sym typeface="Arial"/>
            </a:endParaRPr>
          </a:p>
        </p:txBody>
      </p:sp>
      <p:sp>
        <p:nvSpPr>
          <p:cNvPr id="4" name="Google Shape;705;p56" descr=" 705">
            <a:extLst>
              <a:ext uri="{FF2B5EF4-FFF2-40B4-BE49-F238E27FC236}">
                <a16:creationId xmlns:a16="http://schemas.microsoft.com/office/drawing/2014/main" id="{98C11EFC-AA6E-4C56-AA09-CC423ECDE2DF}"/>
              </a:ext>
            </a:extLst>
          </p:cNvPr>
          <p:cNvSpPr/>
          <p:nvPr/>
        </p:nvSpPr>
        <p:spPr>
          <a:xfrm>
            <a:off x="403650" y="4703473"/>
            <a:ext cx="8336700" cy="3972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[3] https://www.grandviewresearch.com/industry-analysis/video-game-market</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[4] https://www.forbes.com/sites/nelsongranados/2018/04/30/report-cheating-is-becoming-a-big-problem-in-online-gaming/?sh=41edbbe87663</a:t>
            </a:r>
            <a:endParaRPr sz="1000" b="0" i="0" u="none" strike="noStrike" cap="none">
              <a:solidFill>
                <a:srgbClr val="000000"/>
              </a:solidFill>
              <a:latin typeface="Arial"/>
              <a:ea typeface="Arial"/>
              <a:cs typeface="Arial"/>
              <a:sym typeface="Arial"/>
            </a:endParaRPr>
          </a:p>
        </p:txBody>
      </p:sp>
      <p:pic>
        <p:nvPicPr>
          <p:cNvPr id="10" name="Google Shape;706;p56" descr=" 706">
            <a:extLst>
              <a:ext uri="{FF2B5EF4-FFF2-40B4-BE49-F238E27FC236}">
                <a16:creationId xmlns:a16="http://schemas.microsoft.com/office/drawing/2014/main" id="{1AB2326D-EE71-4E4F-9682-7E50BFBFA983}"/>
              </a:ext>
            </a:extLst>
          </p:cNvPr>
          <p:cNvPicPr preferRelativeResize="0"/>
          <p:nvPr/>
        </p:nvPicPr>
        <p:blipFill rotWithShape="1">
          <a:blip r:embed="rId3">
            <a:alphaModFix/>
          </a:blip>
          <a:srcRect/>
          <a:stretch/>
        </p:blipFill>
        <p:spPr>
          <a:xfrm>
            <a:off x="4962336" y="3155270"/>
            <a:ext cx="1032634" cy="1032634"/>
          </a:xfrm>
          <a:prstGeom prst="rect">
            <a:avLst/>
          </a:prstGeom>
          <a:noFill/>
          <a:ln>
            <a:noFill/>
          </a:ln>
        </p:spPr>
      </p:pic>
      <p:pic>
        <p:nvPicPr>
          <p:cNvPr id="14" name="Google Shape;707;p56" descr=" 707">
            <a:extLst>
              <a:ext uri="{FF2B5EF4-FFF2-40B4-BE49-F238E27FC236}">
                <a16:creationId xmlns:a16="http://schemas.microsoft.com/office/drawing/2014/main" id="{D25C3B53-3478-47AC-A47D-C295D5F9DD1F}"/>
              </a:ext>
            </a:extLst>
          </p:cNvPr>
          <p:cNvPicPr preferRelativeResize="0"/>
          <p:nvPr/>
        </p:nvPicPr>
        <p:blipFill rotWithShape="1">
          <a:blip r:embed="rId3">
            <a:alphaModFix/>
          </a:blip>
          <a:srcRect/>
          <a:stretch/>
        </p:blipFill>
        <p:spPr>
          <a:xfrm>
            <a:off x="6959720" y="3242933"/>
            <a:ext cx="1032634" cy="1032634"/>
          </a:xfrm>
          <a:prstGeom prst="rect">
            <a:avLst/>
          </a:prstGeom>
          <a:noFill/>
          <a:ln>
            <a:noFill/>
          </a:ln>
        </p:spPr>
      </p:pic>
      <p:pic>
        <p:nvPicPr>
          <p:cNvPr id="9" name="Google Shape;708;p56" descr=" 708">
            <a:extLst>
              <a:ext uri="{FF2B5EF4-FFF2-40B4-BE49-F238E27FC236}">
                <a16:creationId xmlns:a16="http://schemas.microsoft.com/office/drawing/2014/main" id="{F18BBE80-58DF-48CD-826A-0F912FFF7453}"/>
              </a:ext>
            </a:extLst>
          </p:cNvPr>
          <p:cNvPicPr preferRelativeResize="0"/>
          <p:nvPr/>
        </p:nvPicPr>
        <p:blipFill rotWithShape="1">
          <a:blip r:embed="rId4">
            <a:alphaModFix/>
          </a:blip>
          <a:srcRect/>
          <a:stretch/>
        </p:blipFill>
        <p:spPr>
          <a:xfrm>
            <a:off x="2760798" y="3193335"/>
            <a:ext cx="1032634" cy="1032634"/>
          </a:xfrm>
          <a:prstGeom prst="rect">
            <a:avLst/>
          </a:prstGeom>
          <a:noFill/>
          <a:ln>
            <a:noFill/>
          </a:ln>
        </p:spPr>
      </p:pic>
      <p:sp>
        <p:nvSpPr>
          <p:cNvPr id="7" name="Google Shape;709;p56" descr=" 709">
            <a:extLst>
              <a:ext uri="{FF2B5EF4-FFF2-40B4-BE49-F238E27FC236}">
                <a16:creationId xmlns:a16="http://schemas.microsoft.com/office/drawing/2014/main" id="{41FA69EA-E8DF-42BD-8DB3-4B278C6CAE5A}"/>
              </a:ext>
            </a:extLst>
          </p:cNvPr>
          <p:cNvSpPr/>
          <p:nvPr/>
        </p:nvSpPr>
        <p:spPr>
          <a:xfrm>
            <a:off x="483530" y="2284507"/>
            <a:ext cx="8166000" cy="2375100"/>
          </a:xfrm>
          <a:prstGeom prst="roundRect">
            <a:avLst>
              <a:gd name="adj" fmla="val 16667"/>
            </a:avLst>
          </a:prstGeom>
          <a:noFill/>
          <a:ln w="25400" cap="flat" cmpd="sng">
            <a:solidFill>
              <a:srgbClr val="05164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 name="Google Shape;710;p56" descr=" 710">
            <a:extLst>
              <a:ext uri="{FF2B5EF4-FFF2-40B4-BE49-F238E27FC236}">
                <a16:creationId xmlns:a16="http://schemas.microsoft.com/office/drawing/2014/main" id="{276F06FF-F8EC-46DD-9C08-C90EB192CE05}"/>
              </a:ext>
            </a:extLst>
          </p:cNvPr>
          <p:cNvPicPr preferRelativeResize="0"/>
          <p:nvPr/>
        </p:nvPicPr>
        <p:blipFill rotWithShape="1">
          <a:blip r:embed="rId5">
            <a:alphaModFix/>
          </a:blip>
          <a:srcRect/>
          <a:stretch/>
        </p:blipFill>
        <p:spPr>
          <a:xfrm>
            <a:off x="6081474" y="2436907"/>
            <a:ext cx="736080" cy="718363"/>
          </a:xfrm>
          <a:prstGeom prst="rect">
            <a:avLst/>
          </a:prstGeom>
          <a:noFill/>
          <a:ln>
            <a:noFill/>
          </a:ln>
        </p:spPr>
      </p:pic>
      <p:cxnSp>
        <p:nvCxnSpPr>
          <p:cNvPr id="8" name="Google Shape;711;p56" descr=" 711">
            <a:extLst>
              <a:ext uri="{FF2B5EF4-FFF2-40B4-BE49-F238E27FC236}">
                <a16:creationId xmlns:a16="http://schemas.microsoft.com/office/drawing/2014/main" id="{D87E3894-D8A6-442D-AA89-84367AA0BFA0}"/>
              </a:ext>
            </a:extLst>
          </p:cNvPr>
          <p:cNvCxnSpPr/>
          <p:nvPr/>
        </p:nvCxnSpPr>
        <p:spPr>
          <a:xfrm rot="10800000" flipV="1">
            <a:off x="3277116" y="2796089"/>
            <a:ext cx="2804359" cy="397246"/>
          </a:xfrm>
          <a:prstGeom prst="bentConnector2">
            <a:avLst/>
          </a:prstGeom>
          <a:noFill/>
          <a:ln w="19050" cap="flat" cmpd="sng">
            <a:solidFill>
              <a:srgbClr val="0070C0"/>
            </a:solidFill>
            <a:prstDash val="solid"/>
            <a:round/>
            <a:headEnd type="none" w="sm" len="sm"/>
            <a:tailEnd type="stealth" w="med" len="med"/>
          </a:ln>
        </p:spPr>
      </p:cxnSp>
      <p:cxnSp>
        <p:nvCxnSpPr>
          <p:cNvPr id="11" name="Google Shape;712;p56" descr=" 712">
            <a:extLst>
              <a:ext uri="{FF2B5EF4-FFF2-40B4-BE49-F238E27FC236}">
                <a16:creationId xmlns:a16="http://schemas.microsoft.com/office/drawing/2014/main" id="{81BA814A-297A-491C-8D13-1AC4CBF64276}"/>
              </a:ext>
            </a:extLst>
          </p:cNvPr>
          <p:cNvCxnSpPr/>
          <p:nvPr/>
        </p:nvCxnSpPr>
        <p:spPr>
          <a:xfrm flipH="1">
            <a:off x="5478774" y="2796089"/>
            <a:ext cx="602700" cy="359100"/>
          </a:xfrm>
          <a:prstGeom prst="bentConnector2">
            <a:avLst/>
          </a:prstGeom>
          <a:noFill/>
          <a:ln w="19050" cap="flat" cmpd="sng">
            <a:solidFill>
              <a:srgbClr val="0070C0"/>
            </a:solidFill>
            <a:prstDash val="solid"/>
            <a:round/>
            <a:headEnd type="none" w="sm" len="sm"/>
            <a:tailEnd type="stealth" w="med" len="med"/>
          </a:ln>
        </p:spPr>
      </p:cxnSp>
      <p:cxnSp>
        <p:nvCxnSpPr>
          <p:cNvPr id="13" name="Google Shape;713;p56" descr=" 713">
            <a:extLst>
              <a:ext uri="{FF2B5EF4-FFF2-40B4-BE49-F238E27FC236}">
                <a16:creationId xmlns:a16="http://schemas.microsoft.com/office/drawing/2014/main" id="{BD242851-EA27-431A-B5FE-1548D1080E7E}"/>
              </a:ext>
            </a:extLst>
          </p:cNvPr>
          <p:cNvCxnSpPr/>
          <p:nvPr/>
        </p:nvCxnSpPr>
        <p:spPr>
          <a:xfrm>
            <a:off x="6817554" y="2796089"/>
            <a:ext cx="658500" cy="446700"/>
          </a:xfrm>
          <a:prstGeom prst="bentConnector2">
            <a:avLst/>
          </a:prstGeom>
          <a:noFill/>
          <a:ln w="19050" cap="flat" cmpd="sng">
            <a:solidFill>
              <a:srgbClr val="0070C0"/>
            </a:solidFill>
            <a:prstDash val="solid"/>
            <a:round/>
            <a:headEnd type="none" w="sm" len="sm"/>
            <a:tailEnd type="stealth" w="med" len="med"/>
          </a:ln>
        </p:spPr>
      </p:cxnSp>
      <p:pic>
        <p:nvPicPr>
          <p:cNvPr id="6" name="Google Shape;714;p56" descr=" 714">
            <a:extLst>
              <a:ext uri="{FF2B5EF4-FFF2-40B4-BE49-F238E27FC236}">
                <a16:creationId xmlns:a16="http://schemas.microsoft.com/office/drawing/2014/main" id="{7E41D12D-7926-45FC-9B9A-9FB99D5C60A9}"/>
              </a:ext>
            </a:extLst>
          </p:cNvPr>
          <p:cNvPicPr preferRelativeResize="0"/>
          <p:nvPr/>
        </p:nvPicPr>
        <p:blipFill rotWithShape="1">
          <a:blip r:embed="rId6">
            <a:alphaModFix/>
          </a:blip>
          <a:srcRect l="2951" t="9571" r="3542" b="18936"/>
          <a:stretch/>
        </p:blipFill>
        <p:spPr>
          <a:xfrm>
            <a:off x="5186936" y="677144"/>
            <a:ext cx="3232800" cy="15063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5" name="Google Shape;715;p56" descr=" 715">
            <a:extLst>
              <a:ext uri="{FF2B5EF4-FFF2-40B4-BE49-F238E27FC236}">
                <a16:creationId xmlns:a16="http://schemas.microsoft.com/office/drawing/2014/main" id="{47BDDDF0-F2AE-4652-BAD8-4562B535A401}"/>
              </a:ext>
            </a:extLst>
          </p:cNvPr>
          <p:cNvSpPr/>
          <p:nvPr/>
        </p:nvSpPr>
        <p:spPr>
          <a:xfrm>
            <a:off x="224105" y="1592738"/>
            <a:ext cx="4844700" cy="523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Arial"/>
                <a:ea typeface="Arial"/>
                <a:cs typeface="Arial"/>
                <a:sym typeface="Arial"/>
              </a:rPr>
              <a:t>A total of </a:t>
            </a:r>
            <a:r>
              <a:rPr lang="en" sz="1300" b="1" i="0" u="none" strike="noStrike" cap="none" dirty="0">
                <a:solidFill>
                  <a:srgbClr val="000000"/>
                </a:solidFill>
                <a:latin typeface="Arial"/>
                <a:ea typeface="Arial"/>
                <a:cs typeface="Arial"/>
                <a:sym typeface="Arial"/>
              </a:rPr>
              <a:t>37% of gamers confessed to cheating </a:t>
            </a:r>
            <a:r>
              <a:rPr lang="en" sz="1300" b="0" i="0" u="none" strike="noStrike" cap="none" dirty="0">
                <a:solidFill>
                  <a:srgbClr val="000000"/>
                </a:solidFill>
                <a:latin typeface="Arial"/>
                <a:ea typeface="Arial"/>
                <a:cs typeface="Arial"/>
                <a:sym typeface="Arial"/>
              </a:rPr>
              <a:t>(3% "always", 9% "often", 13% "sometimes", and 12% "rarely" [4]).</a:t>
            </a:r>
            <a:endParaRPr sz="1300" b="0" i="0" u="none" strike="noStrike" cap="none" dirty="0">
              <a:solidFill>
                <a:srgbClr val="000000"/>
              </a:solidFill>
              <a:latin typeface="Arial"/>
              <a:ea typeface="Arial"/>
              <a:cs typeface="Arial"/>
              <a:sym typeface="Arial"/>
            </a:endParaRPr>
          </a:p>
        </p:txBody>
      </p:sp>
      <p:sp>
        <p:nvSpPr>
          <p:cNvPr id="3" name="Google Shape;716;p56" descr=" 716">
            <a:extLst>
              <a:ext uri="{FF2B5EF4-FFF2-40B4-BE49-F238E27FC236}">
                <a16:creationId xmlns:a16="http://schemas.microsoft.com/office/drawing/2014/main" id="{B5622210-859F-46D3-B07E-784CB0AB24B9}"/>
              </a:ext>
            </a:extLst>
          </p:cNvPr>
          <p:cNvSpPr/>
          <p:nvPr/>
        </p:nvSpPr>
        <p:spPr>
          <a:xfrm>
            <a:off x="254925" y="677275"/>
            <a:ext cx="4782900" cy="718500"/>
          </a:xfrm>
          <a:prstGeom prst="rect">
            <a:avLst/>
          </a:prstGeom>
          <a:solidFill>
            <a:srgbClr val="B1C5FB"/>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Arial"/>
                <a:ea typeface="Arial"/>
                <a:cs typeface="Arial"/>
                <a:sym typeface="Arial"/>
              </a:rPr>
              <a:t>The global video game market size was valued at USD </a:t>
            </a:r>
            <a:r>
              <a:rPr lang="en" sz="1300" b="1" i="0" u="none" strike="noStrike" cap="none" dirty="0">
                <a:solidFill>
                  <a:srgbClr val="000000"/>
                </a:solidFill>
                <a:latin typeface="Arial"/>
                <a:ea typeface="Arial"/>
                <a:cs typeface="Arial"/>
                <a:sym typeface="Arial"/>
              </a:rPr>
              <a:t>151.06 billion</a:t>
            </a:r>
            <a:r>
              <a:rPr lang="en" sz="1300" b="0" i="0" u="none" strike="noStrike" cap="none" dirty="0">
                <a:solidFill>
                  <a:srgbClr val="000000"/>
                </a:solidFill>
                <a:latin typeface="Arial"/>
                <a:ea typeface="Arial"/>
                <a:cs typeface="Arial"/>
                <a:sym typeface="Arial"/>
              </a:rPr>
              <a:t> in 2019 and is expected to grow at a Compound Annual Growth Rate (CAGR) of 12.9% from 2020 to 2027 [3].</a:t>
            </a:r>
            <a:endParaRPr sz="1300" b="0" i="0" u="none" strike="noStrike" cap="none" dirty="0">
              <a:solidFill>
                <a:srgbClr val="000000"/>
              </a:solidFill>
              <a:highlight>
                <a:srgbClr val="B7B7B7"/>
              </a:highlight>
              <a:latin typeface="Arial"/>
              <a:ea typeface="Arial"/>
              <a:cs typeface="Arial"/>
              <a:sym typeface="Arial"/>
            </a:endParaRPr>
          </a:p>
        </p:txBody>
      </p:sp>
      <p:sp>
        <p:nvSpPr>
          <p:cNvPr id="16" name="Google Shape;702;p56" descr=" 21">
            <a:extLst>
              <a:ext uri="{FF2B5EF4-FFF2-40B4-BE49-F238E27FC236}">
                <a16:creationId xmlns:a16="http://schemas.microsoft.com/office/drawing/2014/main" id="{47A93C3B-0D55-4D85-9F3F-126228B67398}"/>
              </a:ext>
            </a:extLst>
          </p:cNvPr>
          <p:cNvSpPr/>
          <p:nvPr/>
        </p:nvSpPr>
        <p:spPr>
          <a:xfrm>
            <a:off x="4628803" y="4218493"/>
            <a:ext cx="22598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Game currency = 100</a:t>
            </a:r>
            <a:endParaRPr sz="1400" b="1"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670432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56" descr=" 699"/>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700"/>
              <a:buFont typeface="Arial"/>
              <a:buNone/>
            </a:pPr>
            <a:r>
              <a:rPr lang="en" sz="2700" b="1" i="0" u="none" strike="noStrike" cap="none">
                <a:solidFill>
                  <a:schemeClr val="lt1"/>
                </a:solidFill>
                <a:latin typeface="Arial"/>
                <a:ea typeface="Arial"/>
                <a:cs typeface="Arial"/>
                <a:sym typeface="Arial"/>
              </a:rPr>
              <a:t>Application III: Using TEE to Protect Computer Games </a:t>
            </a:r>
            <a:endParaRPr sz="2700" b="1" i="0" u="none" strike="noStrike" cap="none">
              <a:solidFill>
                <a:schemeClr val="lt1"/>
              </a:solidFill>
              <a:latin typeface="Arial"/>
              <a:ea typeface="Arial"/>
              <a:cs typeface="Arial"/>
              <a:sym typeface="Arial"/>
            </a:endParaRPr>
          </a:p>
        </p:txBody>
      </p:sp>
      <p:pic>
        <p:nvPicPr>
          <p:cNvPr id="18" name="Google Shape;700;p56" descr=" 700">
            <a:extLst>
              <a:ext uri="{FF2B5EF4-FFF2-40B4-BE49-F238E27FC236}">
                <a16:creationId xmlns:a16="http://schemas.microsoft.com/office/drawing/2014/main" id="{2B4287D6-5614-4AAD-8AEB-50B856EF4FB3}"/>
              </a:ext>
            </a:extLst>
          </p:cNvPr>
          <p:cNvPicPr preferRelativeResize="0"/>
          <p:nvPr/>
        </p:nvPicPr>
        <p:blipFill rotWithShape="1">
          <a:blip r:embed="rId2">
            <a:alphaModFix/>
          </a:blip>
          <a:srcRect/>
          <a:stretch/>
        </p:blipFill>
        <p:spPr>
          <a:xfrm>
            <a:off x="1336766" y="3019439"/>
            <a:ext cx="897031" cy="1273921"/>
          </a:xfrm>
          <a:prstGeom prst="rect">
            <a:avLst/>
          </a:prstGeom>
          <a:noFill/>
          <a:ln>
            <a:noFill/>
          </a:ln>
        </p:spPr>
      </p:pic>
      <p:sp>
        <p:nvSpPr>
          <p:cNvPr id="19" name="Google Shape;701;p56" descr=" 701">
            <a:extLst>
              <a:ext uri="{FF2B5EF4-FFF2-40B4-BE49-F238E27FC236}">
                <a16:creationId xmlns:a16="http://schemas.microsoft.com/office/drawing/2014/main" id="{D29908BB-F7BE-4606-ACC9-A2074E886947}"/>
              </a:ext>
            </a:extLst>
          </p:cNvPr>
          <p:cNvSpPr/>
          <p:nvPr/>
        </p:nvSpPr>
        <p:spPr>
          <a:xfrm>
            <a:off x="2420819" y="4217324"/>
            <a:ext cx="22598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Game currency = </a:t>
            </a:r>
            <a:r>
              <a:rPr lang="en" sz="1400" b="1" i="0" u="none" strike="noStrike" cap="none" dirty="0">
                <a:solidFill>
                  <a:srgbClr val="FF0000"/>
                </a:solidFill>
                <a:latin typeface="Arial"/>
                <a:ea typeface="Arial"/>
                <a:cs typeface="Arial"/>
                <a:sym typeface="Arial"/>
              </a:rPr>
              <a:t>1000</a:t>
            </a:r>
            <a:endParaRPr sz="1400" b="1" i="0" u="none" strike="noStrike" cap="none" dirty="0">
              <a:solidFill>
                <a:srgbClr val="FF0000"/>
              </a:solidFill>
              <a:latin typeface="Arial"/>
              <a:ea typeface="Arial"/>
              <a:cs typeface="Arial"/>
              <a:sym typeface="Arial"/>
            </a:endParaRPr>
          </a:p>
        </p:txBody>
      </p:sp>
      <p:sp>
        <p:nvSpPr>
          <p:cNvPr id="15" name="Google Shape;702;p56" descr=" 702">
            <a:extLst>
              <a:ext uri="{FF2B5EF4-FFF2-40B4-BE49-F238E27FC236}">
                <a16:creationId xmlns:a16="http://schemas.microsoft.com/office/drawing/2014/main" id="{68D7AE9E-3357-48D2-A995-7F20F2DE71CD}"/>
              </a:ext>
            </a:extLst>
          </p:cNvPr>
          <p:cNvSpPr/>
          <p:nvPr/>
        </p:nvSpPr>
        <p:spPr>
          <a:xfrm>
            <a:off x="2419461" y="4217950"/>
            <a:ext cx="22598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Game currency = 100</a:t>
            </a:r>
            <a:endParaRPr sz="1400" b="1" i="0" u="none" strike="noStrike" cap="none" dirty="0">
              <a:solidFill>
                <a:srgbClr val="000000"/>
              </a:solidFill>
              <a:latin typeface="Arial"/>
              <a:ea typeface="Arial"/>
              <a:cs typeface="Arial"/>
              <a:sym typeface="Arial"/>
            </a:endParaRPr>
          </a:p>
        </p:txBody>
      </p:sp>
      <p:sp>
        <p:nvSpPr>
          <p:cNvPr id="17" name="Google Shape;703;p56" descr=" 703">
            <a:extLst>
              <a:ext uri="{FF2B5EF4-FFF2-40B4-BE49-F238E27FC236}">
                <a16:creationId xmlns:a16="http://schemas.microsoft.com/office/drawing/2014/main" id="{0749FE28-30E1-4B46-B36D-84497C80ABD2}"/>
              </a:ext>
            </a:extLst>
          </p:cNvPr>
          <p:cNvSpPr/>
          <p:nvPr/>
        </p:nvSpPr>
        <p:spPr>
          <a:xfrm>
            <a:off x="6548632" y="4225969"/>
            <a:ext cx="22598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Game currency = 100</a:t>
            </a:r>
            <a:endParaRPr sz="1400" b="1" i="0" u="none" strike="noStrike" cap="none">
              <a:solidFill>
                <a:srgbClr val="000000"/>
              </a:solidFill>
              <a:latin typeface="Arial"/>
              <a:ea typeface="Arial"/>
              <a:cs typeface="Arial"/>
              <a:sym typeface="Arial"/>
            </a:endParaRPr>
          </a:p>
        </p:txBody>
      </p:sp>
      <p:sp>
        <p:nvSpPr>
          <p:cNvPr id="4" name="Google Shape;705;p56" descr=" 705">
            <a:extLst>
              <a:ext uri="{FF2B5EF4-FFF2-40B4-BE49-F238E27FC236}">
                <a16:creationId xmlns:a16="http://schemas.microsoft.com/office/drawing/2014/main" id="{98C11EFC-AA6E-4C56-AA09-CC423ECDE2DF}"/>
              </a:ext>
            </a:extLst>
          </p:cNvPr>
          <p:cNvSpPr/>
          <p:nvPr/>
        </p:nvSpPr>
        <p:spPr>
          <a:xfrm>
            <a:off x="403650" y="4703473"/>
            <a:ext cx="8336700" cy="3972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[3] https://www.grandviewresearch.com/industry-analysis/video-game-market</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[4] https://www.forbes.com/sites/nelsongranados/2018/04/30/report-cheating-is-becoming-a-big-problem-in-online-gaming/?sh=41edbbe87663</a:t>
            </a:r>
            <a:endParaRPr sz="1000" b="0" i="0" u="none" strike="noStrike" cap="none">
              <a:solidFill>
                <a:srgbClr val="000000"/>
              </a:solidFill>
              <a:latin typeface="Arial"/>
              <a:ea typeface="Arial"/>
              <a:cs typeface="Arial"/>
              <a:sym typeface="Arial"/>
            </a:endParaRPr>
          </a:p>
        </p:txBody>
      </p:sp>
      <p:pic>
        <p:nvPicPr>
          <p:cNvPr id="10" name="Google Shape;706;p56" descr=" 706">
            <a:extLst>
              <a:ext uri="{FF2B5EF4-FFF2-40B4-BE49-F238E27FC236}">
                <a16:creationId xmlns:a16="http://schemas.microsoft.com/office/drawing/2014/main" id="{1AB2326D-EE71-4E4F-9682-7E50BFBFA983}"/>
              </a:ext>
            </a:extLst>
          </p:cNvPr>
          <p:cNvPicPr preferRelativeResize="0"/>
          <p:nvPr/>
        </p:nvPicPr>
        <p:blipFill rotWithShape="1">
          <a:blip r:embed="rId3">
            <a:alphaModFix/>
          </a:blip>
          <a:srcRect/>
          <a:stretch/>
        </p:blipFill>
        <p:spPr>
          <a:xfrm>
            <a:off x="4962336" y="3155270"/>
            <a:ext cx="1032634" cy="1032634"/>
          </a:xfrm>
          <a:prstGeom prst="rect">
            <a:avLst/>
          </a:prstGeom>
          <a:noFill/>
          <a:ln>
            <a:noFill/>
          </a:ln>
        </p:spPr>
      </p:pic>
      <p:pic>
        <p:nvPicPr>
          <p:cNvPr id="14" name="Google Shape;707;p56" descr=" 707">
            <a:extLst>
              <a:ext uri="{FF2B5EF4-FFF2-40B4-BE49-F238E27FC236}">
                <a16:creationId xmlns:a16="http://schemas.microsoft.com/office/drawing/2014/main" id="{D25C3B53-3478-47AC-A47D-C295D5F9DD1F}"/>
              </a:ext>
            </a:extLst>
          </p:cNvPr>
          <p:cNvPicPr preferRelativeResize="0"/>
          <p:nvPr/>
        </p:nvPicPr>
        <p:blipFill rotWithShape="1">
          <a:blip r:embed="rId3">
            <a:alphaModFix/>
          </a:blip>
          <a:srcRect/>
          <a:stretch/>
        </p:blipFill>
        <p:spPr>
          <a:xfrm>
            <a:off x="6959720" y="3242933"/>
            <a:ext cx="1032634" cy="1032634"/>
          </a:xfrm>
          <a:prstGeom prst="rect">
            <a:avLst/>
          </a:prstGeom>
          <a:noFill/>
          <a:ln>
            <a:noFill/>
          </a:ln>
        </p:spPr>
      </p:pic>
      <p:pic>
        <p:nvPicPr>
          <p:cNvPr id="9" name="Google Shape;708;p56" descr=" 708">
            <a:extLst>
              <a:ext uri="{FF2B5EF4-FFF2-40B4-BE49-F238E27FC236}">
                <a16:creationId xmlns:a16="http://schemas.microsoft.com/office/drawing/2014/main" id="{F18BBE80-58DF-48CD-826A-0F912FFF7453}"/>
              </a:ext>
            </a:extLst>
          </p:cNvPr>
          <p:cNvPicPr preferRelativeResize="0"/>
          <p:nvPr/>
        </p:nvPicPr>
        <p:blipFill rotWithShape="1">
          <a:blip r:embed="rId4">
            <a:alphaModFix/>
          </a:blip>
          <a:srcRect/>
          <a:stretch/>
        </p:blipFill>
        <p:spPr>
          <a:xfrm>
            <a:off x="2760798" y="3193335"/>
            <a:ext cx="1032634" cy="1032634"/>
          </a:xfrm>
          <a:prstGeom prst="rect">
            <a:avLst/>
          </a:prstGeom>
          <a:noFill/>
          <a:ln>
            <a:noFill/>
          </a:ln>
        </p:spPr>
      </p:pic>
      <p:sp>
        <p:nvSpPr>
          <p:cNvPr id="7" name="Google Shape;709;p56" descr=" 709">
            <a:extLst>
              <a:ext uri="{FF2B5EF4-FFF2-40B4-BE49-F238E27FC236}">
                <a16:creationId xmlns:a16="http://schemas.microsoft.com/office/drawing/2014/main" id="{41FA69EA-E8DF-42BD-8DB3-4B278C6CAE5A}"/>
              </a:ext>
            </a:extLst>
          </p:cNvPr>
          <p:cNvSpPr/>
          <p:nvPr/>
        </p:nvSpPr>
        <p:spPr>
          <a:xfrm>
            <a:off x="483530" y="2284507"/>
            <a:ext cx="8166000" cy="2375100"/>
          </a:xfrm>
          <a:prstGeom prst="roundRect">
            <a:avLst>
              <a:gd name="adj" fmla="val 16667"/>
            </a:avLst>
          </a:prstGeom>
          <a:noFill/>
          <a:ln w="25400" cap="flat" cmpd="sng">
            <a:solidFill>
              <a:srgbClr val="05164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2" name="Google Shape;710;p56" descr=" 710">
            <a:extLst>
              <a:ext uri="{FF2B5EF4-FFF2-40B4-BE49-F238E27FC236}">
                <a16:creationId xmlns:a16="http://schemas.microsoft.com/office/drawing/2014/main" id="{276F06FF-F8EC-46DD-9C08-C90EB192CE05}"/>
              </a:ext>
            </a:extLst>
          </p:cNvPr>
          <p:cNvPicPr preferRelativeResize="0"/>
          <p:nvPr/>
        </p:nvPicPr>
        <p:blipFill rotWithShape="1">
          <a:blip r:embed="rId5">
            <a:alphaModFix/>
          </a:blip>
          <a:srcRect/>
          <a:stretch/>
        </p:blipFill>
        <p:spPr>
          <a:xfrm>
            <a:off x="6081474" y="2436907"/>
            <a:ext cx="736080" cy="718363"/>
          </a:xfrm>
          <a:prstGeom prst="rect">
            <a:avLst/>
          </a:prstGeom>
          <a:noFill/>
          <a:ln>
            <a:noFill/>
          </a:ln>
        </p:spPr>
      </p:pic>
      <p:cxnSp>
        <p:nvCxnSpPr>
          <p:cNvPr id="8" name="Google Shape;711;p56" descr=" 711">
            <a:extLst>
              <a:ext uri="{FF2B5EF4-FFF2-40B4-BE49-F238E27FC236}">
                <a16:creationId xmlns:a16="http://schemas.microsoft.com/office/drawing/2014/main" id="{D87E3894-D8A6-442D-AA89-84367AA0BFA0}"/>
              </a:ext>
            </a:extLst>
          </p:cNvPr>
          <p:cNvCxnSpPr/>
          <p:nvPr/>
        </p:nvCxnSpPr>
        <p:spPr>
          <a:xfrm rot="10800000" flipV="1">
            <a:off x="3277116" y="2796089"/>
            <a:ext cx="2804359" cy="397246"/>
          </a:xfrm>
          <a:prstGeom prst="bentConnector2">
            <a:avLst/>
          </a:prstGeom>
          <a:noFill/>
          <a:ln w="19050" cap="flat" cmpd="sng">
            <a:solidFill>
              <a:srgbClr val="0070C0"/>
            </a:solidFill>
            <a:prstDash val="solid"/>
            <a:round/>
            <a:headEnd type="none" w="sm" len="sm"/>
            <a:tailEnd type="stealth" w="med" len="med"/>
          </a:ln>
        </p:spPr>
      </p:cxnSp>
      <p:cxnSp>
        <p:nvCxnSpPr>
          <p:cNvPr id="11" name="Google Shape;712;p56" descr=" 712">
            <a:extLst>
              <a:ext uri="{FF2B5EF4-FFF2-40B4-BE49-F238E27FC236}">
                <a16:creationId xmlns:a16="http://schemas.microsoft.com/office/drawing/2014/main" id="{81BA814A-297A-491C-8D13-1AC4CBF64276}"/>
              </a:ext>
            </a:extLst>
          </p:cNvPr>
          <p:cNvCxnSpPr/>
          <p:nvPr/>
        </p:nvCxnSpPr>
        <p:spPr>
          <a:xfrm flipH="1">
            <a:off x="5478774" y="2796089"/>
            <a:ext cx="602700" cy="359100"/>
          </a:xfrm>
          <a:prstGeom prst="bentConnector2">
            <a:avLst/>
          </a:prstGeom>
          <a:noFill/>
          <a:ln w="19050" cap="flat" cmpd="sng">
            <a:solidFill>
              <a:srgbClr val="0070C0"/>
            </a:solidFill>
            <a:prstDash val="solid"/>
            <a:round/>
            <a:headEnd type="none" w="sm" len="sm"/>
            <a:tailEnd type="stealth" w="med" len="med"/>
          </a:ln>
        </p:spPr>
      </p:cxnSp>
      <p:cxnSp>
        <p:nvCxnSpPr>
          <p:cNvPr id="13" name="Google Shape;713;p56" descr=" 713">
            <a:extLst>
              <a:ext uri="{FF2B5EF4-FFF2-40B4-BE49-F238E27FC236}">
                <a16:creationId xmlns:a16="http://schemas.microsoft.com/office/drawing/2014/main" id="{BD242851-EA27-431A-B5FE-1548D1080E7E}"/>
              </a:ext>
            </a:extLst>
          </p:cNvPr>
          <p:cNvCxnSpPr/>
          <p:nvPr/>
        </p:nvCxnSpPr>
        <p:spPr>
          <a:xfrm>
            <a:off x="6817554" y="2796089"/>
            <a:ext cx="658500" cy="446700"/>
          </a:xfrm>
          <a:prstGeom prst="bentConnector2">
            <a:avLst/>
          </a:prstGeom>
          <a:noFill/>
          <a:ln w="19050" cap="flat" cmpd="sng">
            <a:solidFill>
              <a:srgbClr val="0070C0"/>
            </a:solidFill>
            <a:prstDash val="solid"/>
            <a:round/>
            <a:headEnd type="none" w="sm" len="sm"/>
            <a:tailEnd type="stealth" w="med" len="med"/>
          </a:ln>
        </p:spPr>
      </p:cxnSp>
      <p:pic>
        <p:nvPicPr>
          <p:cNvPr id="6" name="Google Shape;714;p56" descr=" 714">
            <a:extLst>
              <a:ext uri="{FF2B5EF4-FFF2-40B4-BE49-F238E27FC236}">
                <a16:creationId xmlns:a16="http://schemas.microsoft.com/office/drawing/2014/main" id="{7E41D12D-7926-45FC-9B9A-9FB99D5C60A9}"/>
              </a:ext>
            </a:extLst>
          </p:cNvPr>
          <p:cNvPicPr preferRelativeResize="0"/>
          <p:nvPr/>
        </p:nvPicPr>
        <p:blipFill rotWithShape="1">
          <a:blip r:embed="rId6">
            <a:alphaModFix/>
          </a:blip>
          <a:srcRect l="2951" t="9571" r="3542" b="18936"/>
          <a:stretch/>
        </p:blipFill>
        <p:spPr>
          <a:xfrm>
            <a:off x="5186936" y="677144"/>
            <a:ext cx="3232800" cy="15063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5" name="Google Shape;715;p56" descr=" 715">
            <a:extLst>
              <a:ext uri="{FF2B5EF4-FFF2-40B4-BE49-F238E27FC236}">
                <a16:creationId xmlns:a16="http://schemas.microsoft.com/office/drawing/2014/main" id="{47BDDDF0-F2AE-4652-BAD8-4562B535A401}"/>
              </a:ext>
            </a:extLst>
          </p:cNvPr>
          <p:cNvSpPr/>
          <p:nvPr/>
        </p:nvSpPr>
        <p:spPr>
          <a:xfrm>
            <a:off x="224105" y="1592738"/>
            <a:ext cx="4844700" cy="523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Arial"/>
                <a:ea typeface="Arial"/>
                <a:cs typeface="Arial"/>
                <a:sym typeface="Arial"/>
              </a:rPr>
              <a:t>A total of </a:t>
            </a:r>
            <a:r>
              <a:rPr lang="en" sz="1300" b="1" i="0" u="none" strike="noStrike" cap="none" dirty="0">
                <a:solidFill>
                  <a:srgbClr val="000000"/>
                </a:solidFill>
                <a:latin typeface="Arial"/>
                <a:ea typeface="Arial"/>
                <a:cs typeface="Arial"/>
                <a:sym typeface="Arial"/>
              </a:rPr>
              <a:t>37% of gamers confessed to cheating </a:t>
            </a:r>
            <a:r>
              <a:rPr lang="en" sz="1300" b="0" i="0" u="none" strike="noStrike" cap="none" dirty="0">
                <a:solidFill>
                  <a:srgbClr val="000000"/>
                </a:solidFill>
                <a:latin typeface="Arial"/>
                <a:ea typeface="Arial"/>
                <a:cs typeface="Arial"/>
                <a:sym typeface="Arial"/>
              </a:rPr>
              <a:t>(3% "always", 9% "often", 13% "sometimes", and 12% "rarely" [4]).</a:t>
            </a:r>
            <a:endParaRPr sz="1300" b="0" i="0" u="none" strike="noStrike" cap="none" dirty="0">
              <a:solidFill>
                <a:srgbClr val="000000"/>
              </a:solidFill>
              <a:latin typeface="Arial"/>
              <a:ea typeface="Arial"/>
              <a:cs typeface="Arial"/>
              <a:sym typeface="Arial"/>
            </a:endParaRPr>
          </a:p>
        </p:txBody>
      </p:sp>
      <p:sp>
        <p:nvSpPr>
          <p:cNvPr id="3" name="Google Shape;716;p56" descr=" 716">
            <a:extLst>
              <a:ext uri="{FF2B5EF4-FFF2-40B4-BE49-F238E27FC236}">
                <a16:creationId xmlns:a16="http://schemas.microsoft.com/office/drawing/2014/main" id="{B5622210-859F-46D3-B07E-784CB0AB24B9}"/>
              </a:ext>
            </a:extLst>
          </p:cNvPr>
          <p:cNvSpPr/>
          <p:nvPr/>
        </p:nvSpPr>
        <p:spPr>
          <a:xfrm>
            <a:off x="254925" y="677275"/>
            <a:ext cx="4782900" cy="718500"/>
          </a:xfrm>
          <a:prstGeom prst="rect">
            <a:avLst/>
          </a:prstGeom>
          <a:solidFill>
            <a:srgbClr val="B1C5FB"/>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Arial"/>
                <a:ea typeface="Arial"/>
                <a:cs typeface="Arial"/>
                <a:sym typeface="Arial"/>
              </a:rPr>
              <a:t>The global video game market size was valued at USD </a:t>
            </a:r>
            <a:r>
              <a:rPr lang="en" sz="1300" b="1" i="0" u="none" strike="noStrike" cap="none" dirty="0">
                <a:solidFill>
                  <a:srgbClr val="000000"/>
                </a:solidFill>
                <a:latin typeface="Arial"/>
                <a:ea typeface="Arial"/>
                <a:cs typeface="Arial"/>
                <a:sym typeface="Arial"/>
              </a:rPr>
              <a:t>151.06 billion</a:t>
            </a:r>
            <a:r>
              <a:rPr lang="en" sz="1300" b="0" i="0" u="none" strike="noStrike" cap="none" dirty="0">
                <a:solidFill>
                  <a:srgbClr val="000000"/>
                </a:solidFill>
                <a:latin typeface="Arial"/>
                <a:ea typeface="Arial"/>
                <a:cs typeface="Arial"/>
                <a:sym typeface="Arial"/>
              </a:rPr>
              <a:t> in 2019 and is expected to grow at a Compound Annual Growth Rate (CAGR) of 12.9% from 2020 to 2027 [3].</a:t>
            </a:r>
            <a:endParaRPr sz="1300" b="0" i="0" u="none" strike="noStrike" cap="none" dirty="0">
              <a:solidFill>
                <a:srgbClr val="000000"/>
              </a:solidFill>
              <a:highlight>
                <a:srgbClr val="B7B7B7"/>
              </a:highlight>
              <a:latin typeface="Arial"/>
              <a:ea typeface="Arial"/>
              <a:cs typeface="Arial"/>
              <a:sym typeface="Arial"/>
            </a:endParaRPr>
          </a:p>
        </p:txBody>
      </p:sp>
      <p:sp>
        <p:nvSpPr>
          <p:cNvPr id="16" name="Google Shape;702;p56" descr=" 21">
            <a:extLst>
              <a:ext uri="{FF2B5EF4-FFF2-40B4-BE49-F238E27FC236}">
                <a16:creationId xmlns:a16="http://schemas.microsoft.com/office/drawing/2014/main" id="{47A93C3B-0D55-4D85-9F3F-126228B67398}"/>
              </a:ext>
            </a:extLst>
          </p:cNvPr>
          <p:cNvSpPr/>
          <p:nvPr/>
        </p:nvSpPr>
        <p:spPr>
          <a:xfrm>
            <a:off x="4628803" y="4218493"/>
            <a:ext cx="225983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Arial"/>
                <a:ea typeface="Arial"/>
                <a:cs typeface="Arial"/>
                <a:sym typeface="Arial"/>
              </a:rPr>
              <a:t>Game currency = 100</a:t>
            </a:r>
            <a:endParaRPr sz="1400" b="1"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991479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2" name="Google Shape;722;p57" descr=" 72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700"/>
              <a:buFont typeface="Arial"/>
              <a:buNone/>
            </a:pPr>
            <a:r>
              <a:rPr lang="en" sz="2700" b="1" i="0" u="none" strike="noStrike" cap="none">
                <a:solidFill>
                  <a:schemeClr val="lt1"/>
                </a:solidFill>
                <a:latin typeface="Arial"/>
                <a:ea typeface="Arial"/>
                <a:cs typeface="Arial"/>
                <a:sym typeface="Arial"/>
              </a:rPr>
              <a:t>Application III: Using TEE to Protect Computer Games </a:t>
            </a:r>
            <a:endParaRPr sz="27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01"/>
        <p:cNvGrpSpPr/>
        <p:nvPr/>
      </p:nvGrpSpPr>
      <p:grpSpPr>
        <a:xfrm>
          <a:off x="0" y="0"/>
          <a:ext cx="0" cy="0"/>
          <a:chOff x="0" y="0"/>
          <a:chExt cx="0" cy="0"/>
        </a:xfrm>
      </p:grpSpPr>
      <p:sp>
        <p:nvSpPr>
          <p:cNvPr id="102" name="Google Shape;102;p29" descr=" 10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700" b="1" i="0" u="none" strike="noStrike" cap="none">
                <a:solidFill>
                  <a:schemeClr val="lt1"/>
                </a:solidFill>
                <a:latin typeface="Arial"/>
                <a:ea typeface="Arial"/>
                <a:cs typeface="Arial"/>
                <a:sym typeface="Arial"/>
              </a:rPr>
              <a:t>Data is Under the Danger of Being Leaked or Abused</a:t>
            </a:r>
            <a:endParaRPr sz="2700" b="1" i="0" u="none" strike="noStrike" cap="none">
              <a:solidFill>
                <a:schemeClr val="lt1"/>
              </a:solidFill>
              <a:latin typeface="Arial"/>
              <a:ea typeface="Arial"/>
              <a:cs typeface="Arial"/>
              <a:sym typeface="Arial"/>
            </a:endParaRPr>
          </a:p>
        </p:txBody>
      </p:sp>
      <p:cxnSp>
        <p:nvCxnSpPr>
          <p:cNvPr id="103" name="Google Shape;103;p29" descr=" 103"/>
          <p:cNvCxnSpPr/>
          <p:nvPr/>
        </p:nvCxnSpPr>
        <p:spPr>
          <a:xfrm rot="10800000" flipH="1">
            <a:off x="337588" y="2446161"/>
            <a:ext cx="8372700" cy="47100"/>
          </a:xfrm>
          <a:prstGeom prst="straightConnector1">
            <a:avLst/>
          </a:prstGeom>
          <a:noFill/>
          <a:ln w="63500" cap="flat" cmpd="sng">
            <a:solidFill>
              <a:srgbClr val="C00000"/>
            </a:solidFill>
            <a:prstDash val="solid"/>
            <a:round/>
            <a:headEnd type="none" w="sm" len="sm"/>
            <a:tailEnd type="triangle" w="med" len="med"/>
          </a:ln>
        </p:spPr>
      </p:cxnSp>
      <p:sp>
        <p:nvSpPr>
          <p:cNvPr id="18" name="Google Shape;104;p29" descr=" 104">
            <a:extLst>
              <a:ext uri="{FF2B5EF4-FFF2-40B4-BE49-F238E27FC236}">
                <a16:creationId xmlns:a16="http://schemas.microsoft.com/office/drawing/2014/main" id="{57F57AD1-65E6-4C6A-A439-F71FBB4E2622}"/>
              </a:ext>
            </a:extLst>
          </p:cNvPr>
          <p:cNvSpPr/>
          <p:nvPr/>
        </p:nvSpPr>
        <p:spPr>
          <a:xfrm>
            <a:off x="3565053" y="1373082"/>
            <a:ext cx="2359800" cy="738600"/>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Marriott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November, 2018</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500 million guests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 </a:t>
            </a:r>
            <a:r>
              <a:rPr lang="en" sz="1050"/>
              <a:t>99</a:t>
            </a:r>
            <a:r>
              <a:rPr lang="en" sz="1050" b="0" i="0" u="none" strike="noStrike" cap="none">
                <a:solidFill>
                  <a:srgbClr val="000000"/>
                </a:solidFill>
                <a:latin typeface="Arial"/>
                <a:ea typeface="Arial"/>
                <a:cs typeface="Arial"/>
                <a:sym typeface="Arial"/>
              </a:rPr>
              <a:t> million</a:t>
            </a:r>
            <a:endParaRPr sz="1050" b="0" i="0" u="none" strike="noStrike" cap="none">
              <a:solidFill>
                <a:srgbClr val="000000"/>
              </a:solidFill>
              <a:latin typeface="Arial"/>
              <a:ea typeface="Arial"/>
              <a:cs typeface="Arial"/>
              <a:sym typeface="Arial"/>
            </a:endParaRPr>
          </a:p>
        </p:txBody>
      </p:sp>
      <p:pic>
        <p:nvPicPr>
          <p:cNvPr id="17" name="Google Shape;105;p29" descr=" 105">
            <a:extLst>
              <a:ext uri="{FF2B5EF4-FFF2-40B4-BE49-F238E27FC236}">
                <a16:creationId xmlns:a16="http://schemas.microsoft.com/office/drawing/2014/main" id="{8CBAB8C8-1E3D-4053-ACAB-564EC1715B5A}"/>
              </a:ext>
            </a:extLst>
          </p:cNvPr>
          <p:cNvPicPr preferRelativeResize="0"/>
          <p:nvPr/>
        </p:nvPicPr>
        <p:blipFill rotWithShape="1">
          <a:blip r:embed="rId2">
            <a:alphaModFix/>
          </a:blip>
          <a:srcRect/>
          <a:stretch/>
        </p:blipFill>
        <p:spPr>
          <a:xfrm>
            <a:off x="3912531" y="653489"/>
            <a:ext cx="870840" cy="643954"/>
          </a:xfrm>
          <a:prstGeom prst="rect">
            <a:avLst/>
          </a:prstGeom>
          <a:noFill/>
          <a:ln>
            <a:noFill/>
          </a:ln>
        </p:spPr>
      </p:pic>
      <p:sp>
        <p:nvSpPr>
          <p:cNvPr id="7" name="Google Shape;106;p29" descr=" 106">
            <a:extLst>
              <a:ext uri="{FF2B5EF4-FFF2-40B4-BE49-F238E27FC236}">
                <a16:creationId xmlns:a16="http://schemas.microsoft.com/office/drawing/2014/main" id="{EE65D2D0-398A-498C-BA4E-D0937D649AFE}"/>
              </a:ext>
            </a:extLst>
          </p:cNvPr>
          <p:cNvSpPr/>
          <p:nvPr/>
        </p:nvSpPr>
        <p:spPr>
          <a:xfrm>
            <a:off x="580266" y="3171100"/>
            <a:ext cx="2656812" cy="738664"/>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Uber</a:t>
            </a: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October, 2016</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57 million drivers and customers</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$1</a:t>
            </a:r>
            <a:r>
              <a:rPr lang="en" sz="1050"/>
              <a:t>48</a:t>
            </a:r>
            <a:r>
              <a:rPr lang="en" sz="1050" b="0" i="0" u="none" strike="noStrike" cap="none">
                <a:solidFill>
                  <a:srgbClr val="000000"/>
                </a:solidFill>
                <a:latin typeface="Arial"/>
                <a:ea typeface="Arial"/>
                <a:cs typeface="Arial"/>
                <a:sym typeface="Arial"/>
              </a:rPr>
              <a:t> million</a:t>
            </a:r>
            <a:endParaRPr sz="1400" b="0" i="0" u="none" strike="noStrike" cap="none">
              <a:solidFill>
                <a:srgbClr val="000000"/>
              </a:solidFill>
              <a:latin typeface="Arial"/>
              <a:ea typeface="Arial"/>
              <a:cs typeface="Arial"/>
              <a:sym typeface="Arial"/>
            </a:endParaRPr>
          </a:p>
        </p:txBody>
      </p:sp>
      <p:pic>
        <p:nvPicPr>
          <p:cNvPr id="6" name="Google Shape;107;p29" descr=" 107">
            <a:extLst>
              <a:ext uri="{FF2B5EF4-FFF2-40B4-BE49-F238E27FC236}">
                <a16:creationId xmlns:a16="http://schemas.microsoft.com/office/drawing/2014/main" id="{0D4B76F0-54C1-46ED-B622-7624DB221002}"/>
              </a:ext>
            </a:extLst>
          </p:cNvPr>
          <p:cNvPicPr preferRelativeResize="0"/>
          <p:nvPr/>
        </p:nvPicPr>
        <p:blipFill rotWithShape="1">
          <a:blip r:embed="rId3">
            <a:alphaModFix/>
          </a:blip>
          <a:srcRect/>
          <a:stretch/>
        </p:blipFill>
        <p:spPr>
          <a:xfrm>
            <a:off x="1290126" y="4010500"/>
            <a:ext cx="1142617" cy="516618"/>
          </a:xfrm>
          <a:prstGeom prst="rect">
            <a:avLst/>
          </a:prstGeom>
          <a:noFill/>
          <a:ln>
            <a:noFill/>
          </a:ln>
        </p:spPr>
      </p:pic>
      <p:sp>
        <p:nvSpPr>
          <p:cNvPr id="9" name="Google Shape;108;p29" descr=" 108">
            <a:extLst>
              <a:ext uri="{FF2B5EF4-FFF2-40B4-BE49-F238E27FC236}">
                <a16:creationId xmlns:a16="http://schemas.microsoft.com/office/drawing/2014/main" id="{96EA932A-FE2C-4A1F-ADEC-B5379C23C6E0}"/>
              </a:ext>
            </a:extLst>
          </p:cNvPr>
          <p:cNvSpPr/>
          <p:nvPr/>
        </p:nvSpPr>
        <p:spPr>
          <a:xfrm>
            <a:off x="610481" y="1384479"/>
            <a:ext cx="2856600" cy="738600"/>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Equifax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Date:</a:t>
            </a:r>
            <a:r>
              <a:rPr lang="en" sz="1050" b="0" i="0" u="none" strike="noStrike" cap="none">
                <a:solidFill>
                  <a:srgbClr val="000000"/>
                </a:solidFill>
                <a:latin typeface="Arial"/>
                <a:ea typeface="Arial"/>
                <a:cs typeface="Arial"/>
                <a:sym typeface="Arial"/>
              </a:rPr>
              <a:t> July, 2017</a:t>
            </a:r>
            <a:br>
              <a:rPr lang="en" sz="1050" b="0" i="0" u="none" strike="noStrike" cap="none">
                <a:solidFill>
                  <a:srgbClr val="000000"/>
                </a:solidFill>
                <a:latin typeface="Arial"/>
                <a:ea typeface="Arial"/>
                <a:cs typeface="Arial"/>
                <a:sym typeface="Arial"/>
              </a:rPr>
            </a:br>
            <a:r>
              <a:rPr lang="en" sz="1050" b="1" i="0" u="none" strike="noStrike" cap="none">
                <a:solidFill>
                  <a:srgbClr val="000000"/>
                </a:solidFill>
                <a:latin typeface="Arial"/>
                <a:ea typeface="Arial"/>
                <a:cs typeface="Arial"/>
                <a:sym typeface="Arial"/>
              </a:rPr>
              <a:t>Impact:</a:t>
            </a:r>
            <a:r>
              <a:rPr lang="en" sz="1050" b="0" i="0" u="none" strike="noStrike" cap="none">
                <a:solidFill>
                  <a:srgbClr val="000000"/>
                </a:solidFill>
                <a:latin typeface="Arial"/>
                <a:ea typeface="Arial"/>
                <a:cs typeface="Arial"/>
                <a:sym typeface="Arial"/>
              </a:rPr>
              <a:t> 147.9 million consumers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a:solidFill>
                  <a:srgbClr val="000000"/>
                </a:solidFill>
                <a:latin typeface="Arial"/>
                <a:ea typeface="Arial"/>
                <a:cs typeface="Arial"/>
                <a:sym typeface="Arial"/>
              </a:rPr>
              <a:t>Forfeit</a:t>
            </a:r>
            <a:r>
              <a:rPr lang="en" sz="1050" b="0" i="0" u="none" strike="noStrike" cap="none">
                <a:solidFill>
                  <a:srgbClr val="000000"/>
                </a:solidFill>
                <a:latin typeface="Arial"/>
                <a:ea typeface="Arial"/>
                <a:cs typeface="Arial"/>
                <a:sym typeface="Arial"/>
              </a:rPr>
              <a:t>: $575 million</a:t>
            </a:r>
            <a:endParaRPr sz="1050" b="0" i="0" u="none" strike="noStrike" cap="none">
              <a:solidFill>
                <a:srgbClr val="000000"/>
              </a:solidFill>
              <a:latin typeface="Arial"/>
              <a:ea typeface="Arial"/>
              <a:cs typeface="Arial"/>
              <a:sym typeface="Arial"/>
            </a:endParaRPr>
          </a:p>
        </p:txBody>
      </p:sp>
      <p:pic>
        <p:nvPicPr>
          <p:cNvPr id="8" name="Google Shape;109;p29" descr=" 109">
            <a:extLst>
              <a:ext uri="{FF2B5EF4-FFF2-40B4-BE49-F238E27FC236}">
                <a16:creationId xmlns:a16="http://schemas.microsoft.com/office/drawing/2014/main" id="{41C3CD36-F5F5-48BE-AC20-564BF37F9FAF}"/>
              </a:ext>
            </a:extLst>
          </p:cNvPr>
          <p:cNvPicPr preferRelativeResize="0"/>
          <p:nvPr/>
        </p:nvPicPr>
        <p:blipFill rotWithShape="1">
          <a:blip r:embed="rId4">
            <a:alphaModFix/>
          </a:blip>
          <a:srcRect/>
          <a:stretch/>
        </p:blipFill>
        <p:spPr>
          <a:xfrm>
            <a:off x="751581" y="653489"/>
            <a:ext cx="1681162" cy="681037"/>
          </a:xfrm>
          <a:prstGeom prst="rect">
            <a:avLst/>
          </a:prstGeom>
          <a:noFill/>
          <a:ln>
            <a:noFill/>
          </a:ln>
        </p:spPr>
      </p:pic>
      <p:sp>
        <p:nvSpPr>
          <p:cNvPr id="4" name="Google Shape;112;p29" descr=" 112">
            <a:extLst>
              <a:ext uri="{FF2B5EF4-FFF2-40B4-BE49-F238E27FC236}">
                <a16:creationId xmlns:a16="http://schemas.microsoft.com/office/drawing/2014/main" id="{AED8EFC2-3937-4453-A4CD-FD1FDC53218B}"/>
              </a:ext>
            </a:extLst>
          </p:cNvPr>
          <p:cNvSpPr/>
          <p:nvPr/>
        </p:nvSpPr>
        <p:spPr>
          <a:xfrm>
            <a:off x="1771354" y="2329887"/>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1" name="Google Shape;113;p29" descr=" 113">
            <a:extLst>
              <a:ext uri="{FF2B5EF4-FFF2-40B4-BE49-F238E27FC236}">
                <a16:creationId xmlns:a16="http://schemas.microsoft.com/office/drawing/2014/main" id="{32B0D94D-BD2B-4770-BAA1-6A096418F316}"/>
              </a:ext>
            </a:extLst>
          </p:cNvPr>
          <p:cNvSpPr/>
          <p:nvPr/>
        </p:nvSpPr>
        <p:spPr>
          <a:xfrm>
            <a:off x="3012371" y="2324057"/>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19" name="Google Shape;114;p29" descr=" 114">
            <a:extLst>
              <a:ext uri="{FF2B5EF4-FFF2-40B4-BE49-F238E27FC236}">
                <a16:creationId xmlns:a16="http://schemas.microsoft.com/office/drawing/2014/main" id="{B833EA73-E478-4238-BB70-5EBB29A24ED7}"/>
              </a:ext>
            </a:extLst>
          </p:cNvPr>
          <p:cNvSpPr/>
          <p:nvPr/>
        </p:nvSpPr>
        <p:spPr>
          <a:xfrm>
            <a:off x="5296246" y="2355943"/>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cxnSp>
        <p:nvCxnSpPr>
          <p:cNvPr id="5" name="Google Shape;115;p29" descr=" 115">
            <a:extLst>
              <a:ext uri="{FF2B5EF4-FFF2-40B4-BE49-F238E27FC236}">
                <a16:creationId xmlns:a16="http://schemas.microsoft.com/office/drawing/2014/main" id="{D9CA2830-E7A0-43FF-B29F-9B98E603D36E}"/>
              </a:ext>
            </a:extLst>
          </p:cNvPr>
          <p:cNvCxnSpPr>
            <a:cxnSpLocks/>
          </p:cNvCxnSpPr>
          <p:nvPr/>
        </p:nvCxnSpPr>
        <p:spPr>
          <a:xfrm rot="5400000">
            <a:off x="1625385" y="2887812"/>
            <a:ext cx="566576" cy="1"/>
          </a:xfrm>
          <a:prstGeom prst="bentConnector3">
            <a:avLst>
              <a:gd name="adj1" fmla="val 50000"/>
            </a:avLst>
          </a:prstGeom>
          <a:noFill/>
          <a:ln w="9525" cap="flat" cmpd="sng">
            <a:solidFill>
              <a:srgbClr val="031C64"/>
            </a:solidFill>
            <a:prstDash val="solid"/>
            <a:round/>
            <a:headEnd type="none" w="sm" len="sm"/>
            <a:tailEnd type="none" w="sm" len="sm"/>
          </a:ln>
        </p:spPr>
      </p:cxnSp>
      <p:cxnSp>
        <p:nvCxnSpPr>
          <p:cNvPr id="10" name="Google Shape;116;p29" descr=" 116">
            <a:extLst>
              <a:ext uri="{FF2B5EF4-FFF2-40B4-BE49-F238E27FC236}">
                <a16:creationId xmlns:a16="http://schemas.microsoft.com/office/drawing/2014/main" id="{EF478A74-C0A8-4C2C-A811-5344D4EFE6F6}"/>
              </a:ext>
            </a:extLst>
          </p:cNvPr>
          <p:cNvCxnSpPr/>
          <p:nvPr/>
        </p:nvCxnSpPr>
        <p:spPr>
          <a:xfrm rot="16200000" flipH="1">
            <a:off x="2493712" y="1668148"/>
            <a:ext cx="200978" cy="1110840"/>
          </a:xfrm>
          <a:prstGeom prst="bentConnector3">
            <a:avLst>
              <a:gd name="adj1" fmla="val 50000"/>
            </a:avLst>
          </a:prstGeom>
          <a:noFill/>
          <a:ln w="9525" cap="flat" cmpd="sng">
            <a:solidFill>
              <a:srgbClr val="031C64"/>
            </a:solidFill>
            <a:prstDash val="solid"/>
            <a:round/>
            <a:headEnd type="none" w="sm" len="sm"/>
            <a:tailEnd type="none" w="sm" len="sm"/>
          </a:ln>
        </p:spPr>
      </p:cxnSp>
      <p:cxnSp>
        <p:nvCxnSpPr>
          <p:cNvPr id="20" name="Google Shape;117;p29" descr=" 117">
            <a:extLst>
              <a:ext uri="{FF2B5EF4-FFF2-40B4-BE49-F238E27FC236}">
                <a16:creationId xmlns:a16="http://schemas.microsoft.com/office/drawing/2014/main" id="{9F5B3838-5244-4886-B0F9-42CC01499D80}"/>
              </a:ext>
            </a:extLst>
          </p:cNvPr>
          <p:cNvCxnSpPr/>
          <p:nvPr/>
        </p:nvCxnSpPr>
        <p:spPr>
          <a:xfrm rot="16200000" flipH="1">
            <a:off x="4967129" y="1889506"/>
            <a:ext cx="244261" cy="688612"/>
          </a:xfrm>
          <a:prstGeom prst="bentConnector3">
            <a:avLst>
              <a:gd name="adj1" fmla="val 50000"/>
            </a:avLst>
          </a:prstGeom>
          <a:noFill/>
          <a:ln w="9525" cap="flat" cmpd="sng">
            <a:solidFill>
              <a:srgbClr val="031C64"/>
            </a:solidFill>
            <a:prstDash val="solid"/>
            <a:round/>
            <a:headEnd type="none" w="sm" len="sm"/>
            <a:tailEnd type="none" w="sm" len="sm"/>
          </a:ln>
        </p:spPr>
      </p:cxnSp>
      <p:pic>
        <p:nvPicPr>
          <p:cNvPr id="25" name="Google Shape;120;p29" descr=" 120">
            <a:extLst>
              <a:ext uri="{FF2B5EF4-FFF2-40B4-BE49-F238E27FC236}">
                <a16:creationId xmlns:a16="http://schemas.microsoft.com/office/drawing/2014/main" id="{2C6CF128-153A-40E9-A0D4-D25805938B4A}"/>
              </a:ext>
            </a:extLst>
          </p:cNvPr>
          <p:cNvPicPr preferRelativeResize="0"/>
          <p:nvPr/>
        </p:nvPicPr>
        <p:blipFill rotWithShape="1">
          <a:blip r:embed="rId5">
            <a:alphaModFix/>
          </a:blip>
          <a:srcRect t="8614" r="2624" b="24712"/>
          <a:stretch/>
        </p:blipFill>
        <p:spPr>
          <a:xfrm>
            <a:off x="5587238" y="3171100"/>
            <a:ext cx="1177655" cy="643540"/>
          </a:xfrm>
          <a:prstGeom prst="roundRect">
            <a:avLst>
              <a:gd name="adj" fmla="val 8594"/>
            </a:avLst>
          </a:prstGeom>
          <a:solidFill>
            <a:srgbClr val="ECECEC"/>
          </a:solidFill>
          <a:ln>
            <a:noFill/>
          </a:ln>
          <a:effectLst>
            <a:outerShdw dist="35921" dir="2700000" algn="ctr" rotWithShape="0">
              <a:schemeClr val="dk2"/>
            </a:outerShdw>
          </a:effectLst>
        </p:spPr>
      </p:pic>
      <p:pic>
        <p:nvPicPr>
          <p:cNvPr id="26" name="Google Shape;121;p29" descr=" 121">
            <a:extLst>
              <a:ext uri="{FF2B5EF4-FFF2-40B4-BE49-F238E27FC236}">
                <a16:creationId xmlns:a16="http://schemas.microsoft.com/office/drawing/2014/main" id="{D6C1D4F5-49E1-461C-8BDB-7C056513ABC8}"/>
              </a:ext>
            </a:extLst>
          </p:cNvPr>
          <p:cNvPicPr preferRelativeResize="0"/>
          <p:nvPr/>
        </p:nvPicPr>
        <p:blipFill rotWithShape="1">
          <a:blip r:embed="rId6">
            <a:alphaModFix/>
          </a:blip>
          <a:srcRect/>
          <a:stretch/>
        </p:blipFill>
        <p:spPr>
          <a:xfrm>
            <a:off x="5607163" y="3909764"/>
            <a:ext cx="1177656" cy="681425"/>
          </a:xfrm>
          <a:prstGeom prst="rect">
            <a:avLst/>
          </a:prstGeom>
          <a:noFill/>
          <a:ln>
            <a:noFill/>
          </a:ln>
        </p:spPr>
      </p:pic>
      <p:sp>
        <p:nvSpPr>
          <p:cNvPr id="23" name="Google Shape;122;p29" descr=" 122">
            <a:extLst>
              <a:ext uri="{FF2B5EF4-FFF2-40B4-BE49-F238E27FC236}">
                <a16:creationId xmlns:a16="http://schemas.microsoft.com/office/drawing/2014/main" id="{A38B56A9-DB56-4590-A657-74E7DB6BF0A7}"/>
              </a:ext>
            </a:extLst>
          </p:cNvPr>
          <p:cNvSpPr/>
          <p:nvPr/>
        </p:nvSpPr>
        <p:spPr>
          <a:xfrm>
            <a:off x="6042125" y="1361810"/>
            <a:ext cx="2643186" cy="738600"/>
          </a:xfrm>
          <a:prstGeom prst="rect">
            <a:avLst/>
          </a:prstGeom>
          <a:solidFill>
            <a:srgbClr val="FFFF00"/>
          </a:solid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dirty="0">
                <a:solidFill>
                  <a:srgbClr val="000000"/>
                </a:solidFill>
                <a:latin typeface="Arial"/>
                <a:ea typeface="Arial"/>
                <a:cs typeface="Arial"/>
                <a:sym typeface="Arial"/>
              </a:rPr>
              <a:t>Cambridge Analytica</a:t>
            </a:r>
            <a:endParaRPr sz="105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dirty="0">
                <a:solidFill>
                  <a:srgbClr val="000000"/>
                </a:solidFill>
                <a:latin typeface="Arial"/>
                <a:ea typeface="Arial"/>
                <a:cs typeface="Arial"/>
                <a:sym typeface="Arial"/>
              </a:rPr>
              <a:t>Date: </a:t>
            </a:r>
            <a:r>
              <a:rPr lang="en" sz="1050" b="0" i="0" u="none" strike="noStrike" cap="none" dirty="0">
                <a:solidFill>
                  <a:srgbClr val="000000"/>
                </a:solidFill>
                <a:latin typeface="Arial"/>
                <a:ea typeface="Arial"/>
                <a:cs typeface="Arial"/>
                <a:sym typeface="Arial"/>
              </a:rPr>
              <a:t>2013-2018</a:t>
            </a:r>
            <a:br>
              <a:rPr lang="en" sz="1050" b="0" i="0" u="none" strike="noStrike" cap="none" dirty="0">
                <a:solidFill>
                  <a:srgbClr val="000000"/>
                </a:solidFill>
                <a:latin typeface="Arial"/>
                <a:ea typeface="Arial"/>
                <a:cs typeface="Arial"/>
                <a:sym typeface="Arial"/>
              </a:rPr>
            </a:br>
            <a:r>
              <a:rPr lang="en" sz="1050" b="1" i="0" u="none" strike="noStrike" cap="none" dirty="0">
                <a:solidFill>
                  <a:srgbClr val="000000"/>
                </a:solidFill>
                <a:latin typeface="Arial"/>
                <a:ea typeface="Arial"/>
                <a:cs typeface="Arial"/>
                <a:sym typeface="Arial"/>
              </a:rPr>
              <a:t>Impact:</a:t>
            </a:r>
            <a:r>
              <a:rPr lang="en" sz="1050" b="0" i="0" u="none" strike="noStrike" cap="none" dirty="0">
                <a:solidFill>
                  <a:srgbClr val="000000"/>
                </a:solidFill>
                <a:latin typeface="Arial"/>
                <a:ea typeface="Arial"/>
                <a:cs typeface="Arial"/>
                <a:sym typeface="Arial"/>
              </a:rPr>
              <a:t> Over 50 million Facebook users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1" i="0" u="none" strike="noStrike" cap="none" dirty="0">
                <a:solidFill>
                  <a:srgbClr val="000000"/>
                </a:solidFill>
                <a:latin typeface="Arial"/>
                <a:ea typeface="Arial"/>
                <a:cs typeface="Arial"/>
                <a:sym typeface="Arial"/>
              </a:rPr>
              <a:t>Forfeit:</a:t>
            </a:r>
            <a:r>
              <a:rPr lang="en" sz="1050" b="0" i="0" u="none" strike="noStrike" cap="none" dirty="0">
                <a:solidFill>
                  <a:srgbClr val="000000"/>
                </a:solidFill>
                <a:latin typeface="Arial"/>
                <a:ea typeface="Arial"/>
                <a:cs typeface="Arial"/>
                <a:sym typeface="Arial"/>
              </a:rPr>
              <a:t>  Bankruptcy, $5 B</a:t>
            </a:r>
            <a:endParaRPr sz="1050" b="0" i="0" u="none" strike="noStrike" cap="none" dirty="0">
              <a:solidFill>
                <a:srgbClr val="000000"/>
              </a:solidFill>
              <a:latin typeface="Arial"/>
              <a:ea typeface="Arial"/>
              <a:cs typeface="Arial"/>
              <a:sym typeface="Arial"/>
            </a:endParaRPr>
          </a:p>
        </p:txBody>
      </p:sp>
      <p:cxnSp>
        <p:nvCxnSpPr>
          <p:cNvPr id="22" name="Google Shape;123;p29" descr=" 123">
            <a:extLst>
              <a:ext uri="{FF2B5EF4-FFF2-40B4-BE49-F238E27FC236}">
                <a16:creationId xmlns:a16="http://schemas.microsoft.com/office/drawing/2014/main" id="{4B43D894-D84D-4C15-AD01-F86BB1F20261}"/>
              </a:ext>
            </a:extLst>
          </p:cNvPr>
          <p:cNvCxnSpPr>
            <a:cxnSpLocks/>
          </p:cNvCxnSpPr>
          <p:nvPr/>
        </p:nvCxnSpPr>
        <p:spPr>
          <a:xfrm rot="5400000">
            <a:off x="6832951" y="1757747"/>
            <a:ext cx="188104" cy="873430"/>
          </a:xfrm>
          <a:prstGeom prst="bentConnector3">
            <a:avLst>
              <a:gd name="adj1" fmla="val 50000"/>
            </a:avLst>
          </a:prstGeom>
          <a:noFill/>
          <a:ln w="9525" cap="flat" cmpd="sng">
            <a:solidFill>
              <a:srgbClr val="031C64"/>
            </a:solidFill>
            <a:prstDash val="solid"/>
            <a:round/>
            <a:headEnd type="none" w="sm" len="sm"/>
            <a:tailEnd type="none" w="sm" len="sm"/>
          </a:ln>
        </p:spPr>
      </p:cxnSp>
      <p:pic>
        <p:nvPicPr>
          <p:cNvPr id="24" name="Google Shape;125;p29" descr=" 125">
            <a:extLst>
              <a:ext uri="{FF2B5EF4-FFF2-40B4-BE49-F238E27FC236}">
                <a16:creationId xmlns:a16="http://schemas.microsoft.com/office/drawing/2014/main" id="{7C6E5815-613B-46BA-AD3F-608E8B0B1BE6}"/>
              </a:ext>
            </a:extLst>
          </p:cNvPr>
          <p:cNvPicPr preferRelativeResize="0"/>
          <p:nvPr/>
        </p:nvPicPr>
        <p:blipFill rotWithShape="1">
          <a:blip r:embed="rId7">
            <a:alphaModFix/>
          </a:blip>
          <a:srcRect/>
          <a:stretch/>
        </p:blipFill>
        <p:spPr>
          <a:xfrm>
            <a:off x="6550618" y="628506"/>
            <a:ext cx="1206272" cy="731001"/>
          </a:xfrm>
          <a:prstGeom prst="rect">
            <a:avLst/>
          </a:prstGeom>
          <a:noFill/>
          <a:ln>
            <a:noFill/>
          </a:ln>
        </p:spPr>
      </p:pic>
      <p:sp>
        <p:nvSpPr>
          <p:cNvPr id="21" name="Google Shape;124;p29" descr=" 124">
            <a:extLst>
              <a:ext uri="{FF2B5EF4-FFF2-40B4-BE49-F238E27FC236}">
                <a16:creationId xmlns:a16="http://schemas.microsoft.com/office/drawing/2014/main" id="{D2A87A76-4422-4340-9A12-C39A104544D1}"/>
              </a:ext>
            </a:extLst>
          </p:cNvPr>
          <p:cNvSpPr/>
          <p:nvPr/>
        </p:nvSpPr>
        <p:spPr>
          <a:xfrm>
            <a:off x="6353038" y="2288514"/>
            <a:ext cx="274500" cy="274500"/>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grpSp>
        <p:nvGrpSpPr>
          <p:cNvPr id="12" name="Group 11" descr=" 20">
            <a:extLst>
              <a:ext uri="{FF2B5EF4-FFF2-40B4-BE49-F238E27FC236}">
                <a16:creationId xmlns:a16="http://schemas.microsoft.com/office/drawing/2014/main" id="{6E3E9CBA-2B5D-484B-AF6A-1816300ADBC0}"/>
              </a:ext>
            </a:extLst>
          </p:cNvPr>
          <p:cNvGrpSpPr/>
          <p:nvPr/>
        </p:nvGrpSpPr>
        <p:grpSpPr>
          <a:xfrm>
            <a:off x="3320842" y="2324057"/>
            <a:ext cx="2146696" cy="2239342"/>
            <a:chOff x="3320842" y="2324057"/>
            <a:chExt cx="2146696" cy="2239342"/>
          </a:xfrm>
        </p:grpSpPr>
        <p:sp>
          <p:nvSpPr>
            <p:cNvPr id="13" name="Google Shape;178;p28">
              <a:extLst>
                <a:ext uri="{FF2B5EF4-FFF2-40B4-BE49-F238E27FC236}">
                  <a16:creationId xmlns:a16="http://schemas.microsoft.com/office/drawing/2014/main" id="{1FBA3524-90EE-4715-B7D2-CBF95F3E5AE3}"/>
                </a:ext>
              </a:extLst>
            </p:cNvPr>
            <p:cNvSpPr/>
            <p:nvPr/>
          </p:nvSpPr>
          <p:spPr>
            <a:xfrm>
              <a:off x="3320842" y="3171100"/>
              <a:ext cx="2146696" cy="738664"/>
            </a:xfrm>
            <a:prstGeom prst="rect">
              <a:avLst/>
            </a:prstGeom>
            <a:noFill/>
            <a:ln w="19050" cap="flat" cmpd="sng">
              <a:solidFill>
                <a:schemeClr val="dk1"/>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50" b="1" i="0" u="none" strike="noStrike" cap="none" dirty="0">
                  <a:solidFill>
                    <a:srgbClr val="000000"/>
                  </a:solidFill>
                  <a:latin typeface="Arial"/>
                  <a:ea typeface="Arial"/>
                  <a:cs typeface="Arial"/>
                  <a:sym typeface="Arial"/>
                </a:rPr>
                <a:t>British Airways</a:t>
              </a:r>
              <a:endParaRPr dirty="0"/>
            </a:p>
            <a:p>
              <a:pPr marL="0" marR="0" lvl="0" indent="0" algn="l" rtl="0">
                <a:lnSpc>
                  <a:spcPct val="100000"/>
                </a:lnSpc>
                <a:spcBef>
                  <a:spcPts val="0"/>
                </a:spcBef>
                <a:spcAft>
                  <a:spcPts val="0"/>
                </a:spcAft>
                <a:buNone/>
              </a:pPr>
              <a:r>
                <a:rPr lang="en" sz="1050" b="1" i="0" u="none" strike="noStrike" cap="none" dirty="0">
                  <a:solidFill>
                    <a:srgbClr val="000000"/>
                  </a:solidFill>
                  <a:latin typeface="Arial"/>
                  <a:ea typeface="Arial"/>
                  <a:cs typeface="Arial"/>
                  <a:sym typeface="Arial"/>
                </a:rPr>
                <a:t>Date:</a:t>
              </a:r>
              <a:r>
                <a:rPr lang="en" sz="1050" b="0" i="0" u="none" strike="noStrike" cap="none" dirty="0">
                  <a:solidFill>
                    <a:srgbClr val="000000"/>
                  </a:solidFill>
                  <a:latin typeface="Arial"/>
                  <a:ea typeface="Arial"/>
                  <a:cs typeface="Arial"/>
                  <a:sym typeface="Arial"/>
                </a:rPr>
                <a:t>  September, 2018</a:t>
              </a:r>
              <a:br>
                <a:rPr lang="en" sz="1050" b="0" i="0" u="none" strike="noStrike" cap="none" dirty="0">
                  <a:solidFill>
                    <a:srgbClr val="000000"/>
                  </a:solidFill>
                  <a:latin typeface="Arial"/>
                  <a:ea typeface="Arial"/>
                  <a:cs typeface="Arial"/>
                  <a:sym typeface="Arial"/>
                </a:rPr>
              </a:br>
              <a:r>
                <a:rPr lang="en" sz="1050" b="1" i="0" u="none" strike="noStrike" cap="none" dirty="0">
                  <a:solidFill>
                    <a:srgbClr val="000000"/>
                  </a:solidFill>
                  <a:latin typeface="Arial"/>
                  <a:ea typeface="Arial"/>
                  <a:cs typeface="Arial"/>
                  <a:sym typeface="Arial"/>
                </a:rPr>
                <a:t>Impact:</a:t>
              </a:r>
              <a:r>
                <a:rPr lang="en" sz="1050" b="0" i="0" u="none" strike="noStrike" cap="none" dirty="0">
                  <a:solidFill>
                    <a:srgbClr val="000000"/>
                  </a:solidFill>
                  <a:latin typeface="Arial"/>
                  <a:ea typeface="Arial"/>
                  <a:cs typeface="Arial"/>
                  <a:sym typeface="Arial"/>
                </a:rPr>
                <a:t>  500,000 customers  </a:t>
              </a: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050" b="1" i="0" u="none" strike="noStrike" cap="none" dirty="0">
                  <a:solidFill>
                    <a:srgbClr val="000000"/>
                  </a:solidFill>
                  <a:latin typeface="Arial"/>
                  <a:ea typeface="Arial"/>
                  <a:cs typeface="Arial"/>
                  <a:sym typeface="Arial"/>
                </a:rPr>
                <a:t>Forfeit:</a:t>
              </a:r>
              <a:r>
                <a:rPr lang="en" sz="1050" b="0" i="0" u="none" strike="noStrike" cap="none" dirty="0">
                  <a:solidFill>
                    <a:srgbClr val="000000"/>
                  </a:solidFill>
                  <a:latin typeface="Arial"/>
                  <a:ea typeface="Arial"/>
                  <a:cs typeface="Arial"/>
                  <a:sym typeface="Arial"/>
                </a:rPr>
                <a:t>  £183m</a:t>
              </a:r>
              <a:endParaRPr dirty="0"/>
            </a:p>
          </p:txBody>
        </p:sp>
        <p:pic>
          <p:nvPicPr>
            <p:cNvPr id="14" name="Google Shape;179;p28">
              <a:extLst>
                <a:ext uri="{FF2B5EF4-FFF2-40B4-BE49-F238E27FC236}">
                  <a16:creationId xmlns:a16="http://schemas.microsoft.com/office/drawing/2014/main" id="{15FEE663-21A2-455C-98A8-109567C63544}"/>
                </a:ext>
              </a:extLst>
            </p:cNvPr>
            <p:cNvPicPr preferRelativeResize="0"/>
            <p:nvPr/>
          </p:nvPicPr>
          <p:blipFill rotWithShape="1">
            <a:blip r:embed="rId8">
              <a:alphaModFix/>
            </a:blip>
            <a:srcRect/>
            <a:stretch/>
          </p:blipFill>
          <p:spPr>
            <a:xfrm>
              <a:off x="3749955" y="3974218"/>
              <a:ext cx="1301170" cy="589181"/>
            </a:xfrm>
            <a:prstGeom prst="rect">
              <a:avLst/>
            </a:prstGeom>
            <a:noFill/>
            <a:ln>
              <a:noFill/>
            </a:ln>
          </p:spPr>
        </p:pic>
        <p:sp>
          <p:nvSpPr>
            <p:cNvPr id="15" name="Google Shape;180;p28">
              <a:extLst>
                <a:ext uri="{FF2B5EF4-FFF2-40B4-BE49-F238E27FC236}">
                  <a16:creationId xmlns:a16="http://schemas.microsoft.com/office/drawing/2014/main" id="{9EDD40F9-3D48-40B6-AFBF-6C15F784F0AF}"/>
                </a:ext>
              </a:extLst>
            </p:cNvPr>
            <p:cNvSpPr/>
            <p:nvPr/>
          </p:nvSpPr>
          <p:spPr>
            <a:xfrm>
              <a:off x="4256871" y="2324057"/>
              <a:ext cx="274637" cy="274637"/>
            </a:xfrm>
            <a:prstGeom prst="ellipse">
              <a:avLst/>
            </a:prstGeom>
            <a:gradFill>
              <a:gsLst>
                <a:gs pos="0">
                  <a:srgbClr val="9BE9FF"/>
                </a:gs>
                <a:gs pos="35000">
                  <a:srgbClr val="B8F1FF"/>
                </a:gs>
                <a:gs pos="100000">
                  <a:srgbClr val="E2FBFF"/>
                </a:gs>
              </a:gsLst>
              <a:lin ang="16200000" scaled="0"/>
            </a:gradFill>
            <a:ln w="9525" cap="flat" cmpd="sng">
              <a:solidFill>
                <a:srgbClr val="45A9C4"/>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cxnSp>
          <p:nvCxnSpPr>
            <p:cNvPr id="16" name="Google Shape;181;p28">
              <a:extLst>
                <a:ext uri="{FF2B5EF4-FFF2-40B4-BE49-F238E27FC236}">
                  <a16:creationId xmlns:a16="http://schemas.microsoft.com/office/drawing/2014/main" id="{021459D4-B590-4A3C-BFCC-96EFAAD8204A}"/>
                </a:ext>
              </a:extLst>
            </p:cNvPr>
            <p:cNvCxnSpPr>
              <a:cxnSpLocks/>
              <a:stCxn id="13" idx="0"/>
              <a:endCxn id="15" idx="4"/>
            </p:cNvCxnSpPr>
            <p:nvPr/>
          </p:nvCxnSpPr>
          <p:spPr>
            <a:xfrm rot="5400000" flipH="1" flipV="1">
              <a:off x="4107987" y="2884897"/>
              <a:ext cx="572406" cy="12700"/>
            </a:xfrm>
            <a:prstGeom prst="bentConnector3">
              <a:avLst>
                <a:gd name="adj1" fmla="val 2128"/>
              </a:avLst>
            </a:prstGeom>
            <a:noFill/>
            <a:ln w="9525" cap="flat" cmpd="sng">
              <a:solidFill>
                <a:srgbClr val="031C64"/>
              </a:solidFill>
              <a:prstDash val="solid"/>
              <a:round/>
              <a:headEnd type="none" w="sm" len="sm"/>
              <a:tailEnd type="none" w="sm" len="sm"/>
            </a:ln>
          </p:spPr>
        </p:cxnSp>
      </p:grpSp>
    </p:spTree>
    <p:extLst>
      <p:ext uri="{BB962C8B-B14F-4D97-AF65-F5344CB8AC3E}">
        <p14:creationId xmlns:p14="http://schemas.microsoft.com/office/powerpoint/2010/main" val="22369443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2" name="Google Shape;722;p57" descr=" 72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700"/>
              <a:buFont typeface="Arial"/>
              <a:buNone/>
            </a:pPr>
            <a:r>
              <a:rPr lang="en" sz="2700" b="1" i="0" u="none" strike="noStrike" cap="none">
                <a:solidFill>
                  <a:schemeClr val="lt1"/>
                </a:solidFill>
                <a:latin typeface="Arial"/>
                <a:ea typeface="Arial"/>
                <a:cs typeface="Arial"/>
                <a:sym typeface="Arial"/>
              </a:rPr>
              <a:t>Application III: Using TEE to Protect Computer Games </a:t>
            </a:r>
            <a:endParaRPr sz="2700" b="1" i="0" u="none" strike="noStrike" cap="none">
              <a:solidFill>
                <a:schemeClr val="lt1"/>
              </a:solidFill>
              <a:latin typeface="Arial"/>
              <a:ea typeface="Arial"/>
              <a:cs typeface="Arial"/>
              <a:sym typeface="Arial"/>
            </a:endParaRPr>
          </a:p>
        </p:txBody>
      </p:sp>
      <p:graphicFrame>
        <p:nvGraphicFramePr>
          <p:cNvPr id="3" name="Google Shape;724;p57" descr=" 724">
            <a:extLst>
              <a:ext uri="{FF2B5EF4-FFF2-40B4-BE49-F238E27FC236}">
                <a16:creationId xmlns:a16="http://schemas.microsoft.com/office/drawing/2014/main" id="{1BD05B24-6C77-4F1E-B1E1-92470F72102C}"/>
              </a:ext>
            </a:extLst>
          </p:cNvPr>
          <p:cNvGraphicFramePr/>
          <p:nvPr>
            <p:extLst>
              <p:ext uri="{D42A27DB-BD31-4B8C-83A1-F6EECF244321}">
                <p14:modId xmlns:p14="http://schemas.microsoft.com/office/powerpoint/2010/main" val="2636127228"/>
              </p:ext>
            </p:extLst>
          </p:nvPr>
        </p:nvGraphicFramePr>
        <p:xfrm>
          <a:off x="174900" y="692909"/>
          <a:ext cx="2281950" cy="1559580"/>
        </p:xfrm>
        <a:graphic>
          <a:graphicData uri="http://schemas.openxmlformats.org/drawingml/2006/table">
            <a:tbl>
              <a:tblPr firstRow="1" bandRow="1">
                <a:noFill/>
                <a:tableStyleId>{E847A63C-619E-4953-8190-8C22DB80FA06}</a:tableStyleId>
              </a:tblPr>
              <a:tblGrid>
                <a:gridCol w="2281950">
                  <a:extLst>
                    <a:ext uri="{9D8B030D-6E8A-4147-A177-3AD203B41FA5}">
                      <a16:colId xmlns:a16="http://schemas.microsoft.com/office/drawing/2014/main" val="20000"/>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dirty="0"/>
                        <a:t>Data Integrity</a:t>
                      </a:r>
                      <a:endParaRPr sz="1400" u="none" strike="noStrike" cap="none" dirty="0"/>
                    </a:p>
                  </a:txBody>
                  <a:tcPr marL="91450" marR="91450" marT="45725" marB="45725">
                    <a:solidFill>
                      <a:srgbClr val="648BF7"/>
                    </a:solidFill>
                  </a:tcPr>
                </a:tc>
                <a:extLst>
                  <a:ext uri="{0D108BD9-81ED-4DB2-BD59-A6C34878D82A}">
                    <a16:rowId xmlns:a16="http://schemas.microsoft.com/office/drawing/2014/main" val="10000"/>
                  </a:ext>
                </a:extLst>
              </a:tr>
              <a:tr h="1188730">
                <a:tc>
                  <a:txBody>
                    <a:bodyPr/>
                    <a:lstStyle/>
                    <a:p>
                      <a:pPr marL="171450" marR="0" lvl="0" indent="-171450" algn="just" rtl="0">
                        <a:lnSpc>
                          <a:spcPct val="100000"/>
                        </a:lnSpc>
                        <a:spcBef>
                          <a:spcPts val="0"/>
                        </a:spcBef>
                        <a:spcAft>
                          <a:spcPts val="0"/>
                        </a:spcAft>
                        <a:buClr>
                          <a:srgbClr val="000000"/>
                        </a:buClr>
                        <a:buSzPts val="1200"/>
                        <a:buFont typeface="Noto Sans Symbols"/>
                        <a:buChar char="✔"/>
                      </a:pPr>
                      <a:r>
                        <a:rPr lang="en" sz="1200" u="none" strike="noStrike" cap="none" dirty="0"/>
                        <a:t>Prevent modifications to data</a:t>
                      </a:r>
                      <a:endParaRPr sz="1400" u="none" strike="noStrike" cap="none" dirty="0"/>
                    </a:p>
                    <a:p>
                      <a:pPr marL="171450" marR="0" lvl="0" indent="-171450" algn="just" rtl="0">
                        <a:lnSpc>
                          <a:spcPct val="100000"/>
                        </a:lnSpc>
                        <a:spcBef>
                          <a:spcPts val="0"/>
                        </a:spcBef>
                        <a:spcAft>
                          <a:spcPts val="0"/>
                        </a:spcAft>
                        <a:buClr>
                          <a:srgbClr val="000000"/>
                        </a:buClr>
                        <a:buSzPts val="1200"/>
                        <a:buFont typeface="Noto Sans Symbols"/>
                        <a:buChar char="✔"/>
                      </a:pPr>
                      <a:r>
                        <a:rPr lang="en" sz="1200" u="none" strike="noStrike" cap="none" dirty="0"/>
                        <a:t>Protect code that does modify data</a:t>
                      </a:r>
                      <a:endParaRPr sz="14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4" name="Google Shape;725;p57" descr=" 725">
            <a:extLst>
              <a:ext uri="{FF2B5EF4-FFF2-40B4-BE49-F238E27FC236}">
                <a16:creationId xmlns:a16="http://schemas.microsoft.com/office/drawing/2014/main" id="{B80F78F6-BA36-4CDA-9714-38C1BC3E18FF}"/>
              </a:ext>
            </a:extLst>
          </p:cNvPr>
          <p:cNvGraphicFramePr/>
          <p:nvPr>
            <p:extLst>
              <p:ext uri="{D42A27DB-BD31-4B8C-83A1-F6EECF244321}">
                <p14:modId xmlns:p14="http://schemas.microsoft.com/office/powerpoint/2010/main" val="4049069280"/>
              </p:ext>
            </p:extLst>
          </p:nvPr>
        </p:nvGraphicFramePr>
        <p:xfrm>
          <a:off x="2664977" y="700718"/>
          <a:ext cx="2024350" cy="1492700"/>
        </p:xfrm>
        <a:graphic>
          <a:graphicData uri="http://schemas.openxmlformats.org/drawingml/2006/table">
            <a:tbl>
              <a:tblPr firstRow="1" bandRow="1">
                <a:noFill/>
                <a:tableStyleId>{E847A63C-619E-4953-8190-8C22DB80FA06}</a:tableStyleId>
              </a:tblPr>
              <a:tblGrid>
                <a:gridCol w="2024350">
                  <a:extLst>
                    <a:ext uri="{9D8B030D-6E8A-4147-A177-3AD203B41FA5}">
                      <a16:colId xmlns:a16="http://schemas.microsoft.com/office/drawing/2014/main" val="20000"/>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Code Integrity</a:t>
                      </a:r>
                      <a:endParaRPr sz="14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121850">
                <a:tc>
                  <a:txBody>
                    <a:bodyPr/>
                    <a:lstStyle/>
                    <a:p>
                      <a:pPr marL="171450" marR="0" lvl="0" indent="-171450" algn="l" rtl="0">
                        <a:lnSpc>
                          <a:spcPct val="100000"/>
                        </a:lnSpc>
                        <a:spcBef>
                          <a:spcPts val="0"/>
                        </a:spcBef>
                        <a:spcAft>
                          <a:spcPts val="0"/>
                        </a:spcAft>
                        <a:buClr>
                          <a:srgbClr val="000000"/>
                        </a:buClr>
                        <a:buSzPts val="1200"/>
                        <a:buFont typeface="Noto Sans Symbols"/>
                        <a:buChar char="✔"/>
                      </a:pPr>
                      <a:r>
                        <a:rPr lang="en" sz="1200" u="none" strike="noStrike" cap="none" dirty="0"/>
                        <a:t>Prevent modifications to crucial code</a:t>
                      </a:r>
                      <a:endParaRPr sz="1400" u="none" strike="noStrike" cap="none" dirty="0"/>
                    </a:p>
                    <a:p>
                      <a:pPr marL="171450" marR="0" lvl="0" indent="-171450" algn="l" rtl="0">
                        <a:lnSpc>
                          <a:spcPct val="100000"/>
                        </a:lnSpc>
                        <a:spcBef>
                          <a:spcPts val="0"/>
                        </a:spcBef>
                        <a:spcAft>
                          <a:spcPts val="0"/>
                        </a:spcAft>
                        <a:buClr>
                          <a:srgbClr val="000000"/>
                        </a:buClr>
                        <a:buSzPts val="1200"/>
                        <a:buFont typeface="Noto Sans Symbols"/>
                        <a:buChar char="✔"/>
                      </a:pPr>
                      <a:r>
                        <a:rPr lang="en" sz="1200" u="none" strike="noStrike" cap="none" dirty="0"/>
                        <a:t>Move necessary code to enclave</a:t>
                      </a:r>
                      <a:endParaRPr sz="12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841037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graphicFrame>
        <p:nvGraphicFramePr>
          <p:cNvPr id="5" name="Google Shape;721;p57" descr=" 721">
            <a:extLst>
              <a:ext uri="{FF2B5EF4-FFF2-40B4-BE49-F238E27FC236}">
                <a16:creationId xmlns:a16="http://schemas.microsoft.com/office/drawing/2014/main" id="{D0397640-8FC0-4839-A124-34A43B7DDE47}"/>
              </a:ext>
            </a:extLst>
          </p:cNvPr>
          <p:cNvGraphicFramePr/>
          <p:nvPr>
            <p:extLst>
              <p:ext uri="{D42A27DB-BD31-4B8C-83A1-F6EECF244321}">
                <p14:modId xmlns:p14="http://schemas.microsoft.com/office/powerpoint/2010/main" val="299782127"/>
              </p:ext>
            </p:extLst>
          </p:nvPr>
        </p:nvGraphicFramePr>
        <p:xfrm>
          <a:off x="210550" y="2457027"/>
          <a:ext cx="4474725" cy="1913450"/>
        </p:xfrm>
        <a:graphic>
          <a:graphicData uri="http://schemas.openxmlformats.org/drawingml/2006/table">
            <a:tbl>
              <a:tblPr firstRow="1" bandRow="1">
                <a:gradFill>
                  <a:gsLst>
                    <a:gs pos="0">
                      <a:srgbClr val="CBCBCB"/>
                    </a:gs>
                    <a:gs pos="35000">
                      <a:srgbClr val="DADADA"/>
                    </a:gs>
                    <a:gs pos="100000">
                      <a:srgbClr val="F1F1F1"/>
                    </a:gs>
                  </a:gsLst>
                  <a:lin ang="16200000" scaled="0"/>
                </a:gradFill>
                <a:tableStyleId>{CDD37E04-C003-437D-8059-EAF5FA7BC258}</a:tableStyleId>
              </a:tblPr>
              <a:tblGrid>
                <a:gridCol w="4474725">
                  <a:extLst>
                    <a:ext uri="{9D8B030D-6E8A-4147-A177-3AD203B41FA5}">
                      <a16:colId xmlns:a16="http://schemas.microsoft.com/office/drawing/2014/main" val="20000"/>
                    </a:ext>
                  </a:extLst>
                </a:gridCol>
              </a:tblGrid>
              <a:tr h="3317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Challenges</a:t>
                      </a:r>
                      <a:endParaRPr sz="14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5816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
        <p:nvSpPr>
          <p:cNvPr id="722" name="Google Shape;722;p57" descr=" 72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700"/>
              <a:buFont typeface="Arial"/>
              <a:buNone/>
            </a:pPr>
            <a:r>
              <a:rPr lang="en" sz="2700" b="1" i="0" u="none" strike="noStrike" cap="none">
                <a:solidFill>
                  <a:schemeClr val="lt1"/>
                </a:solidFill>
                <a:latin typeface="Arial"/>
                <a:ea typeface="Arial"/>
                <a:cs typeface="Arial"/>
                <a:sym typeface="Arial"/>
              </a:rPr>
              <a:t>Application III: Using TEE to Protect Computer Games </a:t>
            </a:r>
            <a:endParaRPr sz="2700" b="1" i="0" u="none" strike="noStrike" cap="none">
              <a:solidFill>
                <a:schemeClr val="lt1"/>
              </a:solidFill>
              <a:latin typeface="Arial"/>
              <a:ea typeface="Arial"/>
              <a:cs typeface="Arial"/>
              <a:sym typeface="Arial"/>
            </a:endParaRPr>
          </a:p>
        </p:txBody>
      </p:sp>
      <p:sp>
        <p:nvSpPr>
          <p:cNvPr id="6" name="Google Shape;723;p57" descr=" 723">
            <a:extLst>
              <a:ext uri="{FF2B5EF4-FFF2-40B4-BE49-F238E27FC236}">
                <a16:creationId xmlns:a16="http://schemas.microsoft.com/office/drawing/2014/main" id="{9F453D90-37E3-4A00-8A10-93F34E210398}"/>
              </a:ext>
            </a:extLst>
          </p:cNvPr>
          <p:cNvSpPr/>
          <p:nvPr/>
        </p:nvSpPr>
        <p:spPr>
          <a:xfrm>
            <a:off x="210600" y="2866104"/>
            <a:ext cx="4492500" cy="1406195"/>
          </a:xfrm>
          <a:prstGeom prst="rect">
            <a:avLst/>
          </a:prstGeom>
          <a:noFill/>
          <a:ln>
            <a:noFill/>
          </a:ln>
        </p:spPr>
        <p:txBody>
          <a:bodyPr spcFirstLastPara="1" wrap="square" lIns="91425" tIns="45700" rIns="91425" bIns="45700" anchor="t" anchorCtr="0">
            <a:noAutofit/>
          </a:bodyPr>
          <a:lstStyle/>
          <a:p>
            <a:pPr marL="285750" lvl="0" indent="-279400">
              <a:buClr>
                <a:srgbClr val="C00000"/>
              </a:buClr>
              <a:buSzPts val="2000"/>
              <a:buFont typeface="Arial"/>
              <a:buChar char="•"/>
            </a:pPr>
            <a:r>
              <a:rPr lang="en-US" sz="950" dirty="0"/>
              <a:t>Each game requires protection of different content</a:t>
            </a:r>
            <a:endParaRPr lang="en-US" sz="1300" dirty="0"/>
          </a:p>
          <a:p>
            <a:pPr marL="285750" lvl="0" indent="-279400">
              <a:buClr>
                <a:srgbClr val="C00000"/>
              </a:buClr>
              <a:buSzPts val="2000"/>
              <a:buFont typeface="Arial"/>
              <a:buChar char="•"/>
            </a:pPr>
            <a:r>
              <a:rPr lang="en-US" sz="950" b="1" dirty="0"/>
              <a:t>Directly using SGX requires partitioning of the software, which is difficult</a:t>
            </a:r>
            <a:endParaRPr lang="en-US" sz="1300" b="1" dirty="0"/>
          </a:p>
          <a:p>
            <a:pPr marL="0" marR="0" lvl="0" indent="0" algn="l" rtl="0">
              <a:lnSpc>
                <a:spcPct val="100000"/>
              </a:lnSpc>
              <a:spcBef>
                <a:spcPts val="0"/>
              </a:spcBef>
              <a:spcAft>
                <a:spcPts val="0"/>
              </a:spcAft>
              <a:buClr>
                <a:srgbClr val="000000"/>
              </a:buClr>
              <a:buSzPts val="1050"/>
              <a:buFont typeface="Arial"/>
              <a:buNone/>
            </a:pPr>
            <a:r>
              <a:rPr lang="en" sz="950" b="0" i="0" u="none" strike="noStrike" cap="none" dirty="0">
                <a:solidFill>
                  <a:srgbClr val="000000"/>
                </a:solidFill>
                <a:latin typeface="Arial"/>
                <a:ea typeface="Arial"/>
                <a:cs typeface="Arial"/>
                <a:sym typeface="Arial"/>
              </a:rPr>
              <a:t>        </a:t>
            </a:r>
            <a:r>
              <a:rPr lang="en" sz="950" b="0" i="0" u="none" strike="noStrike" cap="none" dirty="0">
                <a:solidFill>
                  <a:srgbClr val="C00000"/>
                </a:solidFill>
                <a:latin typeface="Arial"/>
                <a:ea typeface="Arial"/>
                <a:cs typeface="Arial"/>
                <a:sym typeface="Arial"/>
              </a:rPr>
              <a:t>-</a:t>
            </a:r>
            <a:r>
              <a:rPr lang="en" sz="950" b="0" i="0" u="none" strike="noStrike" cap="none" dirty="0">
                <a:solidFill>
                  <a:srgbClr val="000000"/>
                </a:solidFill>
                <a:latin typeface="Arial"/>
                <a:ea typeface="Arial"/>
                <a:cs typeface="Arial"/>
                <a:sym typeface="Arial"/>
              </a:rPr>
              <a:t> Existing games not designed with isolated component</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950" b="0" i="0" u="none" strike="noStrike" cap="none" dirty="0">
                <a:solidFill>
                  <a:srgbClr val="000000"/>
                </a:solidFill>
                <a:latin typeface="Arial"/>
                <a:ea typeface="Arial"/>
                <a:cs typeface="Arial"/>
                <a:sym typeface="Arial"/>
              </a:rPr>
              <a:t>        </a:t>
            </a:r>
            <a:r>
              <a:rPr lang="en" sz="950" b="0" i="0" u="none" strike="noStrike" cap="none" dirty="0">
                <a:solidFill>
                  <a:srgbClr val="C00000"/>
                </a:solidFill>
                <a:latin typeface="Arial"/>
                <a:ea typeface="Arial"/>
                <a:cs typeface="Arial"/>
                <a:sym typeface="Arial"/>
              </a:rPr>
              <a:t>- </a:t>
            </a:r>
            <a:r>
              <a:rPr lang="en" sz="950" b="0" i="0" u="none" strike="noStrike" cap="none" dirty="0">
                <a:solidFill>
                  <a:srgbClr val="000000"/>
                </a:solidFill>
                <a:latin typeface="Arial"/>
                <a:ea typeface="Arial"/>
                <a:cs typeface="Arial"/>
                <a:sym typeface="Arial"/>
              </a:rPr>
              <a:t>Many code dependencies</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950" b="0" i="0" u="none" strike="noStrike" cap="none" dirty="0">
                <a:solidFill>
                  <a:srgbClr val="000000"/>
                </a:solidFill>
                <a:latin typeface="Arial"/>
                <a:ea typeface="Arial"/>
                <a:cs typeface="Arial"/>
                <a:sym typeface="Arial"/>
              </a:rPr>
              <a:t>       </a:t>
            </a:r>
            <a:r>
              <a:rPr lang="en" sz="950" b="0" i="0" u="none" strike="noStrike" cap="none" dirty="0">
                <a:solidFill>
                  <a:srgbClr val="C00000"/>
                </a:solidFill>
                <a:latin typeface="Arial"/>
                <a:ea typeface="Arial"/>
                <a:cs typeface="Arial"/>
                <a:sym typeface="Arial"/>
              </a:rPr>
              <a:t> - </a:t>
            </a:r>
            <a:r>
              <a:rPr lang="en" sz="950" b="0" i="0" u="none" strike="noStrike" cap="none" dirty="0">
                <a:solidFill>
                  <a:srgbClr val="000000"/>
                </a:solidFill>
                <a:latin typeface="Arial"/>
                <a:ea typeface="Arial"/>
                <a:cs typeface="Arial"/>
                <a:sym typeface="Arial"/>
              </a:rPr>
              <a:t>Can lead to too much code in enclave</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950" b="0" i="0" u="none" strike="noStrike" cap="none" dirty="0">
                <a:solidFill>
                  <a:srgbClr val="000000"/>
                </a:solidFill>
                <a:latin typeface="Arial"/>
                <a:ea typeface="Arial"/>
                <a:cs typeface="Arial"/>
                <a:sym typeface="Arial"/>
              </a:rPr>
              <a:t>        </a:t>
            </a:r>
            <a:r>
              <a:rPr lang="en" sz="950" b="0" i="0" u="none" strike="noStrike" cap="none" dirty="0">
                <a:solidFill>
                  <a:srgbClr val="C00000"/>
                </a:solidFill>
                <a:latin typeface="Arial"/>
                <a:ea typeface="Arial"/>
                <a:cs typeface="Arial"/>
                <a:sym typeface="Arial"/>
              </a:rPr>
              <a:t>-</a:t>
            </a:r>
            <a:r>
              <a:rPr lang="en" sz="950" b="0" i="0" u="none" strike="noStrike" cap="none" dirty="0">
                <a:solidFill>
                  <a:srgbClr val="000000"/>
                </a:solidFill>
                <a:latin typeface="Arial"/>
                <a:ea typeface="Arial"/>
                <a:cs typeface="Arial"/>
                <a:sym typeface="Arial"/>
              </a:rPr>
              <a:t> Difficult to balance enclave size with securing enough code/data</a:t>
            </a:r>
            <a:endParaRPr sz="950" b="0" i="0" u="none" strike="noStrike" cap="none" dirty="0">
              <a:solidFill>
                <a:srgbClr val="000000"/>
              </a:solidFill>
              <a:latin typeface="Arial"/>
              <a:ea typeface="Arial"/>
              <a:cs typeface="Arial"/>
              <a:sym typeface="Arial"/>
            </a:endParaRPr>
          </a:p>
          <a:p>
            <a:pPr marL="285750" marR="0" lvl="0" indent="-279400" algn="l" rtl="0">
              <a:lnSpc>
                <a:spcPct val="100000"/>
              </a:lnSpc>
              <a:spcBef>
                <a:spcPts val="0"/>
              </a:spcBef>
              <a:spcAft>
                <a:spcPts val="0"/>
              </a:spcAft>
              <a:buClr>
                <a:srgbClr val="C00000"/>
              </a:buClr>
              <a:buSzPts val="2000"/>
              <a:buFont typeface="Arial"/>
              <a:buChar char="•"/>
            </a:pPr>
            <a:r>
              <a:rPr lang="en" sz="950" b="0" i="0" u="none" strike="noStrike" cap="none" dirty="0">
                <a:solidFill>
                  <a:srgbClr val="000000"/>
                </a:solidFill>
                <a:latin typeface="Arial"/>
                <a:ea typeface="Arial"/>
                <a:cs typeface="Arial"/>
                <a:sym typeface="Arial"/>
              </a:rPr>
              <a:t>Many assets </a:t>
            </a:r>
            <a:r>
              <a:rPr lang="en-US" sz="950" b="0" i="0" u="none" strike="noStrike" cap="none" dirty="0">
                <a:solidFill>
                  <a:srgbClr val="000000"/>
                </a:solidFill>
                <a:latin typeface="Arial"/>
                <a:ea typeface="Arial"/>
                <a:cs typeface="Arial"/>
                <a:sym typeface="Arial"/>
              </a:rPr>
              <a:t>could</a:t>
            </a:r>
            <a:r>
              <a:rPr lang="en" sz="950" b="0" i="0" u="none" strike="noStrike" cap="none" dirty="0">
                <a:solidFill>
                  <a:srgbClr val="000000"/>
                </a:solidFill>
                <a:latin typeface="Arial"/>
                <a:ea typeface="Arial"/>
                <a:cs typeface="Arial"/>
                <a:sym typeface="Arial"/>
              </a:rPr>
              <a:t> be leaked due to lack of secure I/O</a:t>
            </a:r>
            <a:endParaRPr sz="1300" b="0" i="0" u="none" strike="noStrike" cap="none" dirty="0">
              <a:solidFill>
                <a:srgbClr val="000000"/>
              </a:solidFill>
              <a:latin typeface="Arial"/>
              <a:ea typeface="Arial"/>
              <a:cs typeface="Arial"/>
              <a:sym typeface="Arial"/>
            </a:endParaRPr>
          </a:p>
        </p:txBody>
      </p:sp>
      <p:graphicFrame>
        <p:nvGraphicFramePr>
          <p:cNvPr id="3" name="Google Shape;724;p57" descr=" 724">
            <a:extLst>
              <a:ext uri="{FF2B5EF4-FFF2-40B4-BE49-F238E27FC236}">
                <a16:creationId xmlns:a16="http://schemas.microsoft.com/office/drawing/2014/main" id="{1BD05B24-6C77-4F1E-B1E1-92470F72102C}"/>
              </a:ext>
            </a:extLst>
          </p:cNvPr>
          <p:cNvGraphicFramePr/>
          <p:nvPr>
            <p:extLst>
              <p:ext uri="{D42A27DB-BD31-4B8C-83A1-F6EECF244321}">
                <p14:modId xmlns:p14="http://schemas.microsoft.com/office/powerpoint/2010/main" val="2410320620"/>
              </p:ext>
            </p:extLst>
          </p:nvPr>
        </p:nvGraphicFramePr>
        <p:xfrm>
          <a:off x="174900" y="692909"/>
          <a:ext cx="2281950" cy="1559580"/>
        </p:xfrm>
        <a:graphic>
          <a:graphicData uri="http://schemas.openxmlformats.org/drawingml/2006/table">
            <a:tbl>
              <a:tblPr firstRow="1" bandRow="1">
                <a:noFill/>
                <a:tableStyleId>{E847A63C-619E-4953-8190-8C22DB80FA06}</a:tableStyleId>
              </a:tblPr>
              <a:tblGrid>
                <a:gridCol w="2281950">
                  <a:extLst>
                    <a:ext uri="{9D8B030D-6E8A-4147-A177-3AD203B41FA5}">
                      <a16:colId xmlns:a16="http://schemas.microsoft.com/office/drawing/2014/main" val="20000"/>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dirty="0"/>
                        <a:t>Data Integrity</a:t>
                      </a:r>
                      <a:endParaRPr sz="1400" u="none" strike="noStrike" cap="none" dirty="0"/>
                    </a:p>
                  </a:txBody>
                  <a:tcPr marL="91450" marR="91450" marT="45725" marB="45725">
                    <a:solidFill>
                      <a:srgbClr val="648BF7"/>
                    </a:solidFill>
                  </a:tcPr>
                </a:tc>
                <a:extLst>
                  <a:ext uri="{0D108BD9-81ED-4DB2-BD59-A6C34878D82A}">
                    <a16:rowId xmlns:a16="http://schemas.microsoft.com/office/drawing/2014/main" val="10000"/>
                  </a:ext>
                </a:extLst>
              </a:tr>
              <a:tr h="1188730">
                <a:tc>
                  <a:txBody>
                    <a:bodyPr/>
                    <a:lstStyle/>
                    <a:p>
                      <a:pPr marL="171450" marR="0" lvl="0" indent="-171450" algn="just" rtl="0">
                        <a:lnSpc>
                          <a:spcPct val="100000"/>
                        </a:lnSpc>
                        <a:spcBef>
                          <a:spcPts val="0"/>
                        </a:spcBef>
                        <a:spcAft>
                          <a:spcPts val="0"/>
                        </a:spcAft>
                        <a:buClr>
                          <a:srgbClr val="000000"/>
                        </a:buClr>
                        <a:buSzPts val="1200"/>
                        <a:buFont typeface="Noto Sans Symbols"/>
                        <a:buChar char="✔"/>
                      </a:pPr>
                      <a:r>
                        <a:rPr lang="en" sz="1200" u="none" strike="noStrike" cap="none" dirty="0"/>
                        <a:t>Prevent modifications to data</a:t>
                      </a:r>
                      <a:endParaRPr sz="1400" u="none" strike="noStrike" cap="none" dirty="0"/>
                    </a:p>
                    <a:p>
                      <a:pPr marL="171450" marR="0" lvl="0" indent="-171450" algn="just" rtl="0">
                        <a:lnSpc>
                          <a:spcPct val="100000"/>
                        </a:lnSpc>
                        <a:spcBef>
                          <a:spcPts val="0"/>
                        </a:spcBef>
                        <a:spcAft>
                          <a:spcPts val="0"/>
                        </a:spcAft>
                        <a:buClr>
                          <a:srgbClr val="000000"/>
                        </a:buClr>
                        <a:buSzPts val="1200"/>
                        <a:buFont typeface="Noto Sans Symbols"/>
                        <a:buChar char="✔"/>
                      </a:pPr>
                      <a:r>
                        <a:rPr lang="en" sz="1200" u="none" strike="noStrike" cap="none" dirty="0"/>
                        <a:t>Protect code that does modify data</a:t>
                      </a:r>
                      <a:endParaRPr sz="14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4" name="Google Shape;725;p57" descr=" 725">
            <a:extLst>
              <a:ext uri="{FF2B5EF4-FFF2-40B4-BE49-F238E27FC236}">
                <a16:creationId xmlns:a16="http://schemas.microsoft.com/office/drawing/2014/main" id="{B80F78F6-BA36-4CDA-9714-38C1BC3E18FF}"/>
              </a:ext>
            </a:extLst>
          </p:cNvPr>
          <p:cNvGraphicFramePr/>
          <p:nvPr>
            <p:extLst>
              <p:ext uri="{D42A27DB-BD31-4B8C-83A1-F6EECF244321}">
                <p14:modId xmlns:p14="http://schemas.microsoft.com/office/powerpoint/2010/main" val="2830302244"/>
              </p:ext>
            </p:extLst>
          </p:nvPr>
        </p:nvGraphicFramePr>
        <p:xfrm>
          <a:off x="2664977" y="700718"/>
          <a:ext cx="2024350" cy="1492700"/>
        </p:xfrm>
        <a:graphic>
          <a:graphicData uri="http://schemas.openxmlformats.org/drawingml/2006/table">
            <a:tbl>
              <a:tblPr firstRow="1" bandRow="1">
                <a:noFill/>
                <a:tableStyleId>{E847A63C-619E-4953-8190-8C22DB80FA06}</a:tableStyleId>
              </a:tblPr>
              <a:tblGrid>
                <a:gridCol w="2024350">
                  <a:extLst>
                    <a:ext uri="{9D8B030D-6E8A-4147-A177-3AD203B41FA5}">
                      <a16:colId xmlns:a16="http://schemas.microsoft.com/office/drawing/2014/main" val="20000"/>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Code Integrity</a:t>
                      </a:r>
                      <a:endParaRPr sz="14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121850">
                <a:tc>
                  <a:txBody>
                    <a:bodyPr/>
                    <a:lstStyle/>
                    <a:p>
                      <a:pPr marL="171450" marR="0" lvl="0" indent="-171450" algn="l" rtl="0">
                        <a:lnSpc>
                          <a:spcPct val="100000"/>
                        </a:lnSpc>
                        <a:spcBef>
                          <a:spcPts val="0"/>
                        </a:spcBef>
                        <a:spcAft>
                          <a:spcPts val="0"/>
                        </a:spcAft>
                        <a:buClr>
                          <a:srgbClr val="000000"/>
                        </a:buClr>
                        <a:buSzPts val="1200"/>
                        <a:buFont typeface="Noto Sans Symbols"/>
                        <a:buChar char="✔"/>
                      </a:pPr>
                      <a:r>
                        <a:rPr lang="en" sz="1200" u="none" strike="noStrike" cap="none" dirty="0"/>
                        <a:t>Prevent modifications to crucial code</a:t>
                      </a:r>
                      <a:endParaRPr sz="1400" u="none" strike="noStrike" cap="none" dirty="0"/>
                    </a:p>
                    <a:p>
                      <a:pPr marL="171450" marR="0" lvl="0" indent="-171450" algn="l" rtl="0">
                        <a:lnSpc>
                          <a:spcPct val="100000"/>
                        </a:lnSpc>
                        <a:spcBef>
                          <a:spcPts val="0"/>
                        </a:spcBef>
                        <a:spcAft>
                          <a:spcPts val="0"/>
                        </a:spcAft>
                        <a:buClr>
                          <a:srgbClr val="000000"/>
                        </a:buClr>
                        <a:buSzPts val="1200"/>
                        <a:buFont typeface="Noto Sans Symbols"/>
                        <a:buChar char="✔"/>
                      </a:pPr>
                      <a:r>
                        <a:rPr lang="en" sz="1200" u="none" strike="noStrike" cap="none" dirty="0"/>
                        <a:t>Move necessary code to enclave</a:t>
                      </a:r>
                      <a:endParaRPr sz="12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616686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graphicFrame>
        <p:nvGraphicFramePr>
          <p:cNvPr id="5" name="Google Shape;721;p57" descr=" 721">
            <a:extLst>
              <a:ext uri="{FF2B5EF4-FFF2-40B4-BE49-F238E27FC236}">
                <a16:creationId xmlns:a16="http://schemas.microsoft.com/office/drawing/2014/main" id="{D0397640-8FC0-4839-A124-34A43B7DDE47}"/>
              </a:ext>
            </a:extLst>
          </p:cNvPr>
          <p:cNvGraphicFramePr/>
          <p:nvPr/>
        </p:nvGraphicFramePr>
        <p:xfrm>
          <a:off x="210550" y="2457027"/>
          <a:ext cx="4474725" cy="1913450"/>
        </p:xfrm>
        <a:graphic>
          <a:graphicData uri="http://schemas.openxmlformats.org/drawingml/2006/table">
            <a:tbl>
              <a:tblPr firstRow="1" bandRow="1">
                <a:gradFill>
                  <a:gsLst>
                    <a:gs pos="0">
                      <a:srgbClr val="CBCBCB"/>
                    </a:gs>
                    <a:gs pos="35000">
                      <a:srgbClr val="DADADA"/>
                    </a:gs>
                    <a:gs pos="100000">
                      <a:srgbClr val="F1F1F1"/>
                    </a:gs>
                  </a:gsLst>
                  <a:lin ang="16200000" scaled="0"/>
                </a:gradFill>
                <a:tableStyleId>{CDD37E04-C003-437D-8059-EAF5FA7BC258}</a:tableStyleId>
              </a:tblPr>
              <a:tblGrid>
                <a:gridCol w="4474725">
                  <a:extLst>
                    <a:ext uri="{9D8B030D-6E8A-4147-A177-3AD203B41FA5}">
                      <a16:colId xmlns:a16="http://schemas.microsoft.com/office/drawing/2014/main" val="20000"/>
                    </a:ext>
                  </a:extLst>
                </a:gridCol>
              </a:tblGrid>
              <a:tr h="33177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Challenges</a:t>
                      </a:r>
                      <a:endParaRPr sz="14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5816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
        <p:nvSpPr>
          <p:cNvPr id="722" name="Google Shape;722;p57" descr=" 722"/>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700"/>
              <a:buFont typeface="Arial"/>
              <a:buNone/>
            </a:pPr>
            <a:r>
              <a:rPr lang="en" sz="2700" b="1" i="0" u="none" strike="noStrike" cap="none">
                <a:solidFill>
                  <a:schemeClr val="lt1"/>
                </a:solidFill>
                <a:latin typeface="Arial"/>
                <a:ea typeface="Arial"/>
                <a:cs typeface="Arial"/>
                <a:sym typeface="Arial"/>
              </a:rPr>
              <a:t>Application III: Using TEE to Protect Computer Games </a:t>
            </a:r>
            <a:endParaRPr sz="2700" b="1" i="0" u="none" strike="noStrike" cap="none">
              <a:solidFill>
                <a:schemeClr val="lt1"/>
              </a:solidFill>
              <a:latin typeface="Arial"/>
              <a:ea typeface="Arial"/>
              <a:cs typeface="Arial"/>
              <a:sym typeface="Arial"/>
            </a:endParaRPr>
          </a:p>
        </p:txBody>
      </p:sp>
      <p:sp>
        <p:nvSpPr>
          <p:cNvPr id="6" name="Google Shape;723;p57" descr=" 723">
            <a:extLst>
              <a:ext uri="{FF2B5EF4-FFF2-40B4-BE49-F238E27FC236}">
                <a16:creationId xmlns:a16="http://schemas.microsoft.com/office/drawing/2014/main" id="{9F453D90-37E3-4A00-8A10-93F34E210398}"/>
              </a:ext>
            </a:extLst>
          </p:cNvPr>
          <p:cNvSpPr/>
          <p:nvPr/>
        </p:nvSpPr>
        <p:spPr>
          <a:xfrm>
            <a:off x="210600" y="2866104"/>
            <a:ext cx="4492500" cy="1406195"/>
          </a:xfrm>
          <a:prstGeom prst="rect">
            <a:avLst/>
          </a:prstGeom>
          <a:noFill/>
          <a:ln>
            <a:noFill/>
          </a:ln>
        </p:spPr>
        <p:txBody>
          <a:bodyPr spcFirstLastPara="1" wrap="square" lIns="91425" tIns="45700" rIns="91425" bIns="45700" anchor="t" anchorCtr="0">
            <a:noAutofit/>
          </a:bodyPr>
          <a:lstStyle/>
          <a:p>
            <a:pPr marL="285750" marR="0" lvl="0" indent="-279400" algn="l" rtl="0">
              <a:lnSpc>
                <a:spcPct val="100000"/>
              </a:lnSpc>
              <a:spcBef>
                <a:spcPts val="0"/>
              </a:spcBef>
              <a:spcAft>
                <a:spcPts val="0"/>
              </a:spcAft>
              <a:buClr>
                <a:srgbClr val="C00000"/>
              </a:buClr>
              <a:buSzPts val="2000"/>
              <a:buFont typeface="Arial"/>
              <a:buChar char="•"/>
            </a:pPr>
            <a:r>
              <a:rPr lang="en" sz="950" b="0" i="0" u="none" strike="noStrike" cap="none" dirty="0">
                <a:solidFill>
                  <a:srgbClr val="000000"/>
                </a:solidFill>
                <a:latin typeface="Arial"/>
                <a:ea typeface="Arial"/>
                <a:cs typeface="Arial"/>
                <a:sym typeface="Arial"/>
              </a:rPr>
              <a:t>Each game requires protection of different content</a:t>
            </a:r>
            <a:endParaRPr sz="1300" b="0" i="0" u="none" strike="noStrike" cap="none" dirty="0">
              <a:solidFill>
                <a:srgbClr val="000000"/>
              </a:solidFill>
              <a:latin typeface="Arial"/>
              <a:ea typeface="Arial"/>
              <a:cs typeface="Arial"/>
              <a:sym typeface="Arial"/>
            </a:endParaRPr>
          </a:p>
          <a:p>
            <a:pPr marL="285750" marR="0" lvl="0" indent="-279400" algn="l" rtl="0">
              <a:lnSpc>
                <a:spcPct val="100000"/>
              </a:lnSpc>
              <a:spcBef>
                <a:spcPts val="0"/>
              </a:spcBef>
              <a:spcAft>
                <a:spcPts val="0"/>
              </a:spcAft>
              <a:buClr>
                <a:srgbClr val="C00000"/>
              </a:buClr>
              <a:buSzPts val="2000"/>
              <a:buFont typeface="Arial"/>
              <a:buChar char="•"/>
            </a:pPr>
            <a:r>
              <a:rPr lang="en-US" sz="950" b="1" i="0" u="none" strike="noStrike" cap="none" dirty="0">
                <a:solidFill>
                  <a:srgbClr val="000000"/>
                </a:solidFill>
                <a:latin typeface="Arial"/>
                <a:ea typeface="Arial"/>
                <a:cs typeface="Arial"/>
                <a:sym typeface="Arial"/>
              </a:rPr>
              <a:t>Directly using SGX requires p</a:t>
            </a:r>
            <a:r>
              <a:rPr lang="en" sz="950" b="1" i="0" u="none" strike="noStrike" cap="none" dirty="0">
                <a:solidFill>
                  <a:srgbClr val="000000"/>
                </a:solidFill>
                <a:latin typeface="Arial"/>
                <a:ea typeface="Arial"/>
                <a:cs typeface="Arial"/>
                <a:sym typeface="Arial"/>
              </a:rPr>
              <a:t>artitioning </a:t>
            </a:r>
            <a:r>
              <a:rPr lang="en-US" sz="950" b="1" i="0" u="none" strike="noStrike" cap="none" dirty="0">
                <a:solidFill>
                  <a:srgbClr val="000000"/>
                </a:solidFill>
                <a:latin typeface="Arial"/>
                <a:ea typeface="Arial"/>
                <a:cs typeface="Arial"/>
                <a:sym typeface="Arial"/>
              </a:rPr>
              <a:t>of the software, which </a:t>
            </a:r>
            <a:r>
              <a:rPr lang="en" sz="950" b="1" i="0" u="none" strike="noStrike" cap="none" dirty="0">
                <a:solidFill>
                  <a:srgbClr val="000000"/>
                </a:solidFill>
                <a:latin typeface="Arial"/>
                <a:ea typeface="Arial"/>
                <a:cs typeface="Arial"/>
                <a:sym typeface="Arial"/>
              </a:rPr>
              <a:t>is difficult</a:t>
            </a:r>
            <a:endParaRPr sz="13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950" b="0" i="0" u="none" strike="noStrike" cap="none" dirty="0">
                <a:solidFill>
                  <a:srgbClr val="000000"/>
                </a:solidFill>
                <a:latin typeface="Arial"/>
                <a:ea typeface="Arial"/>
                <a:cs typeface="Arial"/>
                <a:sym typeface="Arial"/>
              </a:rPr>
              <a:t>        </a:t>
            </a:r>
            <a:r>
              <a:rPr lang="en" sz="950" b="0" i="0" u="none" strike="noStrike" cap="none" dirty="0">
                <a:solidFill>
                  <a:srgbClr val="C00000"/>
                </a:solidFill>
                <a:latin typeface="Arial"/>
                <a:ea typeface="Arial"/>
                <a:cs typeface="Arial"/>
                <a:sym typeface="Arial"/>
              </a:rPr>
              <a:t>-</a:t>
            </a:r>
            <a:r>
              <a:rPr lang="en" sz="950" b="0" i="0" u="none" strike="noStrike" cap="none" dirty="0">
                <a:solidFill>
                  <a:srgbClr val="000000"/>
                </a:solidFill>
                <a:latin typeface="Arial"/>
                <a:ea typeface="Arial"/>
                <a:cs typeface="Arial"/>
                <a:sym typeface="Arial"/>
              </a:rPr>
              <a:t> Existing games not designed with isolated component</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950" b="0" i="0" u="none" strike="noStrike" cap="none" dirty="0">
                <a:solidFill>
                  <a:srgbClr val="000000"/>
                </a:solidFill>
                <a:latin typeface="Arial"/>
                <a:ea typeface="Arial"/>
                <a:cs typeface="Arial"/>
                <a:sym typeface="Arial"/>
              </a:rPr>
              <a:t>        </a:t>
            </a:r>
            <a:r>
              <a:rPr lang="en" sz="950" b="0" i="0" u="none" strike="noStrike" cap="none" dirty="0">
                <a:solidFill>
                  <a:srgbClr val="C00000"/>
                </a:solidFill>
                <a:latin typeface="Arial"/>
                <a:ea typeface="Arial"/>
                <a:cs typeface="Arial"/>
                <a:sym typeface="Arial"/>
              </a:rPr>
              <a:t>- </a:t>
            </a:r>
            <a:r>
              <a:rPr lang="en" sz="950" b="0" i="0" u="none" strike="noStrike" cap="none" dirty="0">
                <a:solidFill>
                  <a:srgbClr val="000000"/>
                </a:solidFill>
                <a:latin typeface="Arial"/>
                <a:ea typeface="Arial"/>
                <a:cs typeface="Arial"/>
                <a:sym typeface="Arial"/>
              </a:rPr>
              <a:t>Many code dependencies</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950" b="0" i="0" u="none" strike="noStrike" cap="none" dirty="0">
                <a:solidFill>
                  <a:srgbClr val="000000"/>
                </a:solidFill>
                <a:latin typeface="Arial"/>
                <a:ea typeface="Arial"/>
                <a:cs typeface="Arial"/>
                <a:sym typeface="Arial"/>
              </a:rPr>
              <a:t>       </a:t>
            </a:r>
            <a:r>
              <a:rPr lang="en" sz="950" b="0" i="0" u="none" strike="noStrike" cap="none" dirty="0">
                <a:solidFill>
                  <a:srgbClr val="C00000"/>
                </a:solidFill>
                <a:latin typeface="Arial"/>
                <a:ea typeface="Arial"/>
                <a:cs typeface="Arial"/>
                <a:sym typeface="Arial"/>
              </a:rPr>
              <a:t> - </a:t>
            </a:r>
            <a:r>
              <a:rPr lang="en" sz="950" b="0" i="0" u="none" strike="noStrike" cap="none" dirty="0">
                <a:solidFill>
                  <a:srgbClr val="000000"/>
                </a:solidFill>
                <a:latin typeface="Arial"/>
                <a:ea typeface="Arial"/>
                <a:cs typeface="Arial"/>
                <a:sym typeface="Arial"/>
              </a:rPr>
              <a:t>Can lead to too much code in enclave</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950" b="0" i="0" u="none" strike="noStrike" cap="none" dirty="0">
                <a:solidFill>
                  <a:srgbClr val="000000"/>
                </a:solidFill>
                <a:latin typeface="Arial"/>
                <a:ea typeface="Arial"/>
                <a:cs typeface="Arial"/>
                <a:sym typeface="Arial"/>
              </a:rPr>
              <a:t>        </a:t>
            </a:r>
            <a:r>
              <a:rPr lang="en" sz="950" b="0" i="0" u="none" strike="noStrike" cap="none" dirty="0">
                <a:solidFill>
                  <a:srgbClr val="C00000"/>
                </a:solidFill>
                <a:latin typeface="Arial"/>
                <a:ea typeface="Arial"/>
                <a:cs typeface="Arial"/>
                <a:sym typeface="Arial"/>
              </a:rPr>
              <a:t>-</a:t>
            </a:r>
            <a:r>
              <a:rPr lang="en" sz="950" b="0" i="0" u="none" strike="noStrike" cap="none" dirty="0">
                <a:solidFill>
                  <a:srgbClr val="000000"/>
                </a:solidFill>
                <a:latin typeface="Arial"/>
                <a:ea typeface="Arial"/>
                <a:cs typeface="Arial"/>
                <a:sym typeface="Arial"/>
              </a:rPr>
              <a:t> Difficult to balance enclave size with securing enough code/data</a:t>
            </a:r>
            <a:endParaRPr sz="950" b="0" i="0" u="none" strike="noStrike" cap="none" dirty="0">
              <a:solidFill>
                <a:srgbClr val="000000"/>
              </a:solidFill>
              <a:latin typeface="Arial"/>
              <a:ea typeface="Arial"/>
              <a:cs typeface="Arial"/>
              <a:sym typeface="Arial"/>
            </a:endParaRPr>
          </a:p>
          <a:p>
            <a:pPr marL="285750" marR="0" lvl="0" indent="-279400" algn="l" rtl="0">
              <a:lnSpc>
                <a:spcPct val="100000"/>
              </a:lnSpc>
              <a:spcBef>
                <a:spcPts val="0"/>
              </a:spcBef>
              <a:spcAft>
                <a:spcPts val="0"/>
              </a:spcAft>
              <a:buClr>
                <a:srgbClr val="C00000"/>
              </a:buClr>
              <a:buSzPts val="2000"/>
              <a:buFont typeface="Arial"/>
              <a:buChar char="•"/>
            </a:pPr>
            <a:r>
              <a:rPr lang="en" sz="950" b="0" i="0" u="none" strike="noStrike" cap="none" dirty="0">
                <a:solidFill>
                  <a:srgbClr val="000000"/>
                </a:solidFill>
                <a:latin typeface="Arial"/>
                <a:ea typeface="Arial"/>
                <a:cs typeface="Arial"/>
                <a:sym typeface="Arial"/>
              </a:rPr>
              <a:t>Many assets </a:t>
            </a:r>
            <a:r>
              <a:rPr lang="en-US" sz="950" b="0" i="0" u="none" strike="noStrike" cap="none" dirty="0">
                <a:solidFill>
                  <a:srgbClr val="000000"/>
                </a:solidFill>
                <a:latin typeface="Arial"/>
                <a:ea typeface="Arial"/>
                <a:cs typeface="Arial"/>
                <a:sym typeface="Arial"/>
              </a:rPr>
              <a:t>could</a:t>
            </a:r>
            <a:r>
              <a:rPr lang="en" sz="950" b="0" i="0" u="none" strike="noStrike" cap="none" dirty="0">
                <a:solidFill>
                  <a:srgbClr val="000000"/>
                </a:solidFill>
                <a:latin typeface="Arial"/>
                <a:ea typeface="Arial"/>
                <a:cs typeface="Arial"/>
                <a:sym typeface="Arial"/>
              </a:rPr>
              <a:t> be leaked due to lack of secure I/O</a:t>
            </a:r>
            <a:endParaRPr sz="1300" b="0" i="0" u="none" strike="noStrike" cap="none" dirty="0">
              <a:solidFill>
                <a:srgbClr val="000000"/>
              </a:solidFill>
              <a:latin typeface="Arial"/>
              <a:ea typeface="Arial"/>
              <a:cs typeface="Arial"/>
              <a:sym typeface="Arial"/>
            </a:endParaRPr>
          </a:p>
        </p:txBody>
      </p:sp>
      <p:graphicFrame>
        <p:nvGraphicFramePr>
          <p:cNvPr id="3" name="Google Shape;724;p57" descr=" 724">
            <a:extLst>
              <a:ext uri="{FF2B5EF4-FFF2-40B4-BE49-F238E27FC236}">
                <a16:creationId xmlns:a16="http://schemas.microsoft.com/office/drawing/2014/main" id="{1BD05B24-6C77-4F1E-B1E1-92470F72102C}"/>
              </a:ext>
            </a:extLst>
          </p:cNvPr>
          <p:cNvGraphicFramePr/>
          <p:nvPr>
            <p:extLst>
              <p:ext uri="{D42A27DB-BD31-4B8C-83A1-F6EECF244321}">
                <p14:modId xmlns:p14="http://schemas.microsoft.com/office/powerpoint/2010/main" val="4168713317"/>
              </p:ext>
            </p:extLst>
          </p:nvPr>
        </p:nvGraphicFramePr>
        <p:xfrm>
          <a:off x="174900" y="692909"/>
          <a:ext cx="2281950" cy="1559580"/>
        </p:xfrm>
        <a:graphic>
          <a:graphicData uri="http://schemas.openxmlformats.org/drawingml/2006/table">
            <a:tbl>
              <a:tblPr firstRow="1" bandRow="1">
                <a:noFill/>
                <a:tableStyleId>{E847A63C-619E-4953-8190-8C22DB80FA06}</a:tableStyleId>
              </a:tblPr>
              <a:tblGrid>
                <a:gridCol w="2281950">
                  <a:extLst>
                    <a:ext uri="{9D8B030D-6E8A-4147-A177-3AD203B41FA5}">
                      <a16:colId xmlns:a16="http://schemas.microsoft.com/office/drawing/2014/main" val="20000"/>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dirty="0"/>
                        <a:t>Data Integrity</a:t>
                      </a:r>
                      <a:endParaRPr sz="1400" u="none" strike="noStrike" cap="none" dirty="0"/>
                    </a:p>
                  </a:txBody>
                  <a:tcPr marL="91450" marR="91450" marT="45725" marB="45725">
                    <a:solidFill>
                      <a:srgbClr val="648BF7"/>
                    </a:solidFill>
                  </a:tcPr>
                </a:tc>
                <a:extLst>
                  <a:ext uri="{0D108BD9-81ED-4DB2-BD59-A6C34878D82A}">
                    <a16:rowId xmlns:a16="http://schemas.microsoft.com/office/drawing/2014/main" val="10000"/>
                  </a:ext>
                </a:extLst>
              </a:tr>
              <a:tr h="1188730">
                <a:tc>
                  <a:txBody>
                    <a:bodyPr/>
                    <a:lstStyle/>
                    <a:p>
                      <a:pPr marL="171450" marR="0" lvl="0" indent="-171450" algn="just" rtl="0">
                        <a:lnSpc>
                          <a:spcPct val="100000"/>
                        </a:lnSpc>
                        <a:spcBef>
                          <a:spcPts val="0"/>
                        </a:spcBef>
                        <a:spcAft>
                          <a:spcPts val="0"/>
                        </a:spcAft>
                        <a:buClr>
                          <a:srgbClr val="000000"/>
                        </a:buClr>
                        <a:buSzPts val="1200"/>
                        <a:buFont typeface="Noto Sans Symbols"/>
                        <a:buChar char="✔"/>
                      </a:pPr>
                      <a:r>
                        <a:rPr lang="en" sz="1200" u="none" strike="noStrike" cap="none" dirty="0"/>
                        <a:t>Prevent modifications to data</a:t>
                      </a:r>
                      <a:endParaRPr sz="1400" u="none" strike="noStrike" cap="none" dirty="0"/>
                    </a:p>
                    <a:p>
                      <a:pPr marL="171450" marR="0" lvl="0" indent="-171450" algn="just" rtl="0">
                        <a:lnSpc>
                          <a:spcPct val="100000"/>
                        </a:lnSpc>
                        <a:spcBef>
                          <a:spcPts val="0"/>
                        </a:spcBef>
                        <a:spcAft>
                          <a:spcPts val="0"/>
                        </a:spcAft>
                        <a:buClr>
                          <a:srgbClr val="000000"/>
                        </a:buClr>
                        <a:buSzPts val="1200"/>
                        <a:buFont typeface="Noto Sans Symbols"/>
                        <a:buChar char="✔"/>
                      </a:pPr>
                      <a:r>
                        <a:rPr lang="en" sz="1200" u="none" strike="noStrike" cap="none" dirty="0"/>
                        <a:t>Protect code that does modify data</a:t>
                      </a:r>
                      <a:endParaRPr sz="14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graphicFrame>
        <p:nvGraphicFramePr>
          <p:cNvPr id="4" name="Google Shape;725;p57" descr=" 725">
            <a:extLst>
              <a:ext uri="{FF2B5EF4-FFF2-40B4-BE49-F238E27FC236}">
                <a16:creationId xmlns:a16="http://schemas.microsoft.com/office/drawing/2014/main" id="{B80F78F6-BA36-4CDA-9714-38C1BC3E18FF}"/>
              </a:ext>
            </a:extLst>
          </p:cNvPr>
          <p:cNvGraphicFramePr/>
          <p:nvPr>
            <p:extLst>
              <p:ext uri="{D42A27DB-BD31-4B8C-83A1-F6EECF244321}">
                <p14:modId xmlns:p14="http://schemas.microsoft.com/office/powerpoint/2010/main" val="1922471920"/>
              </p:ext>
            </p:extLst>
          </p:nvPr>
        </p:nvGraphicFramePr>
        <p:xfrm>
          <a:off x="2664977" y="700718"/>
          <a:ext cx="2024350" cy="1492700"/>
        </p:xfrm>
        <a:graphic>
          <a:graphicData uri="http://schemas.openxmlformats.org/drawingml/2006/table">
            <a:tbl>
              <a:tblPr firstRow="1" bandRow="1">
                <a:noFill/>
                <a:tableStyleId>{E847A63C-619E-4953-8190-8C22DB80FA06}</a:tableStyleId>
              </a:tblPr>
              <a:tblGrid>
                <a:gridCol w="2024350">
                  <a:extLst>
                    <a:ext uri="{9D8B030D-6E8A-4147-A177-3AD203B41FA5}">
                      <a16:colId xmlns:a16="http://schemas.microsoft.com/office/drawing/2014/main" val="20000"/>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Code Integrity</a:t>
                      </a:r>
                      <a:endParaRPr sz="1400" u="none" strike="noStrike" cap="none"/>
                    </a:p>
                  </a:txBody>
                  <a:tcPr marL="91450" marR="91450" marT="45725" marB="45725">
                    <a:solidFill>
                      <a:srgbClr val="648BF7"/>
                    </a:solidFill>
                  </a:tcPr>
                </a:tc>
                <a:extLst>
                  <a:ext uri="{0D108BD9-81ED-4DB2-BD59-A6C34878D82A}">
                    <a16:rowId xmlns:a16="http://schemas.microsoft.com/office/drawing/2014/main" val="10000"/>
                  </a:ext>
                </a:extLst>
              </a:tr>
              <a:tr h="1121850">
                <a:tc>
                  <a:txBody>
                    <a:bodyPr/>
                    <a:lstStyle/>
                    <a:p>
                      <a:pPr marL="171450" marR="0" lvl="0" indent="-171450" algn="l" rtl="0">
                        <a:lnSpc>
                          <a:spcPct val="100000"/>
                        </a:lnSpc>
                        <a:spcBef>
                          <a:spcPts val="0"/>
                        </a:spcBef>
                        <a:spcAft>
                          <a:spcPts val="0"/>
                        </a:spcAft>
                        <a:buClr>
                          <a:srgbClr val="000000"/>
                        </a:buClr>
                        <a:buSzPts val="1200"/>
                        <a:buFont typeface="Noto Sans Symbols"/>
                        <a:buChar char="✔"/>
                      </a:pPr>
                      <a:r>
                        <a:rPr lang="en" sz="1200" u="none" strike="noStrike" cap="none" dirty="0"/>
                        <a:t>Prevent modifications to crucial code</a:t>
                      </a:r>
                      <a:endParaRPr sz="1400" u="none" strike="noStrike" cap="none" dirty="0"/>
                    </a:p>
                    <a:p>
                      <a:pPr marL="171450" marR="0" lvl="0" indent="-171450" algn="l" rtl="0">
                        <a:lnSpc>
                          <a:spcPct val="100000"/>
                        </a:lnSpc>
                        <a:spcBef>
                          <a:spcPts val="0"/>
                        </a:spcBef>
                        <a:spcAft>
                          <a:spcPts val="0"/>
                        </a:spcAft>
                        <a:buClr>
                          <a:srgbClr val="000000"/>
                        </a:buClr>
                        <a:buSzPts val="1200"/>
                        <a:buFont typeface="Noto Sans Symbols"/>
                        <a:buChar char="✔"/>
                      </a:pPr>
                      <a:r>
                        <a:rPr lang="en" sz="1200" u="none" strike="noStrike" cap="none" dirty="0"/>
                        <a:t>Move necessary code to enclave</a:t>
                      </a:r>
                      <a:endParaRPr sz="1200" u="none" strike="noStrike" cap="none" dirty="0"/>
                    </a:p>
                  </a:txBody>
                  <a:tcPr marL="91450" marR="91450" marT="45725" marB="45725">
                    <a:solidFill>
                      <a:schemeClr val="lt1"/>
                    </a:solidFill>
                  </a:tcPr>
                </a:tc>
                <a:extLst>
                  <a:ext uri="{0D108BD9-81ED-4DB2-BD59-A6C34878D82A}">
                    <a16:rowId xmlns:a16="http://schemas.microsoft.com/office/drawing/2014/main" val="10001"/>
                  </a:ext>
                </a:extLst>
              </a:tr>
            </a:tbl>
          </a:graphicData>
        </a:graphic>
      </p:graphicFrame>
      <p:sp>
        <p:nvSpPr>
          <p:cNvPr id="7" name="Google Shape;726;p57" descr=" 726">
            <a:extLst>
              <a:ext uri="{FF2B5EF4-FFF2-40B4-BE49-F238E27FC236}">
                <a16:creationId xmlns:a16="http://schemas.microsoft.com/office/drawing/2014/main" id="{96A6E29C-4AF8-4177-A738-CC804E5F51FC}"/>
              </a:ext>
            </a:extLst>
          </p:cNvPr>
          <p:cNvSpPr/>
          <p:nvPr/>
        </p:nvSpPr>
        <p:spPr>
          <a:xfrm>
            <a:off x="4903774" y="887240"/>
            <a:ext cx="2055377" cy="3624208"/>
          </a:xfrm>
          <a:prstGeom prst="rect">
            <a:avLst/>
          </a:prstGeom>
          <a:no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Google Shape;727;p57" descr=" 727">
            <a:extLst>
              <a:ext uri="{FF2B5EF4-FFF2-40B4-BE49-F238E27FC236}">
                <a16:creationId xmlns:a16="http://schemas.microsoft.com/office/drawing/2014/main" id="{C6850304-7150-49D7-92BB-AA33153B30B6}"/>
              </a:ext>
            </a:extLst>
          </p:cNvPr>
          <p:cNvSpPr/>
          <p:nvPr/>
        </p:nvSpPr>
        <p:spPr>
          <a:xfrm>
            <a:off x="4953000" y="1213438"/>
            <a:ext cx="1913092" cy="2128206"/>
          </a:xfrm>
          <a:prstGeom prst="rect">
            <a:avLst/>
          </a:prstGeom>
          <a:solidFill>
            <a:srgbClr val="B1C5FB"/>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 name="Google Shape;728;p57" descr=" 728">
            <a:extLst>
              <a:ext uri="{FF2B5EF4-FFF2-40B4-BE49-F238E27FC236}">
                <a16:creationId xmlns:a16="http://schemas.microsoft.com/office/drawing/2014/main" id="{B0DCFEDE-B5C6-4D74-B4F8-47F239A588ED}"/>
              </a:ext>
            </a:extLst>
          </p:cNvPr>
          <p:cNvSpPr/>
          <p:nvPr/>
        </p:nvSpPr>
        <p:spPr>
          <a:xfrm>
            <a:off x="4979670" y="3511813"/>
            <a:ext cx="1904034" cy="942485"/>
          </a:xfrm>
          <a:prstGeom prst="rect">
            <a:avLst/>
          </a:prstGeom>
          <a:solidFill>
            <a:srgbClr val="B1C5FB"/>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 name="Google Shape;729;p57" descr=" 729">
            <a:extLst>
              <a:ext uri="{FF2B5EF4-FFF2-40B4-BE49-F238E27FC236}">
                <a16:creationId xmlns:a16="http://schemas.microsoft.com/office/drawing/2014/main" id="{2FC19702-C2AA-4C12-83F4-822DE272C179}"/>
              </a:ext>
            </a:extLst>
          </p:cNvPr>
          <p:cNvSpPr/>
          <p:nvPr/>
        </p:nvSpPr>
        <p:spPr>
          <a:xfrm>
            <a:off x="7659112" y="887240"/>
            <a:ext cx="1200318" cy="3567058"/>
          </a:xfrm>
          <a:prstGeom prst="rect">
            <a:avLst/>
          </a:prstGeom>
          <a:no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 name="Google Shape;730;p57" descr=" 730">
            <a:extLst>
              <a:ext uri="{FF2B5EF4-FFF2-40B4-BE49-F238E27FC236}">
                <a16:creationId xmlns:a16="http://schemas.microsoft.com/office/drawing/2014/main" id="{4D4B6794-E068-444A-A48A-A84C14E6C746}"/>
              </a:ext>
            </a:extLst>
          </p:cNvPr>
          <p:cNvSpPr txBox="1"/>
          <p:nvPr/>
        </p:nvSpPr>
        <p:spPr>
          <a:xfrm>
            <a:off x="5080450" y="1195725"/>
            <a:ext cx="672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Game</a:t>
            </a:r>
            <a:endParaRPr sz="1400" b="0" i="0" u="none" strike="noStrike" cap="none">
              <a:solidFill>
                <a:srgbClr val="000000"/>
              </a:solidFill>
              <a:latin typeface="Arial"/>
              <a:ea typeface="Arial"/>
              <a:cs typeface="Arial"/>
              <a:sym typeface="Arial"/>
            </a:endParaRPr>
          </a:p>
        </p:txBody>
      </p:sp>
      <p:sp>
        <p:nvSpPr>
          <p:cNvPr id="12" name="Google Shape;731;p57" descr=" 731">
            <a:extLst>
              <a:ext uri="{FF2B5EF4-FFF2-40B4-BE49-F238E27FC236}">
                <a16:creationId xmlns:a16="http://schemas.microsoft.com/office/drawing/2014/main" id="{CFDDB2E5-6465-4635-AA81-3F2983AA9595}"/>
              </a:ext>
            </a:extLst>
          </p:cNvPr>
          <p:cNvSpPr txBox="1"/>
          <p:nvPr/>
        </p:nvSpPr>
        <p:spPr>
          <a:xfrm>
            <a:off x="5154627" y="1502727"/>
            <a:ext cx="1601100" cy="30780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User Interface</a:t>
            </a:r>
            <a:endParaRPr sz="1400" b="0" i="0" u="none" strike="noStrike" cap="none">
              <a:solidFill>
                <a:schemeClr val="dk1"/>
              </a:solidFill>
              <a:latin typeface="Arial"/>
              <a:ea typeface="Arial"/>
              <a:cs typeface="Arial"/>
              <a:sym typeface="Arial"/>
            </a:endParaRPr>
          </a:p>
        </p:txBody>
      </p:sp>
      <p:sp>
        <p:nvSpPr>
          <p:cNvPr id="13" name="Google Shape;732;p57" descr=" 732">
            <a:extLst>
              <a:ext uri="{FF2B5EF4-FFF2-40B4-BE49-F238E27FC236}">
                <a16:creationId xmlns:a16="http://schemas.microsoft.com/office/drawing/2014/main" id="{53D10D3C-8B5E-4EA9-B920-28D6DE28E6AD}"/>
              </a:ext>
            </a:extLst>
          </p:cNvPr>
          <p:cNvSpPr/>
          <p:nvPr/>
        </p:nvSpPr>
        <p:spPr>
          <a:xfrm>
            <a:off x="5174856" y="2123792"/>
            <a:ext cx="1560573" cy="1068653"/>
          </a:xfrm>
          <a:prstGeom prst="roundRect">
            <a:avLst>
              <a:gd name="adj" fmla="val 16667"/>
            </a:avLst>
          </a:prstGeom>
          <a:solidFill>
            <a:srgbClr val="D8D8D8"/>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 name="Google Shape;733;p57" descr=" 733">
            <a:extLst>
              <a:ext uri="{FF2B5EF4-FFF2-40B4-BE49-F238E27FC236}">
                <a16:creationId xmlns:a16="http://schemas.microsoft.com/office/drawing/2014/main" id="{F2B3E38B-28F2-4ACD-A9A0-356A6FD31878}"/>
              </a:ext>
            </a:extLst>
          </p:cNvPr>
          <p:cNvSpPr txBox="1"/>
          <p:nvPr/>
        </p:nvSpPr>
        <p:spPr>
          <a:xfrm>
            <a:off x="5265552" y="2160066"/>
            <a:ext cx="82266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Enclave</a:t>
            </a:r>
            <a:endParaRPr sz="1400" b="0" i="0" u="none" strike="noStrike" cap="none">
              <a:solidFill>
                <a:srgbClr val="000000"/>
              </a:solidFill>
              <a:latin typeface="Arial"/>
              <a:ea typeface="Arial"/>
              <a:cs typeface="Arial"/>
              <a:sym typeface="Arial"/>
            </a:endParaRPr>
          </a:p>
        </p:txBody>
      </p:sp>
      <p:sp>
        <p:nvSpPr>
          <p:cNvPr id="15" name="Google Shape;734;p57" descr=" 734">
            <a:extLst>
              <a:ext uri="{FF2B5EF4-FFF2-40B4-BE49-F238E27FC236}">
                <a16:creationId xmlns:a16="http://schemas.microsoft.com/office/drawing/2014/main" id="{915B415A-BED3-4C7D-AFEC-59211B11DA5A}"/>
              </a:ext>
            </a:extLst>
          </p:cNvPr>
          <p:cNvSpPr/>
          <p:nvPr/>
        </p:nvSpPr>
        <p:spPr>
          <a:xfrm>
            <a:off x="5393138" y="2528394"/>
            <a:ext cx="1170478" cy="513736"/>
          </a:xfrm>
          <a:prstGeom prst="roundRect">
            <a:avLst>
              <a:gd name="adj" fmla="val 16667"/>
            </a:avLst>
          </a:prstGeom>
          <a:solidFill>
            <a:srgbClr val="D6D6DF"/>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Arial"/>
                <a:ea typeface="Arial"/>
                <a:cs typeface="Arial"/>
                <a:sym typeface="Arial"/>
              </a:rPr>
              <a:t>Encrypted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Arial"/>
                <a:ea typeface="Arial"/>
                <a:cs typeface="Arial"/>
                <a:sym typeface="Arial"/>
              </a:rPr>
              <a:t>Resources</a:t>
            </a:r>
            <a:endParaRPr sz="1200" b="0" i="0" u="none" strike="noStrike" cap="none">
              <a:solidFill>
                <a:schemeClr val="accent4"/>
              </a:solidFill>
              <a:latin typeface="Arial"/>
              <a:ea typeface="Arial"/>
              <a:cs typeface="Arial"/>
              <a:sym typeface="Arial"/>
            </a:endParaRPr>
          </a:p>
        </p:txBody>
      </p:sp>
      <p:sp>
        <p:nvSpPr>
          <p:cNvPr id="16" name="Google Shape;735;p57" descr=" 735">
            <a:extLst>
              <a:ext uri="{FF2B5EF4-FFF2-40B4-BE49-F238E27FC236}">
                <a16:creationId xmlns:a16="http://schemas.microsoft.com/office/drawing/2014/main" id="{2A7DF4CD-03BA-4DF1-BD67-50026D090EB4}"/>
              </a:ext>
            </a:extLst>
          </p:cNvPr>
          <p:cNvSpPr txBox="1"/>
          <p:nvPr/>
        </p:nvSpPr>
        <p:spPr>
          <a:xfrm>
            <a:off x="5448580" y="3568217"/>
            <a:ext cx="1210588"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100" b="0" i="0" u="none" strike="noStrike" cap="none" dirty="0">
                <a:solidFill>
                  <a:srgbClr val="000000"/>
                </a:solidFill>
                <a:latin typeface="Arial"/>
                <a:ea typeface="Arial"/>
                <a:cs typeface="Arial"/>
                <a:sym typeface="Arial"/>
              </a:rPr>
              <a:t>File Systems</a:t>
            </a:r>
            <a:endParaRPr sz="1100" b="0" i="0" u="none" strike="noStrike" cap="none" dirty="0">
              <a:solidFill>
                <a:srgbClr val="000000"/>
              </a:solidFill>
              <a:latin typeface="Arial"/>
              <a:ea typeface="Arial"/>
              <a:cs typeface="Arial"/>
              <a:sym typeface="Arial"/>
            </a:endParaRPr>
          </a:p>
        </p:txBody>
      </p:sp>
      <p:sp>
        <p:nvSpPr>
          <p:cNvPr id="17" name="Google Shape;736;p57" descr=" 736">
            <a:extLst>
              <a:ext uri="{FF2B5EF4-FFF2-40B4-BE49-F238E27FC236}">
                <a16:creationId xmlns:a16="http://schemas.microsoft.com/office/drawing/2014/main" id="{32692DDA-8A1E-40A4-BD56-F626ECB3D53B}"/>
              </a:ext>
            </a:extLst>
          </p:cNvPr>
          <p:cNvSpPr/>
          <p:nvPr/>
        </p:nvSpPr>
        <p:spPr>
          <a:xfrm>
            <a:off x="5060963" y="3884912"/>
            <a:ext cx="995233" cy="522310"/>
          </a:xfrm>
          <a:prstGeom prst="roundRect">
            <a:avLst>
              <a:gd name="adj" fmla="val 16667"/>
            </a:avLst>
          </a:prstGeom>
          <a:solidFill>
            <a:srgbClr val="D6D6DF"/>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Arial"/>
                <a:ea typeface="Arial"/>
                <a:cs typeface="Arial"/>
                <a:sym typeface="Arial"/>
              </a:rPr>
              <a:t>Encrypted Resources</a:t>
            </a:r>
            <a:endParaRPr sz="1200" b="0" i="0" u="none" strike="noStrike" cap="none">
              <a:solidFill>
                <a:schemeClr val="accent4"/>
              </a:solidFill>
              <a:latin typeface="Arial"/>
              <a:ea typeface="Arial"/>
              <a:cs typeface="Arial"/>
              <a:sym typeface="Arial"/>
            </a:endParaRPr>
          </a:p>
        </p:txBody>
      </p:sp>
      <p:sp>
        <p:nvSpPr>
          <p:cNvPr id="18" name="Google Shape;737;p57" descr=" 737">
            <a:extLst>
              <a:ext uri="{FF2B5EF4-FFF2-40B4-BE49-F238E27FC236}">
                <a16:creationId xmlns:a16="http://schemas.microsoft.com/office/drawing/2014/main" id="{420BC981-B024-41EF-80B4-7B08646DD6E4}"/>
              </a:ext>
            </a:extLst>
          </p:cNvPr>
          <p:cNvSpPr/>
          <p:nvPr/>
        </p:nvSpPr>
        <p:spPr>
          <a:xfrm>
            <a:off x="6115051" y="3878860"/>
            <a:ext cx="726958" cy="538564"/>
          </a:xfrm>
          <a:prstGeom prst="roundRect">
            <a:avLst>
              <a:gd name="adj" fmla="val 16667"/>
            </a:avLst>
          </a:prstGeom>
          <a:solidFill>
            <a:srgbClr val="D6D6DF"/>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accent4"/>
                </a:solidFill>
                <a:latin typeface="Arial"/>
                <a:ea typeface="Arial"/>
                <a:cs typeface="Arial"/>
                <a:sym typeface="Arial"/>
              </a:rPr>
              <a:t>Sealed Key</a:t>
            </a:r>
            <a:endParaRPr sz="1200" b="0" i="0" u="none" strike="noStrike" cap="none">
              <a:solidFill>
                <a:schemeClr val="accent4"/>
              </a:solidFill>
              <a:latin typeface="Arial"/>
              <a:ea typeface="Arial"/>
              <a:cs typeface="Arial"/>
              <a:sym typeface="Arial"/>
            </a:endParaRPr>
          </a:p>
        </p:txBody>
      </p:sp>
      <p:sp>
        <p:nvSpPr>
          <p:cNvPr id="19" name="Google Shape;738;p57" descr=" 738">
            <a:extLst>
              <a:ext uri="{FF2B5EF4-FFF2-40B4-BE49-F238E27FC236}">
                <a16:creationId xmlns:a16="http://schemas.microsoft.com/office/drawing/2014/main" id="{2169BB51-950C-45D0-9D0D-96EC56BA5273}"/>
              </a:ext>
            </a:extLst>
          </p:cNvPr>
          <p:cNvSpPr txBox="1"/>
          <p:nvPr/>
        </p:nvSpPr>
        <p:spPr>
          <a:xfrm>
            <a:off x="7680016" y="900185"/>
            <a:ext cx="117941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dirty="0">
                <a:solidFill>
                  <a:schemeClr val="dk1"/>
                </a:solidFill>
                <a:latin typeface="Arial"/>
                <a:ea typeface="Arial"/>
                <a:cs typeface="Arial"/>
                <a:sym typeface="Arial"/>
              </a:rPr>
              <a:t>Authenticated Server</a:t>
            </a:r>
            <a:endParaRPr sz="1200" b="0" i="0" u="none" strike="noStrike" cap="none" dirty="0">
              <a:solidFill>
                <a:schemeClr val="dk1"/>
              </a:solidFill>
              <a:latin typeface="Arial"/>
              <a:ea typeface="Arial"/>
              <a:cs typeface="Arial"/>
              <a:sym typeface="Arial"/>
            </a:endParaRPr>
          </a:p>
        </p:txBody>
      </p:sp>
      <p:pic>
        <p:nvPicPr>
          <p:cNvPr id="20" name="Google Shape;739;p57" descr=" 739">
            <a:extLst>
              <a:ext uri="{FF2B5EF4-FFF2-40B4-BE49-F238E27FC236}">
                <a16:creationId xmlns:a16="http://schemas.microsoft.com/office/drawing/2014/main" id="{40E16BF9-C730-498C-A851-B2319812B7F3}"/>
              </a:ext>
            </a:extLst>
          </p:cNvPr>
          <p:cNvPicPr preferRelativeResize="0"/>
          <p:nvPr/>
        </p:nvPicPr>
        <p:blipFill rotWithShape="1">
          <a:blip r:embed="rId2">
            <a:alphaModFix/>
          </a:blip>
          <a:srcRect/>
          <a:stretch/>
        </p:blipFill>
        <p:spPr>
          <a:xfrm>
            <a:off x="4987070" y="643462"/>
            <a:ext cx="511819" cy="487556"/>
          </a:xfrm>
          <a:prstGeom prst="rect">
            <a:avLst/>
          </a:prstGeom>
          <a:noFill/>
          <a:ln>
            <a:noFill/>
          </a:ln>
        </p:spPr>
      </p:pic>
      <p:pic>
        <p:nvPicPr>
          <p:cNvPr id="21" name="Google Shape;740;p57" descr=" 740">
            <a:extLst>
              <a:ext uri="{FF2B5EF4-FFF2-40B4-BE49-F238E27FC236}">
                <a16:creationId xmlns:a16="http://schemas.microsoft.com/office/drawing/2014/main" id="{7EA7CF90-F4C8-400F-BD49-2270DE527512}"/>
              </a:ext>
            </a:extLst>
          </p:cNvPr>
          <p:cNvPicPr preferRelativeResize="0"/>
          <p:nvPr/>
        </p:nvPicPr>
        <p:blipFill rotWithShape="1">
          <a:blip r:embed="rId3">
            <a:alphaModFix/>
          </a:blip>
          <a:srcRect/>
          <a:stretch/>
        </p:blipFill>
        <p:spPr>
          <a:xfrm>
            <a:off x="7891231" y="2623281"/>
            <a:ext cx="736080" cy="718363"/>
          </a:xfrm>
          <a:prstGeom prst="rect">
            <a:avLst/>
          </a:prstGeom>
          <a:noFill/>
          <a:ln>
            <a:noFill/>
          </a:ln>
        </p:spPr>
      </p:pic>
      <p:sp>
        <p:nvSpPr>
          <p:cNvPr id="22" name="Google Shape;741;p57" descr=" 741">
            <a:extLst>
              <a:ext uri="{FF2B5EF4-FFF2-40B4-BE49-F238E27FC236}">
                <a16:creationId xmlns:a16="http://schemas.microsoft.com/office/drawing/2014/main" id="{A947DB36-BCDD-40C9-82C5-0E554126AA56}"/>
              </a:ext>
            </a:extLst>
          </p:cNvPr>
          <p:cNvSpPr txBox="1"/>
          <p:nvPr/>
        </p:nvSpPr>
        <p:spPr>
          <a:xfrm>
            <a:off x="5525087" y="928273"/>
            <a:ext cx="127951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User Platform</a:t>
            </a:r>
            <a:endParaRPr sz="1400" b="0" i="0" u="none" strike="noStrike" cap="none">
              <a:solidFill>
                <a:srgbClr val="000000"/>
              </a:solidFill>
              <a:latin typeface="Arial"/>
              <a:ea typeface="Arial"/>
              <a:cs typeface="Arial"/>
              <a:sym typeface="Arial"/>
            </a:endParaRPr>
          </a:p>
        </p:txBody>
      </p:sp>
      <p:cxnSp>
        <p:nvCxnSpPr>
          <p:cNvPr id="23" name="Google Shape;742;p57" descr=" 742">
            <a:extLst>
              <a:ext uri="{FF2B5EF4-FFF2-40B4-BE49-F238E27FC236}">
                <a16:creationId xmlns:a16="http://schemas.microsoft.com/office/drawing/2014/main" id="{2BEE010E-93D2-4575-BBF3-934444BCA569}"/>
              </a:ext>
            </a:extLst>
          </p:cNvPr>
          <p:cNvCxnSpPr/>
          <p:nvPr/>
        </p:nvCxnSpPr>
        <p:spPr>
          <a:xfrm rot="10800000" flipH="1">
            <a:off x="6755660" y="2322545"/>
            <a:ext cx="924356" cy="1"/>
          </a:xfrm>
          <a:prstGeom prst="straightConnector1">
            <a:avLst/>
          </a:prstGeom>
          <a:noFill/>
          <a:ln w="28575" cap="flat" cmpd="sng">
            <a:solidFill>
              <a:srgbClr val="031C64"/>
            </a:solidFill>
            <a:prstDash val="solid"/>
            <a:round/>
            <a:headEnd type="none" w="sm" len="sm"/>
            <a:tailEnd type="triangle" w="med" len="med"/>
          </a:ln>
        </p:spPr>
      </p:cxnSp>
      <p:cxnSp>
        <p:nvCxnSpPr>
          <p:cNvPr id="24" name="Google Shape;743;p57" descr=" 743">
            <a:extLst>
              <a:ext uri="{FF2B5EF4-FFF2-40B4-BE49-F238E27FC236}">
                <a16:creationId xmlns:a16="http://schemas.microsoft.com/office/drawing/2014/main" id="{60635DBE-5AB3-4AC5-BDCE-4CB4258663EB}"/>
              </a:ext>
            </a:extLst>
          </p:cNvPr>
          <p:cNvCxnSpPr/>
          <p:nvPr/>
        </p:nvCxnSpPr>
        <p:spPr>
          <a:xfrm rot="10800000">
            <a:off x="6695956" y="2589894"/>
            <a:ext cx="963156" cy="0"/>
          </a:xfrm>
          <a:prstGeom prst="straightConnector1">
            <a:avLst/>
          </a:prstGeom>
          <a:noFill/>
          <a:ln w="28575" cap="flat" cmpd="sng">
            <a:solidFill>
              <a:srgbClr val="031C64"/>
            </a:solidFill>
            <a:prstDash val="solid"/>
            <a:round/>
            <a:headEnd type="none" w="sm" len="sm"/>
            <a:tailEnd type="triangle" w="med" len="med"/>
          </a:ln>
        </p:spPr>
      </p:cxnSp>
      <p:cxnSp>
        <p:nvCxnSpPr>
          <p:cNvPr id="25" name="Google Shape;744;p57" descr=" 744">
            <a:extLst>
              <a:ext uri="{FF2B5EF4-FFF2-40B4-BE49-F238E27FC236}">
                <a16:creationId xmlns:a16="http://schemas.microsoft.com/office/drawing/2014/main" id="{FEC11F2A-ABB2-4122-81ED-C737E0EEA200}"/>
              </a:ext>
            </a:extLst>
          </p:cNvPr>
          <p:cNvCxnSpPr/>
          <p:nvPr/>
        </p:nvCxnSpPr>
        <p:spPr>
          <a:xfrm rot="10800000" flipH="1">
            <a:off x="6755660" y="2866105"/>
            <a:ext cx="924356" cy="1"/>
          </a:xfrm>
          <a:prstGeom prst="straightConnector1">
            <a:avLst/>
          </a:prstGeom>
          <a:noFill/>
          <a:ln w="28575" cap="flat" cmpd="sng">
            <a:solidFill>
              <a:srgbClr val="031C64"/>
            </a:solidFill>
            <a:prstDash val="solid"/>
            <a:round/>
            <a:headEnd type="none" w="sm" len="sm"/>
            <a:tailEnd type="triangle" w="med" len="med"/>
          </a:ln>
        </p:spPr>
      </p:cxnSp>
      <p:cxnSp>
        <p:nvCxnSpPr>
          <p:cNvPr id="26" name="Google Shape;745;p57" descr=" 745">
            <a:extLst>
              <a:ext uri="{FF2B5EF4-FFF2-40B4-BE49-F238E27FC236}">
                <a16:creationId xmlns:a16="http://schemas.microsoft.com/office/drawing/2014/main" id="{FE893E38-D3D0-4DA9-A282-7FA7C1FD2673}"/>
              </a:ext>
            </a:extLst>
          </p:cNvPr>
          <p:cNvCxnSpPr/>
          <p:nvPr/>
        </p:nvCxnSpPr>
        <p:spPr>
          <a:xfrm>
            <a:off x="5955177" y="1810527"/>
            <a:ext cx="0" cy="313200"/>
          </a:xfrm>
          <a:prstGeom prst="straightConnector1">
            <a:avLst/>
          </a:prstGeom>
          <a:noFill/>
          <a:ln w="28575" cap="flat" cmpd="sng">
            <a:solidFill>
              <a:srgbClr val="031C64"/>
            </a:solidFill>
            <a:prstDash val="solid"/>
            <a:round/>
            <a:headEnd type="none" w="sm" len="sm"/>
            <a:tailEnd type="triangle" w="med" len="med"/>
          </a:ln>
        </p:spPr>
      </p:cxnSp>
      <p:cxnSp>
        <p:nvCxnSpPr>
          <p:cNvPr id="27" name="Google Shape;746;p57" descr=" 746">
            <a:extLst>
              <a:ext uri="{FF2B5EF4-FFF2-40B4-BE49-F238E27FC236}">
                <a16:creationId xmlns:a16="http://schemas.microsoft.com/office/drawing/2014/main" id="{AB7E675A-4F1E-4961-BF90-DD103D030E4E}"/>
              </a:ext>
            </a:extLst>
          </p:cNvPr>
          <p:cNvCxnSpPr/>
          <p:nvPr/>
        </p:nvCxnSpPr>
        <p:spPr>
          <a:xfrm rot="10800000">
            <a:off x="6695956" y="3092814"/>
            <a:ext cx="963156" cy="0"/>
          </a:xfrm>
          <a:prstGeom prst="straightConnector1">
            <a:avLst/>
          </a:prstGeom>
          <a:noFill/>
          <a:ln w="28575" cap="flat" cmpd="sng">
            <a:solidFill>
              <a:srgbClr val="031C64"/>
            </a:solidFill>
            <a:prstDash val="solid"/>
            <a:round/>
            <a:headEnd type="none" w="sm" len="sm"/>
            <a:tailEnd type="triangle" w="med" len="med"/>
          </a:ln>
        </p:spPr>
      </p:cxnSp>
      <p:cxnSp>
        <p:nvCxnSpPr>
          <p:cNvPr id="28" name="Google Shape;747;p57" descr=" 747">
            <a:extLst>
              <a:ext uri="{FF2B5EF4-FFF2-40B4-BE49-F238E27FC236}">
                <a16:creationId xmlns:a16="http://schemas.microsoft.com/office/drawing/2014/main" id="{98189230-0754-4AEF-9035-612E2CB53845}"/>
              </a:ext>
            </a:extLst>
          </p:cNvPr>
          <p:cNvCxnSpPr/>
          <p:nvPr/>
        </p:nvCxnSpPr>
        <p:spPr>
          <a:xfrm>
            <a:off x="5503416" y="3190719"/>
            <a:ext cx="0" cy="754995"/>
          </a:xfrm>
          <a:prstGeom prst="straightConnector1">
            <a:avLst/>
          </a:prstGeom>
          <a:noFill/>
          <a:ln w="28575" cap="flat" cmpd="sng">
            <a:solidFill>
              <a:srgbClr val="031C64"/>
            </a:solidFill>
            <a:prstDash val="solid"/>
            <a:round/>
            <a:headEnd type="none" w="sm" len="sm"/>
            <a:tailEnd type="triangle" w="med" len="med"/>
          </a:ln>
        </p:spPr>
      </p:cxnSp>
      <p:cxnSp>
        <p:nvCxnSpPr>
          <p:cNvPr id="29" name="Google Shape;748;p57" descr=" 748">
            <a:extLst>
              <a:ext uri="{FF2B5EF4-FFF2-40B4-BE49-F238E27FC236}">
                <a16:creationId xmlns:a16="http://schemas.microsoft.com/office/drawing/2014/main" id="{5FE74311-47ED-483B-A295-1061B0A6740D}"/>
              </a:ext>
            </a:extLst>
          </p:cNvPr>
          <p:cNvCxnSpPr/>
          <p:nvPr/>
        </p:nvCxnSpPr>
        <p:spPr>
          <a:xfrm>
            <a:off x="6414006" y="3190719"/>
            <a:ext cx="0" cy="717435"/>
          </a:xfrm>
          <a:prstGeom prst="straightConnector1">
            <a:avLst/>
          </a:prstGeom>
          <a:noFill/>
          <a:ln w="28575" cap="flat" cmpd="sng">
            <a:solidFill>
              <a:srgbClr val="031C64"/>
            </a:solidFill>
            <a:prstDash val="solid"/>
            <a:round/>
            <a:headEnd type="triangle" w="med" len="med"/>
            <a:tailEnd type="none" w="sm" len="sm"/>
          </a:ln>
        </p:spPr>
      </p:cxnSp>
      <p:sp>
        <p:nvSpPr>
          <p:cNvPr id="30" name="Google Shape;749;p57" descr=" 749">
            <a:extLst>
              <a:ext uri="{FF2B5EF4-FFF2-40B4-BE49-F238E27FC236}">
                <a16:creationId xmlns:a16="http://schemas.microsoft.com/office/drawing/2014/main" id="{2DBA15AD-CFA6-4F8B-BE76-50C23B5C4B1D}"/>
              </a:ext>
            </a:extLst>
          </p:cNvPr>
          <p:cNvSpPr/>
          <p:nvPr/>
        </p:nvSpPr>
        <p:spPr>
          <a:xfrm>
            <a:off x="210549" y="4511449"/>
            <a:ext cx="8674321" cy="607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b="0" i="0" u="none" strike="noStrike" cap="none" dirty="0">
                <a:solidFill>
                  <a:srgbClr val="000000"/>
                </a:solidFill>
                <a:latin typeface="Arial"/>
                <a:ea typeface="Arial"/>
                <a:cs typeface="Arial"/>
                <a:sym typeface="Arial"/>
              </a:rPr>
              <a:t>[5] Bauman, Erick, and Zhiqiang Lin. "</a:t>
            </a:r>
            <a:r>
              <a:rPr lang="en" sz="900" b="1" i="0" u="none" strike="noStrike" cap="none" dirty="0">
                <a:solidFill>
                  <a:srgbClr val="000000"/>
                </a:solidFill>
                <a:latin typeface="Arial"/>
                <a:ea typeface="Arial"/>
                <a:cs typeface="Arial"/>
                <a:sym typeface="Arial"/>
              </a:rPr>
              <a:t>A case for protecting computer games with SGX</a:t>
            </a:r>
            <a:r>
              <a:rPr lang="en" sz="900" b="0" i="0" u="none" strike="noStrike" cap="none" dirty="0">
                <a:solidFill>
                  <a:srgbClr val="000000"/>
                </a:solidFill>
                <a:latin typeface="Arial"/>
                <a:ea typeface="Arial"/>
                <a:cs typeface="Arial"/>
                <a:sym typeface="Arial"/>
              </a:rPr>
              <a:t>." In </a:t>
            </a:r>
            <a:r>
              <a:rPr lang="en" sz="900" b="0" i="1" u="none" strike="noStrike" cap="none" dirty="0">
                <a:solidFill>
                  <a:srgbClr val="000000"/>
                </a:solidFill>
                <a:latin typeface="Arial"/>
                <a:ea typeface="Arial"/>
                <a:cs typeface="Arial"/>
                <a:sym typeface="Arial"/>
              </a:rPr>
              <a:t>Proceedings of the 1st Workshop on System Software for Trusted Execution</a:t>
            </a:r>
            <a:r>
              <a:rPr lang="en" sz="900" b="0" i="0" u="none" strike="noStrike" cap="none" dirty="0">
                <a:solidFill>
                  <a:srgbClr val="000000"/>
                </a:solidFill>
                <a:latin typeface="Arial"/>
                <a:ea typeface="Arial"/>
                <a:cs typeface="Arial"/>
                <a:sym typeface="Arial"/>
              </a:rPr>
              <a:t>, pp. 1-6. 2016.</a:t>
            </a:r>
            <a:endParaRPr dirty="0"/>
          </a:p>
          <a:p>
            <a:pPr marL="0" marR="0" lvl="0" indent="0" algn="l" rtl="0">
              <a:lnSpc>
                <a:spcPct val="100000"/>
              </a:lnSpc>
              <a:spcBef>
                <a:spcPts val="0"/>
              </a:spcBef>
              <a:spcAft>
                <a:spcPts val="0"/>
              </a:spcAft>
              <a:buNone/>
            </a:pPr>
            <a:r>
              <a:rPr lang="en" sz="900" b="0" i="0" u="none" strike="noStrike" cap="none" dirty="0">
                <a:solidFill>
                  <a:srgbClr val="000000"/>
                </a:solidFill>
                <a:latin typeface="Arial"/>
                <a:ea typeface="Arial"/>
                <a:cs typeface="Arial"/>
                <a:sym typeface="Arial"/>
              </a:rPr>
              <a:t>[6] Park, Seonghyun, Adil Ahmad, and Byoungyoung Lee. "</a:t>
            </a:r>
            <a:r>
              <a:rPr lang="en" sz="900" b="1" i="0" u="none" strike="noStrike" cap="none" dirty="0">
                <a:solidFill>
                  <a:srgbClr val="000000"/>
                </a:solidFill>
                <a:latin typeface="Arial"/>
                <a:ea typeface="Arial"/>
                <a:cs typeface="Arial"/>
                <a:sym typeface="Arial"/>
              </a:rPr>
              <a:t>BlackMirror: Preventing Wallhacks in 3D Online FPS Games</a:t>
            </a:r>
            <a:r>
              <a:rPr lang="en" sz="900" b="0" i="0" u="none" strike="noStrike" cap="none" dirty="0">
                <a:solidFill>
                  <a:srgbClr val="000000"/>
                </a:solidFill>
                <a:latin typeface="Arial"/>
                <a:ea typeface="Arial"/>
                <a:cs typeface="Arial"/>
                <a:sym typeface="Arial"/>
              </a:rPr>
              <a:t>." In </a:t>
            </a:r>
            <a:r>
              <a:rPr lang="en" sz="900" b="0" i="1" u="none" strike="noStrike" cap="none" dirty="0">
                <a:solidFill>
                  <a:srgbClr val="000000"/>
                </a:solidFill>
                <a:latin typeface="Arial"/>
                <a:ea typeface="Arial"/>
                <a:cs typeface="Arial"/>
                <a:sym typeface="Arial"/>
              </a:rPr>
              <a:t>Proceedings of the 2020 ACM SIGSAC Conference on Computer and Communications Security</a:t>
            </a:r>
            <a:r>
              <a:rPr lang="en" sz="900" b="0" i="0" u="none" strike="noStrike" cap="none" dirty="0">
                <a:solidFill>
                  <a:srgbClr val="000000"/>
                </a:solidFill>
                <a:latin typeface="Arial"/>
                <a:ea typeface="Arial"/>
                <a:cs typeface="Arial"/>
                <a:sym typeface="Arial"/>
              </a:rPr>
              <a:t>, pp. 987-1000. 2020.</a:t>
            </a:r>
            <a:endParaRPr sz="9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385542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58"/>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Outline</a:t>
            </a:r>
            <a:endParaRPr sz="2800" b="1" i="0" u="none" strike="noStrike" cap="none">
              <a:solidFill>
                <a:schemeClr val="lt1"/>
              </a:solidFill>
              <a:latin typeface="Arial"/>
              <a:ea typeface="Arial"/>
              <a:cs typeface="Arial"/>
              <a:sym typeface="Arial"/>
            </a:endParaRPr>
          </a:p>
        </p:txBody>
      </p:sp>
      <p:sp>
        <p:nvSpPr>
          <p:cNvPr id="755" name="Google Shape;755;p58"/>
          <p:cNvSpPr txBox="1"/>
          <p:nvPr/>
        </p:nvSpPr>
        <p:spPr>
          <a:xfrm>
            <a:off x="704277" y="1199773"/>
            <a:ext cx="3416100" cy="2345700"/>
          </a:xfrm>
          <a:prstGeom prst="rect">
            <a:avLst/>
          </a:prstGeom>
          <a:noFill/>
          <a:ln>
            <a:noFill/>
          </a:ln>
        </p:spPr>
        <p:txBody>
          <a:bodyPr spcFirstLastPara="1" wrap="square" lIns="91425" tIns="45700" rIns="91425" bIns="45700" anchor="t" anchorCtr="0">
            <a:spAutoFit/>
          </a:bodyPr>
          <a:lstStyle/>
          <a:p>
            <a:pPr marL="0" marR="0" lvl="0" indent="0" algn="just" rtl="0">
              <a:lnSpc>
                <a:spcPct val="170000"/>
              </a:lnSpc>
              <a:spcBef>
                <a:spcPts val="0"/>
              </a:spcBef>
              <a:spcAft>
                <a:spcPts val="0"/>
              </a:spcAft>
              <a:buNone/>
            </a:pPr>
            <a:r>
              <a:rPr lang="en" sz="2400" b="1" i="0" u="none" strike="noStrike" cap="none">
                <a:solidFill>
                  <a:srgbClr val="999999"/>
                </a:solidFill>
                <a:latin typeface="Arial"/>
                <a:ea typeface="Arial"/>
                <a:cs typeface="Arial"/>
                <a:sym typeface="Arial"/>
              </a:rPr>
              <a:t>❶ </a:t>
            </a:r>
            <a:r>
              <a:rPr lang="en" sz="2400" b="1">
                <a:solidFill>
                  <a:srgbClr val="999999"/>
                </a:solidFill>
              </a:rPr>
              <a:t>Motivation</a:t>
            </a:r>
            <a:endParaRPr>
              <a:solidFill>
                <a:srgbClr val="999999"/>
              </a:solidFill>
            </a:endParaRPr>
          </a:p>
          <a:p>
            <a:pPr marL="0" marR="0" lvl="0" indent="0" algn="just" rtl="0">
              <a:lnSpc>
                <a:spcPct val="170000"/>
              </a:lnSpc>
              <a:spcBef>
                <a:spcPts val="0"/>
              </a:spcBef>
              <a:spcAft>
                <a:spcPts val="0"/>
              </a:spcAft>
              <a:buNone/>
            </a:pPr>
            <a:r>
              <a:rPr lang="en" sz="2400" b="1" i="0" u="none" strike="noStrike" cap="none">
                <a:solidFill>
                  <a:srgbClr val="999999"/>
                </a:solidFill>
                <a:latin typeface="Arial"/>
                <a:ea typeface="Arial"/>
                <a:cs typeface="Arial"/>
                <a:sym typeface="Arial"/>
              </a:rPr>
              <a:t>❷ Our Efforts</a:t>
            </a:r>
            <a:endParaRPr sz="2400" b="1" i="0" u="none" strike="noStrike" cap="none">
              <a:solidFill>
                <a:srgbClr val="999999"/>
              </a:solidFill>
              <a:latin typeface="Arial"/>
              <a:ea typeface="Arial"/>
              <a:cs typeface="Arial"/>
              <a:sym typeface="Arial"/>
            </a:endParaRPr>
          </a:p>
          <a:p>
            <a:pPr marL="0" marR="0" lvl="0" indent="0" algn="just" rtl="0">
              <a:lnSpc>
                <a:spcPct val="170000"/>
              </a:lnSpc>
              <a:spcBef>
                <a:spcPts val="0"/>
              </a:spcBef>
              <a:spcAft>
                <a:spcPts val="0"/>
              </a:spcAft>
              <a:buNone/>
            </a:pPr>
            <a:r>
              <a:rPr lang="en" sz="2400" b="1" i="0" u="none" strike="noStrike" cap="none">
                <a:solidFill>
                  <a:srgbClr val="999999"/>
                </a:solidFill>
                <a:latin typeface="Arial"/>
                <a:ea typeface="Arial"/>
                <a:cs typeface="Arial"/>
                <a:sym typeface="Arial"/>
              </a:rPr>
              <a:t>❸ Applications</a:t>
            </a:r>
            <a:endParaRPr>
              <a:solidFill>
                <a:srgbClr val="999999"/>
              </a:solidFill>
            </a:endParaRPr>
          </a:p>
          <a:p>
            <a:pPr marL="0" marR="0" lvl="0" indent="0" algn="just" rtl="0">
              <a:lnSpc>
                <a:spcPct val="170000"/>
              </a:lnSpc>
              <a:spcBef>
                <a:spcPts val="0"/>
              </a:spcBef>
              <a:spcAft>
                <a:spcPts val="0"/>
              </a:spcAft>
              <a:buNone/>
            </a:pPr>
            <a:r>
              <a:rPr lang="en" sz="2400" b="1" i="0" u="none" strike="noStrike" cap="none">
                <a:latin typeface="Arial"/>
                <a:ea typeface="Arial"/>
                <a:cs typeface="Arial"/>
                <a:sym typeface="Arial"/>
              </a:rPr>
              <a:t>❹ </a:t>
            </a:r>
            <a:r>
              <a:rPr lang="en" sz="2400" b="1"/>
              <a:t>Takeaway</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59"/>
          <p:cNvSpPr/>
          <p:nvPr/>
        </p:nvSpPr>
        <p:spPr>
          <a:xfrm>
            <a:off x="2173850" y="3172625"/>
            <a:ext cx="6131700" cy="1505700"/>
          </a:xfrm>
          <a:prstGeom prst="flowChartAlternateProcess">
            <a:avLst/>
          </a:prstGeom>
          <a:solidFill>
            <a:srgbClr val="F2F2F2"/>
          </a:solidFill>
          <a:ln w="25400" cap="flat" cmpd="sng">
            <a:solidFill>
              <a:srgbClr val="0516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1" name="Google Shape;761;p59"/>
          <p:cNvSpPr/>
          <p:nvPr/>
        </p:nvSpPr>
        <p:spPr>
          <a:xfrm>
            <a:off x="3349752" y="3809674"/>
            <a:ext cx="1325400" cy="238200"/>
          </a:xfrm>
          <a:prstGeom prst="rect">
            <a:avLst/>
          </a:prstGeom>
          <a:solidFill>
            <a:srgbClr val="B2B2B2"/>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2" name="Google Shape;762;p59"/>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Takeaway</a:t>
            </a:r>
            <a:endParaRPr sz="2800" b="1" i="0" u="none" strike="noStrike" cap="none">
              <a:solidFill>
                <a:schemeClr val="lt1"/>
              </a:solidFill>
              <a:latin typeface="Arial"/>
              <a:ea typeface="Arial"/>
              <a:cs typeface="Arial"/>
              <a:sym typeface="Arial"/>
            </a:endParaRPr>
          </a:p>
        </p:txBody>
      </p:sp>
      <p:sp>
        <p:nvSpPr>
          <p:cNvPr id="763" name="Google Shape;763;p59"/>
          <p:cNvSpPr/>
          <p:nvPr/>
        </p:nvSpPr>
        <p:spPr>
          <a:xfrm>
            <a:off x="6045199" y="2307752"/>
            <a:ext cx="1091100" cy="529500"/>
          </a:xfrm>
          <a:prstGeom prst="roundRect">
            <a:avLst>
              <a:gd name="adj" fmla="val 16667"/>
            </a:avLst>
          </a:prstGeom>
          <a:solidFill>
            <a:srgbClr val="B7B7B7"/>
          </a:solidFill>
          <a:ln w="9525" cap="flat" cmpd="sng">
            <a:solidFill>
              <a:schemeClr val="dk1"/>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SGX-Elide</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[CGO’18]</a:t>
            </a:r>
            <a:endParaRPr sz="1200" b="1" i="0" u="none" strike="noStrike" cap="none">
              <a:solidFill>
                <a:schemeClr val="dk1"/>
              </a:solidFill>
              <a:latin typeface="Arial"/>
              <a:ea typeface="Arial"/>
              <a:cs typeface="Arial"/>
              <a:sym typeface="Arial"/>
            </a:endParaRPr>
          </a:p>
        </p:txBody>
      </p:sp>
      <p:sp>
        <p:nvSpPr>
          <p:cNvPr id="764" name="Google Shape;764;p59"/>
          <p:cNvSpPr/>
          <p:nvPr/>
        </p:nvSpPr>
        <p:spPr>
          <a:xfrm>
            <a:off x="4630958" y="2307752"/>
            <a:ext cx="1362000" cy="529500"/>
          </a:xfrm>
          <a:prstGeom prst="roundRect">
            <a:avLst>
              <a:gd name="adj" fmla="val 16667"/>
            </a:avLst>
          </a:prstGeom>
          <a:solidFill>
            <a:srgbClr val="B7B7B7"/>
          </a:solidFill>
          <a:ln w="9525" cap="flat" cmpd="sng">
            <a:solidFill>
              <a:schemeClr val="dk1"/>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latin typeface="Arial"/>
                <a:ea typeface="Arial"/>
                <a:cs typeface="Arial"/>
                <a:sym typeface="Arial"/>
              </a:rPr>
              <a:t>SGX-BigMatrix</a:t>
            </a:r>
            <a:endParaRPr sz="1200" b="1" i="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latin typeface="Arial"/>
                <a:ea typeface="Arial"/>
                <a:cs typeface="Arial"/>
                <a:sym typeface="Arial"/>
              </a:rPr>
              <a:t>[CCS’17]</a:t>
            </a:r>
            <a:endParaRPr sz="1200" b="1" i="0" u="none" strike="noStrike" cap="none">
              <a:latin typeface="Arial"/>
              <a:ea typeface="Arial"/>
              <a:cs typeface="Arial"/>
              <a:sym typeface="Arial"/>
            </a:endParaRPr>
          </a:p>
        </p:txBody>
      </p:sp>
      <p:sp>
        <p:nvSpPr>
          <p:cNvPr id="765" name="Google Shape;765;p59"/>
          <p:cNvSpPr/>
          <p:nvPr/>
        </p:nvSpPr>
        <p:spPr>
          <a:xfrm>
            <a:off x="7188549" y="2307752"/>
            <a:ext cx="1106700" cy="529500"/>
          </a:xfrm>
          <a:prstGeom prst="roundRect">
            <a:avLst>
              <a:gd name="adj" fmla="val 16667"/>
            </a:avLst>
          </a:prstGeom>
          <a:solidFill>
            <a:srgbClr val="B7B7B7"/>
          </a:solidFill>
          <a:ln w="9525" cap="flat" cmpd="sng">
            <a:solidFill>
              <a:schemeClr val="dk1"/>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Rust-SGX</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[CCS’19]</a:t>
            </a:r>
            <a:endParaRPr sz="1200" b="1" i="0" u="none" strike="noStrike" cap="none">
              <a:solidFill>
                <a:schemeClr val="dk1"/>
              </a:solidFill>
              <a:latin typeface="Arial"/>
              <a:ea typeface="Arial"/>
              <a:cs typeface="Arial"/>
              <a:sym typeface="Arial"/>
            </a:endParaRPr>
          </a:p>
        </p:txBody>
      </p:sp>
      <p:sp>
        <p:nvSpPr>
          <p:cNvPr id="766" name="Google Shape;766;p59"/>
          <p:cNvSpPr/>
          <p:nvPr/>
        </p:nvSpPr>
        <p:spPr>
          <a:xfrm>
            <a:off x="2173850" y="1387600"/>
            <a:ext cx="1454400" cy="529500"/>
          </a:xfrm>
          <a:prstGeom prst="roundRect">
            <a:avLst>
              <a:gd name="adj" fmla="val 16667"/>
            </a:avLst>
          </a:prstGeom>
          <a:solidFill>
            <a:srgbClr val="F2F2F2"/>
          </a:solidFill>
          <a:ln w="9525" cap="flat" cmpd="sng">
            <a:solidFill>
              <a:schemeClr val="dk1"/>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Medical</a:t>
            </a:r>
            <a:r>
              <a:rPr lang="en" sz="1200" b="1">
                <a:solidFill>
                  <a:schemeClr val="dk1"/>
                </a:solidFill>
              </a:rPr>
              <a:t> </a:t>
            </a:r>
            <a:r>
              <a:rPr lang="en" sz="1200" b="1" i="0" u="none" strike="noStrike" cap="none">
                <a:solidFill>
                  <a:schemeClr val="dk1"/>
                </a:solidFill>
                <a:latin typeface="Arial"/>
                <a:ea typeface="Arial"/>
                <a:cs typeface="Arial"/>
                <a:sym typeface="Arial"/>
              </a:rPr>
              <a:t>Records Sharing</a:t>
            </a:r>
            <a:endParaRPr sz="1200" b="1" i="0" u="none" strike="noStrike" cap="none">
              <a:solidFill>
                <a:schemeClr val="dk1"/>
              </a:solidFill>
              <a:latin typeface="Arial"/>
              <a:ea typeface="Arial"/>
              <a:cs typeface="Arial"/>
              <a:sym typeface="Arial"/>
            </a:endParaRPr>
          </a:p>
        </p:txBody>
      </p:sp>
      <p:sp>
        <p:nvSpPr>
          <p:cNvPr id="767" name="Google Shape;767;p59"/>
          <p:cNvSpPr/>
          <p:nvPr/>
        </p:nvSpPr>
        <p:spPr>
          <a:xfrm>
            <a:off x="5071849" y="1387600"/>
            <a:ext cx="1725000" cy="529500"/>
          </a:xfrm>
          <a:prstGeom prst="roundRect">
            <a:avLst>
              <a:gd name="adj" fmla="val 16667"/>
            </a:avLst>
          </a:prstGeom>
          <a:solidFill>
            <a:srgbClr val="F2F2F2"/>
          </a:solidFill>
          <a:ln w="9525" cap="flat" cmpd="sng">
            <a:solidFill>
              <a:schemeClr val="dk1"/>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Privacy Preserving  Contact Tracing</a:t>
            </a:r>
            <a:endParaRPr sz="1200" b="1" i="0" u="none" strike="noStrike" cap="none">
              <a:solidFill>
                <a:schemeClr val="dk1"/>
              </a:solidFill>
              <a:latin typeface="Arial"/>
              <a:ea typeface="Arial"/>
              <a:cs typeface="Arial"/>
              <a:sym typeface="Arial"/>
            </a:endParaRPr>
          </a:p>
        </p:txBody>
      </p:sp>
      <p:sp>
        <p:nvSpPr>
          <p:cNvPr id="768" name="Google Shape;768;p59"/>
          <p:cNvSpPr/>
          <p:nvPr/>
        </p:nvSpPr>
        <p:spPr>
          <a:xfrm>
            <a:off x="6878550" y="1387600"/>
            <a:ext cx="1454400" cy="529500"/>
          </a:xfrm>
          <a:prstGeom prst="roundRect">
            <a:avLst>
              <a:gd name="adj" fmla="val 16667"/>
            </a:avLst>
          </a:prstGeom>
          <a:solidFill>
            <a:schemeClr val="bg1">
              <a:lumMod val="75000"/>
            </a:schemeClr>
          </a:solidFill>
          <a:ln w="9525" cap="flat" cmpd="sng">
            <a:solidFill>
              <a:schemeClr val="dk1"/>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Game Protection [Systex</a:t>
            </a:r>
            <a:r>
              <a:rPr lang="en" sz="1200" b="1">
                <a:solidFill>
                  <a:schemeClr val="dk1"/>
                </a:solidFill>
              </a:rPr>
              <a:t>’16]</a:t>
            </a:r>
            <a:endParaRPr sz="1200" b="1" i="0" u="none" strike="noStrike" cap="none">
              <a:solidFill>
                <a:schemeClr val="dk1"/>
              </a:solidFill>
              <a:latin typeface="Arial"/>
              <a:ea typeface="Arial"/>
              <a:cs typeface="Arial"/>
              <a:sym typeface="Arial"/>
            </a:endParaRPr>
          </a:p>
        </p:txBody>
      </p:sp>
      <p:sp>
        <p:nvSpPr>
          <p:cNvPr id="769" name="Google Shape;769;p59"/>
          <p:cNvSpPr/>
          <p:nvPr/>
        </p:nvSpPr>
        <p:spPr>
          <a:xfrm>
            <a:off x="2178350" y="2307752"/>
            <a:ext cx="1257000" cy="529500"/>
          </a:xfrm>
          <a:prstGeom prst="roundRect">
            <a:avLst>
              <a:gd name="adj" fmla="val 16667"/>
            </a:avLst>
          </a:prstGeom>
          <a:solidFill>
            <a:srgbClr val="F2F2F2"/>
          </a:solidFill>
          <a:ln w="9525" cap="flat" cmpd="sng">
            <a:solidFill>
              <a:schemeClr val="dk1"/>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SGX-Rand [ESORICS’17]</a:t>
            </a:r>
            <a:endParaRPr sz="1200" b="1" i="0" u="none" strike="noStrike" cap="none">
              <a:solidFill>
                <a:srgbClr val="000000"/>
              </a:solidFill>
              <a:latin typeface="Arial"/>
              <a:ea typeface="Arial"/>
              <a:cs typeface="Arial"/>
              <a:sym typeface="Arial"/>
            </a:endParaRPr>
          </a:p>
        </p:txBody>
      </p:sp>
      <p:pic>
        <p:nvPicPr>
          <p:cNvPr id="770" name="Google Shape;770;p59"/>
          <p:cNvPicPr preferRelativeResize="0"/>
          <p:nvPr/>
        </p:nvPicPr>
        <p:blipFill rotWithShape="1">
          <a:blip r:embed="rId3">
            <a:alphaModFix/>
          </a:blip>
          <a:srcRect/>
          <a:stretch/>
        </p:blipFill>
        <p:spPr>
          <a:xfrm>
            <a:off x="2865198" y="3459819"/>
            <a:ext cx="671802" cy="1022752"/>
          </a:xfrm>
          <a:prstGeom prst="rect">
            <a:avLst/>
          </a:prstGeom>
          <a:noFill/>
          <a:ln>
            <a:noFill/>
          </a:ln>
        </p:spPr>
      </p:pic>
      <p:pic>
        <p:nvPicPr>
          <p:cNvPr id="771" name="Google Shape;771;p59"/>
          <p:cNvPicPr preferRelativeResize="0"/>
          <p:nvPr/>
        </p:nvPicPr>
        <p:blipFill rotWithShape="1">
          <a:blip r:embed="rId4">
            <a:alphaModFix/>
          </a:blip>
          <a:srcRect/>
          <a:stretch/>
        </p:blipFill>
        <p:spPr>
          <a:xfrm>
            <a:off x="6665545" y="3273244"/>
            <a:ext cx="479732" cy="1204134"/>
          </a:xfrm>
          <a:prstGeom prst="rect">
            <a:avLst/>
          </a:prstGeom>
          <a:noFill/>
          <a:ln>
            <a:noFill/>
          </a:ln>
        </p:spPr>
      </p:pic>
      <p:cxnSp>
        <p:nvCxnSpPr>
          <p:cNvPr id="772" name="Google Shape;772;p59"/>
          <p:cNvCxnSpPr/>
          <p:nvPr/>
        </p:nvCxnSpPr>
        <p:spPr>
          <a:xfrm rot="10800000" flipH="1">
            <a:off x="5150500" y="3577296"/>
            <a:ext cx="1564200" cy="162600"/>
          </a:xfrm>
          <a:prstGeom prst="straightConnector1">
            <a:avLst/>
          </a:prstGeom>
          <a:noFill/>
          <a:ln w="9525" cap="flat" cmpd="sng">
            <a:solidFill>
              <a:schemeClr val="dk1"/>
            </a:solidFill>
            <a:prstDash val="lgDash"/>
            <a:round/>
            <a:headEnd type="none" w="sm" len="sm"/>
            <a:tailEnd type="none" w="sm" len="sm"/>
          </a:ln>
        </p:spPr>
      </p:cxnSp>
      <p:cxnSp>
        <p:nvCxnSpPr>
          <p:cNvPr id="773" name="Google Shape;773;p59"/>
          <p:cNvCxnSpPr/>
          <p:nvPr/>
        </p:nvCxnSpPr>
        <p:spPr>
          <a:xfrm rot="10800000" flipH="1">
            <a:off x="5150500" y="3843567"/>
            <a:ext cx="1515000" cy="127200"/>
          </a:xfrm>
          <a:prstGeom prst="straightConnector1">
            <a:avLst/>
          </a:prstGeom>
          <a:noFill/>
          <a:ln w="9525" cap="flat" cmpd="sng">
            <a:solidFill>
              <a:schemeClr val="dk1"/>
            </a:solidFill>
            <a:prstDash val="lgDash"/>
            <a:round/>
            <a:headEnd type="none" w="sm" len="sm"/>
            <a:tailEnd type="none" w="sm" len="sm"/>
          </a:ln>
        </p:spPr>
      </p:cxnSp>
      <p:pic>
        <p:nvPicPr>
          <p:cNvPr id="774" name="Google Shape;774;p59"/>
          <p:cNvPicPr preferRelativeResize="0"/>
          <p:nvPr/>
        </p:nvPicPr>
        <p:blipFill rotWithShape="1">
          <a:blip r:embed="rId5">
            <a:alphaModFix/>
          </a:blip>
          <a:srcRect/>
          <a:stretch/>
        </p:blipFill>
        <p:spPr>
          <a:xfrm>
            <a:off x="4623541" y="3227891"/>
            <a:ext cx="555617" cy="1294840"/>
          </a:xfrm>
          <a:prstGeom prst="rect">
            <a:avLst/>
          </a:prstGeom>
          <a:noFill/>
          <a:ln>
            <a:noFill/>
          </a:ln>
        </p:spPr>
      </p:pic>
      <p:cxnSp>
        <p:nvCxnSpPr>
          <p:cNvPr id="775" name="Google Shape;775;p59"/>
          <p:cNvCxnSpPr/>
          <p:nvPr/>
        </p:nvCxnSpPr>
        <p:spPr>
          <a:xfrm>
            <a:off x="5179158" y="3992880"/>
            <a:ext cx="1486500" cy="109800"/>
          </a:xfrm>
          <a:prstGeom prst="straightConnector1">
            <a:avLst/>
          </a:prstGeom>
          <a:noFill/>
          <a:ln w="9525" cap="flat" cmpd="sng">
            <a:solidFill>
              <a:schemeClr val="dk1"/>
            </a:solidFill>
            <a:prstDash val="lgDash"/>
            <a:round/>
            <a:headEnd type="none" w="sm" len="sm"/>
            <a:tailEnd type="none" w="sm" len="sm"/>
          </a:ln>
        </p:spPr>
      </p:cxnSp>
      <p:cxnSp>
        <p:nvCxnSpPr>
          <p:cNvPr id="776" name="Google Shape;776;p59"/>
          <p:cNvCxnSpPr/>
          <p:nvPr/>
        </p:nvCxnSpPr>
        <p:spPr>
          <a:xfrm>
            <a:off x="5179158" y="4218432"/>
            <a:ext cx="1486500" cy="155400"/>
          </a:xfrm>
          <a:prstGeom prst="straightConnector1">
            <a:avLst/>
          </a:prstGeom>
          <a:noFill/>
          <a:ln w="9525" cap="flat" cmpd="sng">
            <a:solidFill>
              <a:schemeClr val="dk1"/>
            </a:solidFill>
            <a:prstDash val="lgDash"/>
            <a:round/>
            <a:headEnd type="none" w="sm" len="sm"/>
            <a:tailEnd type="none" w="sm" len="sm"/>
          </a:ln>
        </p:spPr>
      </p:cxnSp>
      <p:pic>
        <p:nvPicPr>
          <p:cNvPr id="777" name="Google Shape;777;p59"/>
          <p:cNvPicPr preferRelativeResize="0"/>
          <p:nvPr/>
        </p:nvPicPr>
        <p:blipFill rotWithShape="1">
          <a:blip r:embed="rId6">
            <a:alphaModFix/>
          </a:blip>
          <a:srcRect/>
          <a:stretch/>
        </p:blipFill>
        <p:spPr>
          <a:xfrm>
            <a:off x="3409807" y="3502741"/>
            <a:ext cx="565886" cy="311626"/>
          </a:xfrm>
          <a:prstGeom prst="rect">
            <a:avLst/>
          </a:prstGeom>
          <a:noFill/>
          <a:ln>
            <a:noFill/>
          </a:ln>
        </p:spPr>
      </p:pic>
      <p:cxnSp>
        <p:nvCxnSpPr>
          <p:cNvPr id="778" name="Google Shape;778;p59"/>
          <p:cNvCxnSpPr/>
          <p:nvPr/>
        </p:nvCxnSpPr>
        <p:spPr>
          <a:xfrm>
            <a:off x="1579075" y="2086824"/>
            <a:ext cx="6898800" cy="0"/>
          </a:xfrm>
          <a:prstGeom prst="straightConnector1">
            <a:avLst/>
          </a:prstGeom>
          <a:noFill/>
          <a:ln w="9525" cap="flat" cmpd="sng">
            <a:solidFill>
              <a:schemeClr val="dk1"/>
            </a:solidFill>
            <a:prstDash val="lgDash"/>
            <a:round/>
            <a:headEnd type="none" w="sm" len="sm"/>
            <a:tailEnd type="none" w="sm" len="sm"/>
          </a:ln>
        </p:spPr>
      </p:cxnSp>
      <p:cxnSp>
        <p:nvCxnSpPr>
          <p:cNvPr id="779" name="Google Shape;779;p59"/>
          <p:cNvCxnSpPr/>
          <p:nvPr/>
        </p:nvCxnSpPr>
        <p:spPr>
          <a:xfrm>
            <a:off x="1604719" y="3017868"/>
            <a:ext cx="6898800" cy="0"/>
          </a:xfrm>
          <a:prstGeom prst="straightConnector1">
            <a:avLst/>
          </a:prstGeom>
          <a:noFill/>
          <a:ln w="9525" cap="flat" cmpd="sng">
            <a:solidFill>
              <a:schemeClr val="dk1"/>
            </a:solidFill>
            <a:prstDash val="lgDash"/>
            <a:round/>
            <a:headEnd type="none" w="sm" len="sm"/>
            <a:tailEnd type="none" w="sm" len="sm"/>
          </a:ln>
        </p:spPr>
      </p:cxnSp>
      <p:sp>
        <p:nvSpPr>
          <p:cNvPr id="780" name="Google Shape;780;p59"/>
          <p:cNvSpPr/>
          <p:nvPr/>
        </p:nvSpPr>
        <p:spPr>
          <a:xfrm>
            <a:off x="492687" y="1509936"/>
            <a:ext cx="1257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chemeClr val="dk1"/>
                </a:solidFill>
                <a:latin typeface="Arial"/>
                <a:ea typeface="Arial"/>
                <a:cs typeface="Arial"/>
                <a:sym typeface="Arial"/>
              </a:rPr>
              <a:t>Applications</a:t>
            </a:r>
            <a:endParaRPr sz="1400" b="1" i="0" u="none" strike="noStrike" cap="none">
              <a:solidFill>
                <a:schemeClr val="dk1"/>
              </a:solidFill>
              <a:latin typeface="Arial"/>
              <a:ea typeface="Arial"/>
              <a:cs typeface="Arial"/>
              <a:sym typeface="Arial"/>
            </a:endParaRPr>
          </a:p>
        </p:txBody>
      </p:sp>
      <p:sp>
        <p:nvSpPr>
          <p:cNvPr id="781" name="Google Shape;781;p59"/>
          <p:cNvSpPr/>
          <p:nvPr/>
        </p:nvSpPr>
        <p:spPr>
          <a:xfrm>
            <a:off x="505250" y="2355925"/>
            <a:ext cx="1257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chemeClr val="dk1"/>
                </a:solidFill>
                <a:latin typeface="Arial"/>
                <a:ea typeface="Arial"/>
                <a:cs typeface="Arial"/>
                <a:sym typeface="Arial"/>
              </a:rPr>
              <a:t>Tools/SDKs/</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 sz="1400" b="1" i="0" u="none" strike="noStrike" cap="none">
                <a:solidFill>
                  <a:schemeClr val="dk1"/>
                </a:solidFill>
                <a:latin typeface="Arial"/>
                <a:ea typeface="Arial"/>
                <a:cs typeface="Arial"/>
                <a:sym typeface="Arial"/>
              </a:rPr>
              <a:t>Frameworks</a:t>
            </a:r>
            <a:endParaRPr sz="1400" b="1" i="0" u="none" strike="noStrike" cap="none">
              <a:solidFill>
                <a:schemeClr val="dk1"/>
              </a:solidFill>
              <a:latin typeface="Arial"/>
              <a:ea typeface="Arial"/>
              <a:cs typeface="Arial"/>
              <a:sym typeface="Arial"/>
            </a:endParaRPr>
          </a:p>
        </p:txBody>
      </p:sp>
      <p:sp>
        <p:nvSpPr>
          <p:cNvPr id="782" name="Google Shape;782;p59"/>
          <p:cNvSpPr/>
          <p:nvPr/>
        </p:nvSpPr>
        <p:spPr>
          <a:xfrm>
            <a:off x="776361" y="3817291"/>
            <a:ext cx="1002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chemeClr val="dk1"/>
                </a:solidFill>
                <a:latin typeface="Arial"/>
                <a:ea typeface="Arial"/>
                <a:cs typeface="Arial"/>
                <a:sym typeface="Arial"/>
              </a:rPr>
              <a:t>Hardware</a:t>
            </a:r>
            <a:endParaRPr sz="1400" b="1" i="0" u="none" strike="noStrike" cap="none">
              <a:solidFill>
                <a:schemeClr val="dk1"/>
              </a:solidFill>
              <a:latin typeface="Arial"/>
              <a:ea typeface="Arial"/>
              <a:cs typeface="Arial"/>
              <a:sym typeface="Arial"/>
            </a:endParaRPr>
          </a:p>
        </p:txBody>
      </p:sp>
      <p:sp>
        <p:nvSpPr>
          <p:cNvPr id="783" name="Google Shape;783;p59"/>
          <p:cNvSpPr/>
          <p:nvPr/>
        </p:nvSpPr>
        <p:spPr>
          <a:xfrm>
            <a:off x="3664750" y="1387600"/>
            <a:ext cx="1325400" cy="529500"/>
          </a:xfrm>
          <a:prstGeom prst="roundRect">
            <a:avLst>
              <a:gd name="adj" fmla="val 16667"/>
            </a:avLst>
          </a:prstGeom>
          <a:solidFill>
            <a:srgbClr val="F2F2F2"/>
          </a:solidFill>
          <a:ln w="9525" cap="flat" cmpd="sng">
            <a:solidFill>
              <a:schemeClr val="dk1"/>
            </a:solidFill>
            <a:prstDash val="solid"/>
            <a:round/>
            <a:headEnd type="none" w="sm" len="sm"/>
            <a:tailEnd type="none" w="sm" len="sm"/>
          </a:ln>
          <a:effectLst>
            <a:outerShdw blurRad="40000" dist="20000" dir="5400000" rotWithShape="0">
              <a:srgbClr val="000000">
                <a:alpha val="352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dirty="0">
                <a:solidFill>
                  <a:schemeClr val="dk1"/>
                </a:solidFill>
              </a:rPr>
              <a:t>SGX-Log</a:t>
            </a:r>
            <a:endParaRPr sz="1200" b="1"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r>
              <a:rPr lang="en" sz="1200" b="1" dirty="0">
                <a:solidFill>
                  <a:schemeClr val="dk1"/>
                </a:solidFill>
              </a:rPr>
              <a:t>[ASI</a:t>
            </a:r>
            <a:r>
              <a:rPr lang="en-US" sz="1200" b="1" dirty="0">
                <a:solidFill>
                  <a:schemeClr val="dk1"/>
                </a:solidFill>
              </a:rPr>
              <a:t>A</a:t>
            </a:r>
            <a:r>
              <a:rPr lang="en" sz="1200" b="1" dirty="0">
                <a:solidFill>
                  <a:schemeClr val="dk1"/>
                </a:solidFill>
              </a:rPr>
              <a:t>CCS’17]</a:t>
            </a:r>
            <a:endParaRPr sz="1200" b="1" dirty="0">
              <a:solidFill>
                <a:schemeClr val="dk1"/>
              </a:solidFill>
            </a:endParaRPr>
          </a:p>
        </p:txBody>
      </p:sp>
      <p:sp>
        <p:nvSpPr>
          <p:cNvPr id="784" name="Google Shape;784;p59"/>
          <p:cNvSpPr/>
          <p:nvPr/>
        </p:nvSpPr>
        <p:spPr>
          <a:xfrm>
            <a:off x="3479801" y="2307752"/>
            <a:ext cx="1106700" cy="529500"/>
          </a:xfrm>
          <a:prstGeom prst="roundRect">
            <a:avLst>
              <a:gd name="adj" fmla="val 16667"/>
            </a:avLst>
          </a:prstGeom>
          <a:solidFill>
            <a:srgbClr val="EFEFEF"/>
          </a:solidFill>
          <a:ln w="9525" cap="flat" cmpd="sng">
            <a:solidFill>
              <a:schemeClr val="dk1"/>
            </a:solidFill>
            <a:prstDash val="solid"/>
            <a:round/>
            <a:headEnd type="none" w="sm" len="sm"/>
            <a:tailEnd type="none" w="sm" len="sm"/>
          </a:ln>
          <a:effectLst>
            <a:outerShdw blurRad="40000" dist="20000" dir="5400000" rotWithShape="0">
              <a:srgbClr val="000000">
                <a:alpha val="352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latin typeface="Arial"/>
                <a:ea typeface="Arial"/>
                <a:cs typeface="Arial"/>
                <a:sym typeface="Arial"/>
              </a:rPr>
              <a:t>SGX-</a:t>
            </a:r>
            <a:r>
              <a:rPr lang="en" sz="1200" b="1"/>
              <a:t>LAPD</a:t>
            </a:r>
            <a:endParaRPr sz="1200" b="1" i="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a:t>[RAID</a:t>
            </a:r>
            <a:r>
              <a:rPr lang="en" sz="1200" b="1" i="0" u="none" strike="noStrike" cap="none">
                <a:latin typeface="Arial"/>
                <a:ea typeface="Arial"/>
                <a:cs typeface="Arial"/>
                <a:sym typeface="Arial"/>
              </a:rPr>
              <a:t>’17]</a:t>
            </a:r>
            <a:endParaRPr sz="1200" b="1" i="0" u="none" strike="noStrike" cap="none">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9"/>
        <p:cNvGrpSpPr/>
        <p:nvPr/>
      </p:nvGrpSpPr>
      <p:grpSpPr>
        <a:xfrm>
          <a:off x="0" y="0"/>
          <a:ext cx="0" cy="0"/>
          <a:chOff x="0" y="0"/>
          <a:chExt cx="0" cy="0"/>
        </a:xfrm>
      </p:grpSpPr>
      <p:sp>
        <p:nvSpPr>
          <p:cNvPr id="20" name="Google Shape;20;p6" descr=" 20"/>
          <p:cNvSpPr/>
          <p:nvPr/>
        </p:nvSpPr>
        <p:spPr>
          <a:xfrm>
            <a:off x="5486700" y="1704177"/>
            <a:ext cx="8743418" cy="352197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1;p6" descr=" 21"/>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Acknowledgement</a:t>
            </a:r>
            <a:endParaRPr sz="2800" b="1" i="0" u="none" strike="noStrike" cap="none">
              <a:solidFill>
                <a:schemeClr val="lt1"/>
              </a:solidFill>
              <a:latin typeface="Arial"/>
              <a:ea typeface="Arial"/>
              <a:cs typeface="Arial"/>
              <a:sym typeface="Arial"/>
            </a:endParaRPr>
          </a:p>
        </p:txBody>
      </p:sp>
      <p:sp>
        <p:nvSpPr>
          <p:cNvPr id="22" name="Google Shape;22;p6" descr=" 22"/>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9"/>
        <p:cNvGrpSpPr/>
        <p:nvPr/>
      </p:nvGrpSpPr>
      <p:grpSpPr>
        <a:xfrm>
          <a:off x="0" y="0"/>
          <a:ext cx="0" cy="0"/>
          <a:chOff x="0" y="0"/>
          <a:chExt cx="0" cy="0"/>
        </a:xfrm>
      </p:grpSpPr>
      <p:sp>
        <p:nvSpPr>
          <p:cNvPr id="20" name="Google Shape;20;p6" descr=" 20"/>
          <p:cNvSpPr/>
          <p:nvPr/>
        </p:nvSpPr>
        <p:spPr>
          <a:xfrm>
            <a:off x="155575" y="743770"/>
            <a:ext cx="8743418" cy="352197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1;p6" descr=" 21"/>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Acknowledgement</a:t>
            </a:r>
            <a:endParaRPr sz="2800" b="1" i="0" u="none" strike="noStrike" cap="none">
              <a:solidFill>
                <a:schemeClr val="lt1"/>
              </a:solidFill>
              <a:latin typeface="Arial"/>
              <a:ea typeface="Arial"/>
              <a:cs typeface="Arial"/>
              <a:sym typeface="Arial"/>
            </a:endParaRPr>
          </a:p>
        </p:txBody>
      </p:sp>
      <p:sp>
        <p:nvSpPr>
          <p:cNvPr id="22" name="Google Shape;22;p6" descr=" 22"/>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Google Shape;29;p6" descr=" 29">
            <a:extLst>
              <a:ext uri="{FF2B5EF4-FFF2-40B4-BE49-F238E27FC236}">
                <a16:creationId xmlns:a16="http://schemas.microsoft.com/office/drawing/2014/main" id="{D3817C09-BDC9-489F-AD9C-576F7695A9C8}"/>
              </a:ext>
            </a:extLst>
          </p:cNvPr>
          <p:cNvPicPr preferRelativeResize="0"/>
          <p:nvPr/>
        </p:nvPicPr>
        <p:blipFill rotWithShape="1">
          <a:blip r:embed="rId2">
            <a:alphaModFix/>
          </a:blip>
          <a:srcRect t="1544" r="1821" b="64827"/>
          <a:stretch/>
        </p:blipFill>
        <p:spPr>
          <a:xfrm>
            <a:off x="-35001" y="813773"/>
            <a:ext cx="7449485" cy="783146"/>
          </a:xfrm>
          <a:prstGeom prst="rect">
            <a:avLst/>
          </a:prstGeom>
          <a:noFill/>
          <a:ln>
            <a:noFill/>
          </a:ln>
        </p:spPr>
      </p:pic>
      <p:pic>
        <p:nvPicPr>
          <p:cNvPr id="10" name="Google Shape;30;p6" descr=" 30">
            <a:extLst>
              <a:ext uri="{FF2B5EF4-FFF2-40B4-BE49-F238E27FC236}">
                <a16:creationId xmlns:a16="http://schemas.microsoft.com/office/drawing/2014/main" id="{E65F9588-3B3C-464E-BF4A-978B5E4FF85E}"/>
              </a:ext>
            </a:extLst>
          </p:cNvPr>
          <p:cNvPicPr preferRelativeResize="0"/>
          <p:nvPr/>
        </p:nvPicPr>
        <p:blipFill rotWithShape="1">
          <a:blip r:embed="rId3">
            <a:alphaModFix/>
          </a:blip>
          <a:srcRect l="15342" r="10065" b="22004"/>
          <a:stretch/>
        </p:blipFill>
        <p:spPr>
          <a:xfrm>
            <a:off x="4338896" y="2024729"/>
            <a:ext cx="625642" cy="775336"/>
          </a:xfrm>
          <a:prstGeom prst="rect">
            <a:avLst/>
          </a:prstGeom>
          <a:noFill/>
          <a:ln>
            <a:noFill/>
          </a:ln>
        </p:spPr>
      </p:pic>
      <p:pic>
        <p:nvPicPr>
          <p:cNvPr id="8" name="Google Shape;31;p6" descr=" 31">
            <a:extLst>
              <a:ext uri="{FF2B5EF4-FFF2-40B4-BE49-F238E27FC236}">
                <a16:creationId xmlns:a16="http://schemas.microsoft.com/office/drawing/2014/main" id="{37D279CD-E62B-4F75-A4EB-B9F03204F6C6}"/>
              </a:ext>
            </a:extLst>
          </p:cNvPr>
          <p:cNvPicPr preferRelativeResize="0"/>
          <p:nvPr/>
        </p:nvPicPr>
        <p:blipFill rotWithShape="1">
          <a:blip r:embed="rId4">
            <a:alphaModFix/>
          </a:blip>
          <a:srcRect r="13134" b="24922"/>
          <a:stretch/>
        </p:blipFill>
        <p:spPr>
          <a:xfrm>
            <a:off x="7561625" y="816037"/>
            <a:ext cx="1162364" cy="778619"/>
          </a:xfrm>
          <a:prstGeom prst="rect">
            <a:avLst/>
          </a:prstGeom>
          <a:noFill/>
          <a:ln>
            <a:noFill/>
          </a:ln>
        </p:spPr>
      </p:pic>
      <p:pic>
        <p:nvPicPr>
          <p:cNvPr id="9" name="Google Shape;32;p6" descr=" 32">
            <a:extLst>
              <a:ext uri="{FF2B5EF4-FFF2-40B4-BE49-F238E27FC236}">
                <a16:creationId xmlns:a16="http://schemas.microsoft.com/office/drawing/2014/main" id="{D6BCE5AD-2AC3-4D75-B069-301E1B7480B4}"/>
              </a:ext>
            </a:extLst>
          </p:cNvPr>
          <p:cNvPicPr preferRelativeResize="0"/>
          <p:nvPr/>
        </p:nvPicPr>
        <p:blipFill rotWithShape="1">
          <a:blip r:embed="rId2">
            <a:alphaModFix/>
          </a:blip>
          <a:srcRect t="52661" r="47450" b="11940"/>
          <a:stretch/>
        </p:blipFill>
        <p:spPr>
          <a:xfrm>
            <a:off x="-35001" y="2000198"/>
            <a:ext cx="3987323" cy="824399"/>
          </a:xfrm>
          <a:prstGeom prst="rect">
            <a:avLst/>
          </a:prstGeom>
          <a:noFill/>
          <a:ln>
            <a:noFill/>
          </a:ln>
        </p:spPr>
      </p:pic>
    </p:spTree>
    <p:extLst>
      <p:ext uri="{BB962C8B-B14F-4D97-AF65-F5344CB8AC3E}">
        <p14:creationId xmlns:p14="http://schemas.microsoft.com/office/powerpoint/2010/main" val="36040146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9"/>
        <p:cNvGrpSpPr/>
        <p:nvPr/>
      </p:nvGrpSpPr>
      <p:grpSpPr>
        <a:xfrm>
          <a:off x="0" y="0"/>
          <a:ext cx="0" cy="0"/>
          <a:chOff x="0" y="0"/>
          <a:chExt cx="0" cy="0"/>
        </a:xfrm>
      </p:grpSpPr>
      <p:sp>
        <p:nvSpPr>
          <p:cNvPr id="20" name="Google Shape;20;p6" descr=" 20"/>
          <p:cNvSpPr/>
          <p:nvPr/>
        </p:nvSpPr>
        <p:spPr>
          <a:xfrm>
            <a:off x="155575" y="743770"/>
            <a:ext cx="8743418" cy="352197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1;p6" descr=" 21"/>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Acknowledgement</a:t>
            </a:r>
            <a:endParaRPr sz="2800" b="1" i="0" u="none" strike="noStrike" cap="none">
              <a:solidFill>
                <a:schemeClr val="lt1"/>
              </a:solidFill>
              <a:latin typeface="Arial"/>
              <a:ea typeface="Arial"/>
              <a:cs typeface="Arial"/>
              <a:sym typeface="Arial"/>
            </a:endParaRPr>
          </a:p>
        </p:txBody>
      </p:sp>
      <p:sp>
        <p:nvSpPr>
          <p:cNvPr id="22" name="Google Shape;22;p6" descr=" 22"/>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Google Shape;25;p6" descr=" 25">
            <a:extLst>
              <a:ext uri="{FF2B5EF4-FFF2-40B4-BE49-F238E27FC236}">
                <a16:creationId xmlns:a16="http://schemas.microsoft.com/office/drawing/2014/main" id="{26E749BA-06F7-49A1-B386-6C239748E8C9}"/>
              </a:ext>
            </a:extLst>
          </p:cNvPr>
          <p:cNvPicPr preferRelativeResize="0"/>
          <p:nvPr/>
        </p:nvPicPr>
        <p:blipFill rotWithShape="1">
          <a:blip r:embed="rId2">
            <a:alphaModFix/>
          </a:blip>
          <a:srcRect r="27736" b="25301"/>
          <a:stretch/>
        </p:blipFill>
        <p:spPr>
          <a:xfrm>
            <a:off x="5265351" y="2000198"/>
            <a:ext cx="3563641" cy="824399"/>
          </a:xfrm>
          <a:prstGeom prst="rect">
            <a:avLst/>
          </a:prstGeom>
          <a:noFill/>
          <a:ln>
            <a:noFill/>
          </a:ln>
        </p:spPr>
      </p:pic>
      <p:pic>
        <p:nvPicPr>
          <p:cNvPr id="12" name="Google Shape;26;p6" descr=" 26">
            <a:extLst>
              <a:ext uri="{FF2B5EF4-FFF2-40B4-BE49-F238E27FC236}">
                <a16:creationId xmlns:a16="http://schemas.microsoft.com/office/drawing/2014/main" id="{D5274B96-289C-4E7B-B5C2-5274BB206F24}"/>
              </a:ext>
            </a:extLst>
          </p:cNvPr>
          <p:cNvPicPr preferRelativeResize="0"/>
          <p:nvPr/>
        </p:nvPicPr>
        <p:blipFill rotWithShape="1">
          <a:blip r:embed="rId3">
            <a:alphaModFix/>
          </a:blip>
          <a:srcRect r="1270" b="29595"/>
          <a:stretch/>
        </p:blipFill>
        <p:spPr>
          <a:xfrm>
            <a:off x="54948" y="3221436"/>
            <a:ext cx="2841382" cy="816887"/>
          </a:xfrm>
          <a:prstGeom prst="rect">
            <a:avLst/>
          </a:prstGeom>
          <a:noFill/>
          <a:ln>
            <a:noFill/>
          </a:ln>
        </p:spPr>
      </p:pic>
      <p:pic>
        <p:nvPicPr>
          <p:cNvPr id="7" name="Google Shape;29;p6" descr=" 29">
            <a:extLst>
              <a:ext uri="{FF2B5EF4-FFF2-40B4-BE49-F238E27FC236}">
                <a16:creationId xmlns:a16="http://schemas.microsoft.com/office/drawing/2014/main" id="{D3817C09-BDC9-489F-AD9C-576F7695A9C8}"/>
              </a:ext>
            </a:extLst>
          </p:cNvPr>
          <p:cNvPicPr preferRelativeResize="0"/>
          <p:nvPr/>
        </p:nvPicPr>
        <p:blipFill rotWithShape="1">
          <a:blip r:embed="rId4">
            <a:alphaModFix/>
          </a:blip>
          <a:srcRect t="1544" r="1821" b="64827"/>
          <a:stretch/>
        </p:blipFill>
        <p:spPr>
          <a:xfrm>
            <a:off x="-35001" y="813773"/>
            <a:ext cx="7449485" cy="783146"/>
          </a:xfrm>
          <a:prstGeom prst="rect">
            <a:avLst/>
          </a:prstGeom>
          <a:noFill/>
          <a:ln>
            <a:noFill/>
          </a:ln>
        </p:spPr>
      </p:pic>
      <p:pic>
        <p:nvPicPr>
          <p:cNvPr id="10" name="Google Shape;30;p6" descr=" 30">
            <a:extLst>
              <a:ext uri="{FF2B5EF4-FFF2-40B4-BE49-F238E27FC236}">
                <a16:creationId xmlns:a16="http://schemas.microsoft.com/office/drawing/2014/main" id="{E65F9588-3B3C-464E-BF4A-978B5E4FF85E}"/>
              </a:ext>
            </a:extLst>
          </p:cNvPr>
          <p:cNvPicPr preferRelativeResize="0"/>
          <p:nvPr/>
        </p:nvPicPr>
        <p:blipFill rotWithShape="1">
          <a:blip r:embed="rId5">
            <a:alphaModFix/>
          </a:blip>
          <a:srcRect l="15342" r="10065" b="22004"/>
          <a:stretch/>
        </p:blipFill>
        <p:spPr>
          <a:xfrm>
            <a:off x="4338896" y="2024729"/>
            <a:ext cx="625642" cy="775336"/>
          </a:xfrm>
          <a:prstGeom prst="rect">
            <a:avLst/>
          </a:prstGeom>
          <a:noFill/>
          <a:ln>
            <a:noFill/>
          </a:ln>
        </p:spPr>
      </p:pic>
      <p:pic>
        <p:nvPicPr>
          <p:cNvPr id="8" name="Google Shape;31;p6" descr=" 31">
            <a:extLst>
              <a:ext uri="{FF2B5EF4-FFF2-40B4-BE49-F238E27FC236}">
                <a16:creationId xmlns:a16="http://schemas.microsoft.com/office/drawing/2014/main" id="{37D279CD-E62B-4F75-A4EB-B9F03204F6C6}"/>
              </a:ext>
            </a:extLst>
          </p:cNvPr>
          <p:cNvPicPr preferRelativeResize="0"/>
          <p:nvPr/>
        </p:nvPicPr>
        <p:blipFill rotWithShape="1">
          <a:blip r:embed="rId6">
            <a:alphaModFix/>
          </a:blip>
          <a:srcRect r="13134" b="24922"/>
          <a:stretch/>
        </p:blipFill>
        <p:spPr>
          <a:xfrm>
            <a:off x="7561625" y="816037"/>
            <a:ext cx="1162364" cy="778619"/>
          </a:xfrm>
          <a:prstGeom prst="rect">
            <a:avLst/>
          </a:prstGeom>
          <a:noFill/>
          <a:ln>
            <a:noFill/>
          </a:ln>
        </p:spPr>
      </p:pic>
      <p:pic>
        <p:nvPicPr>
          <p:cNvPr id="9" name="Google Shape;32;p6" descr=" 32">
            <a:extLst>
              <a:ext uri="{FF2B5EF4-FFF2-40B4-BE49-F238E27FC236}">
                <a16:creationId xmlns:a16="http://schemas.microsoft.com/office/drawing/2014/main" id="{D6BCE5AD-2AC3-4D75-B069-301E1B7480B4}"/>
              </a:ext>
            </a:extLst>
          </p:cNvPr>
          <p:cNvPicPr preferRelativeResize="0"/>
          <p:nvPr/>
        </p:nvPicPr>
        <p:blipFill rotWithShape="1">
          <a:blip r:embed="rId4">
            <a:alphaModFix/>
          </a:blip>
          <a:srcRect t="52661" r="47450" b="11940"/>
          <a:stretch/>
        </p:blipFill>
        <p:spPr>
          <a:xfrm>
            <a:off x="-35001" y="2000198"/>
            <a:ext cx="3987323" cy="824399"/>
          </a:xfrm>
          <a:prstGeom prst="rect">
            <a:avLst/>
          </a:prstGeom>
          <a:noFill/>
          <a:ln>
            <a:noFill/>
          </a:ln>
        </p:spPr>
      </p:pic>
    </p:spTree>
    <p:extLst>
      <p:ext uri="{BB962C8B-B14F-4D97-AF65-F5344CB8AC3E}">
        <p14:creationId xmlns:p14="http://schemas.microsoft.com/office/powerpoint/2010/main" val="12368427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
        <p:cNvGrpSpPr/>
        <p:nvPr/>
      </p:nvGrpSpPr>
      <p:grpSpPr>
        <a:xfrm>
          <a:off x="0" y="0"/>
          <a:ext cx="0" cy="0"/>
          <a:chOff x="0" y="0"/>
          <a:chExt cx="0" cy="0"/>
        </a:xfrm>
      </p:grpSpPr>
      <p:sp>
        <p:nvSpPr>
          <p:cNvPr id="20" name="Google Shape;20;p6" descr=" 20"/>
          <p:cNvSpPr/>
          <p:nvPr/>
        </p:nvSpPr>
        <p:spPr>
          <a:xfrm>
            <a:off x="155575" y="743770"/>
            <a:ext cx="8743418" cy="352197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1;p6" descr=" 21"/>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Acknowledgement</a:t>
            </a:r>
            <a:endParaRPr sz="2800" b="1" i="0" u="none" strike="noStrike" cap="none">
              <a:solidFill>
                <a:schemeClr val="lt1"/>
              </a:solidFill>
              <a:latin typeface="Arial"/>
              <a:ea typeface="Arial"/>
              <a:cs typeface="Arial"/>
              <a:sym typeface="Arial"/>
            </a:endParaRPr>
          </a:p>
        </p:txBody>
      </p:sp>
      <p:sp>
        <p:nvSpPr>
          <p:cNvPr id="22" name="Google Shape;22;p6" descr=" 22"/>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Google Shape;25;p6" descr=" 25">
            <a:extLst>
              <a:ext uri="{FF2B5EF4-FFF2-40B4-BE49-F238E27FC236}">
                <a16:creationId xmlns:a16="http://schemas.microsoft.com/office/drawing/2014/main" id="{26E749BA-06F7-49A1-B386-6C239748E8C9}"/>
              </a:ext>
            </a:extLst>
          </p:cNvPr>
          <p:cNvPicPr preferRelativeResize="0"/>
          <p:nvPr/>
        </p:nvPicPr>
        <p:blipFill rotWithShape="1">
          <a:blip r:embed="rId3">
            <a:alphaModFix/>
          </a:blip>
          <a:srcRect r="27736" b="25301"/>
          <a:stretch/>
        </p:blipFill>
        <p:spPr>
          <a:xfrm>
            <a:off x="5265351" y="2000198"/>
            <a:ext cx="3563641" cy="824399"/>
          </a:xfrm>
          <a:prstGeom prst="rect">
            <a:avLst/>
          </a:prstGeom>
          <a:noFill/>
          <a:ln>
            <a:noFill/>
          </a:ln>
        </p:spPr>
      </p:pic>
      <p:pic>
        <p:nvPicPr>
          <p:cNvPr id="12" name="Google Shape;26;p6" descr=" 26">
            <a:extLst>
              <a:ext uri="{FF2B5EF4-FFF2-40B4-BE49-F238E27FC236}">
                <a16:creationId xmlns:a16="http://schemas.microsoft.com/office/drawing/2014/main" id="{D5274B96-289C-4E7B-B5C2-5274BB206F24}"/>
              </a:ext>
            </a:extLst>
          </p:cNvPr>
          <p:cNvPicPr preferRelativeResize="0"/>
          <p:nvPr/>
        </p:nvPicPr>
        <p:blipFill rotWithShape="1">
          <a:blip r:embed="rId4">
            <a:alphaModFix/>
          </a:blip>
          <a:srcRect r="1270" b="29595"/>
          <a:stretch/>
        </p:blipFill>
        <p:spPr>
          <a:xfrm>
            <a:off x="54948" y="3221436"/>
            <a:ext cx="2841382" cy="816887"/>
          </a:xfrm>
          <a:prstGeom prst="rect">
            <a:avLst/>
          </a:prstGeom>
          <a:noFill/>
          <a:ln>
            <a:noFill/>
          </a:ln>
        </p:spPr>
      </p:pic>
      <p:pic>
        <p:nvPicPr>
          <p:cNvPr id="14" name="Google Shape;27;p6" descr=" 27">
            <a:extLst>
              <a:ext uri="{FF2B5EF4-FFF2-40B4-BE49-F238E27FC236}">
                <a16:creationId xmlns:a16="http://schemas.microsoft.com/office/drawing/2014/main" id="{FAADCEBB-CA53-4A2F-895C-D8FE6AFB54C8}"/>
              </a:ext>
            </a:extLst>
          </p:cNvPr>
          <p:cNvPicPr preferRelativeResize="0"/>
          <p:nvPr/>
        </p:nvPicPr>
        <p:blipFill rotWithShape="1">
          <a:blip r:embed="rId5">
            <a:alphaModFix/>
          </a:blip>
          <a:srcRect l="-1716" t="3309" r="1603" b="26365"/>
          <a:stretch/>
        </p:blipFill>
        <p:spPr>
          <a:xfrm>
            <a:off x="4354209" y="3186526"/>
            <a:ext cx="4224426" cy="886707"/>
          </a:xfrm>
          <a:prstGeom prst="rect">
            <a:avLst/>
          </a:prstGeom>
          <a:noFill/>
          <a:ln>
            <a:noFill/>
          </a:ln>
        </p:spPr>
      </p:pic>
      <p:pic>
        <p:nvPicPr>
          <p:cNvPr id="13" name="Google Shape;28;p6" descr=" 28">
            <a:extLst>
              <a:ext uri="{FF2B5EF4-FFF2-40B4-BE49-F238E27FC236}">
                <a16:creationId xmlns:a16="http://schemas.microsoft.com/office/drawing/2014/main" id="{4DBF449D-EAD3-443D-9FB8-441CB793B64F}"/>
              </a:ext>
            </a:extLst>
          </p:cNvPr>
          <p:cNvPicPr preferRelativeResize="0"/>
          <p:nvPr/>
        </p:nvPicPr>
        <p:blipFill rotWithShape="1">
          <a:blip r:embed="rId6">
            <a:alphaModFix/>
          </a:blip>
          <a:srcRect t="-3247" r="8499" b="30122"/>
          <a:stretch/>
        </p:blipFill>
        <p:spPr>
          <a:xfrm>
            <a:off x="2896330" y="3202559"/>
            <a:ext cx="872053" cy="886704"/>
          </a:xfrm>
          <a:prstGeom prst="rect">
            <a:avLst/>
          </a:prstGeom>
          <a:noFill/>
          <a:ln>
            <a:noFill/>
          </a:ln>
        </p:spPr>
      </p:pic>
      <p:pic>
        <p:nvPicPr>
          <p:cNvPr id="7" name="Google Shape;29;p6" descr=" 29">
            <a:extLst>
              <a:ext uri="{FF2B5EF4-FFF2-40B4-BE49-F238E27FC236}">
                <a16:creationId xmlns:a16="http://schemas.microsoft.com/office/drawing/2014/main" id="{D3817C09-BDC9-489F-AD9C-576F7695A9C8}"/>
              </a:ext>
            </a:extLst>
          </p:cNvPr>
          <p:cNvPicPr preferRelativeResize="0"/>
          <p:nvPr/>
        </p:nvPicPr>
        <p:blipFill rotWithShape="1">
          <a:blip r:embed="rId7">
            <a:alphaModFix/>
          </a:blip>
          <a:srcRect t="1544" r="1821" b="64827"/>
          <a:stretch/>
        </p:blipFill>
        <p:spPr>
          <a:xfrm>
            <a:off x="-35001" y="813773"/>
            <a:ext cx="7449485" cy="783146"/>
          </a:xfrm>
          <a:prstGeom prst="rect">
            <a:avLst/>
          </a:prstGeom>
          <a:noFill/>
          <a:ln>
            <a:noFill/>
          </a:ln>
        </p:spPr>
      </p:pic>
      <p:pic>
        <p:nvPicPr>
          <p:cNvPr id="10" name="Google Shape;30;p6" descr=" 30">
            <a:extLst>
              <a:ext uri="{FF2B5EF4-FFF2-40B4-BE49-F238E27FC236}">
                <a16:creationId xmlns:a16="http://schemas.microsoft.com/office/drawing/2014/main" id="{E65F9588-3B3C-464E-BF4A-978B5E4FF85E}"/>
              </a:ext>
            </a:extLst>
          </p:cNvPr>
          <p:cNvPicPr preferRelativeResize="0"/>
          <p:nvPr/>
        </p:nvPicPr>
        <p:blipFill rotWithShape="1">
          <a:blip r:embed="rId8">
            <a:alphaModFix/>
          </a:blip>
          <a:srcRect l="15342" r="10065" b="22004"/>
          <a:stretch/>
        </p:blipFill>
        <p:spPr>
          <a:xfrm>
            <a:off x="4338896" y="2024729"/>
            <a:ext cx="625642" cy="775336"/>
          </a:xfrm>
          <a:prstGeom prst="rect">
            <a:avLst/>
          </a:prstGeom>
          <a:noFill/>
          <a:ln>
            <a:noFill/>
          </a:ln>
        </p:spPr>
      </p:pic>
      <p:pic>
        <p:nvPicPr>
          <p:cNvPr id="8" name="Google Shape;31;p6" descr=" 31">
            <a:extLst>
              <a:ext uri="{FF2B5EF4-FFF2-40B4-BE49-F238E27FC236}">
                <a16:creationId xmlns:a16="http://schemas.microsoft.com/office/drawing/2014/main" id="{37D279CD-E62B-4F75-A4EB-B9F03204F6C6}"/>
              </a:ext>
            </a:extLst>
          </p:cNvPr>
          <p:cNvPicPr preferRelativeResize="0"/>
          <p:nvPr/>
        </p:nvPicPr>
        <p:blipFill rotWithShape="1">
          <a:blip r:embed="rId9">
            <a:alphaModFix/>
          </a:blip>
          <a:srcRect r="13134" b="24922"/>
          <a:stretch/>
        </p:blipFill>
        <p:spPr>
          <a:xfrm>
            <a:off x="7561625" y="816037"/>
            <a:ext cx="1162364" cy="778619"/>
          </a:xfrm>
          <a:prstGeom prst="rect">
            <a:avLst/>
          </a:prstGeom>
          <a:noFill/>
          <a:ln>
            <a:noFill/>
          </a:ln>
        </p:spPr>
      </p:pic>
      <p:pic>
        <p:nvPicPr>
          <p:cNvPr id="9" name="Google Shape;32;p6" descr=" 32">
            <a:extLst>
              <a:ext uri="{FF2B5EF4-FFF2-40B4-BE49-F238E27FC236}">
                <a16:creationId xmlns:a16="http://schemas.microsoft.com/office/drawing/2014/main" id="{D6BCE5AD-2AC3-4D75-B069-301E1B7480B4}"/>
              </a:ext>
            </a:extLst>
          </p:cNvPr>
          <p:cNvPicPr preferRelativeResize="0"/>
          <p:nvPr/>
        </p:nvPicPr>
        <p:blipFill rotWithShape="1">
          <a:blip r:embed="rId7">
            <a:alphaModFix/>
          </a:blip>
          <a:srcRect t="52661" r="47450" b="11940"/>
          <a:stretch/>
        </p:blipFill>
        <p:spPr>
          <a:xfrm>
            <a:off x="-35001" y="2000198"/>
            <a:ext cx="3987323" cy="824399"/>
          </a:xfrm>
          <a:prstGeom prst="rect">
            <a:avLst/>
          </a:prstGeom>
          <a:noFill/>
          <a:ln>
            <a:noFill/>
          </a:ln>
        </p:spPr>
      </p:pic>
      <p:sp>
        <p:nvSpPr>
          <p:cNvPr id="2" name="Rectangle 1">
            <a:extLst>
              <a:ext uri="{FF2B5EF4-FFF2-40B4-BE49-F238E27FC236}">
                <a16:creationId xmlns:a16="http://schemas.microsoft.com/office/drawing/2014/main" id="{75B6A6BF-3FC6-48CA-81FE-8C4A692A8BB1}"/>
              </a:ext>
            </a:extLst>
          </p:cNvPr>
          <p:cNvSpPr/>
          <p:nvPr/>
        </p:nvSpPr>
        <p:spPr>
          <a:xfrm>
            <a:off x="6600669" y="3997377"/>
            <a:ext cx="834452" cy="184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3424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9"/>
        <p:cNvGrpSpPr/>
        <p:nvPr/>
      </p:nvGrpSpPr>
      <p:grpSpPr>
        <a:xfrm>
          <a:off x="0" y="0"/>
          <a:ext cx="0" cy="0"/>
          <a:chOff x="0" y="0"/>
          <a:chExt cx="0" cy="0"/>
        </a:xfrm>
      </p:grpSpPr>
      <p:sp>
        <p:nvSpPr>
          <p:cNvPr id="20" name="Google Shape;20;p6" descr=" 20"/>
          <p:cNvSpPr/>
          <p:nvPr/>
        </p:nvSpPr>
        <p:spPr>
          <a:xfrm>
            <a:off x="155575" y="743770"/>
            <a:ext cx="8743418" cy="352197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1;p6" descr=" 21"/>
          <p:cNvSpPr/>
          <p:nvPr/>
        </p:nvSpPr>
        <p:spPr>
          <a:xfrm>
            <a:off x="0" y="0"/>
            <a:ext cx="9144000" cy="6078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2800"/>
              <a:buFont typeface="Arial"/>
              <a:buNone/>
            </a:pPr>
            <a:r>
              <a:rPr lang="en" sz="2800" b="1" i="0" u="none" strike="noStrike" cap="none">
                <a:solidFill>
                  <a:schemeClr val="lt1"/>
                </a:solidFill>
                <a:latin typeface="Arial"/>
                <a:ea typeface="Arial"/>
                <a:cs typeface="Arial"/>
                <a:sym typeface="Arial"/>
              </a:rPr>
              <a:t>Acknowledgement</a:t>
            </a:r>
            <a:endParaRPr sz="2800" b="1" i="0" u="none" strike="noStrike" cap="none">
              <a:solidFill>
                <a:schemeClr val="lt1"/>
              </a:solidFill>
              <a:latin typeface="Arial"/>
              <a:ea typeface="Arial"/>
              <a:cs typeface="Arial"/>
              <a:sym typeface="Arial"/>
            </a:endParaRPr>
          </a:p>
        </p:txBody>
      </p:sp>
      <p:sp>
        <p:nvSpPr>
          <p:cNvPr id="22" name="Google Shape;22;p6" descr=" 22"/>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6" descr=" 23"/>
          <p:cNvSpPr txBox="1"/>
          <p:nvPr/>
        </p:nvSpPr>
        <p:spPr>
          <a:xfrm>
            <a:off x="1173192" y="4462734"/>
            <a:ext cx="7441720" cy="461635"/>
          </a:xfrm>
          <a:prstGeom prst="rect">
            <a:avLst/>
          </a:prstGeom>
          <a:ln w="12700"/>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spAutoFit/>
          </a:bodyPr>
          <a:lstStyle/>
          <a:p>
            <a:pPr marL="457200" marR="0" lvl="0" indent="-276225" algn="l" rtl="0">
              <a:lnSpc>
                <a:spcPct val="100000"/>
              </a:lnSpc>
              <a:spcBef>
                <a:spcPts val="0"/>
              </a:spcBef>
              <a:spcAft>
                <a:spcPts val="0"/>
              </a:spcAft>
              <a:buClr>
                <a:srgbClr val="3C75CF"/>
              </a:buClr>
              <a:buSzPts val="750"/>
              <a:buFont typeface="Verdana"/>
              <a:buChar char="●"/>
            </a:pPr>
            <a:r>
              <a:rPr lang="en" sz="900" b="0" i="0" u="none" strike="noStrike" cap="none" dirty="0">
                <a:solidFill>
                  <a:srgbClr val="3C75CF"/>
                </a:solidFill>
                <a:highlight>
                  <a:srgbClr val="FFFFFF"/>
                </a:highlight>
                <a:latin typeface="Verdana"/>
                <a:ea typeface="Verdana"/>
                <a:cs typeface="Verdana"/>
                <a:sym typeface="Verdana"/>
              </a:rPr>
              <a:t>TWC: Medium: Collaborative: Systems, Tools, and Techniques for Executing, Managing, and Securing SGX Programs</a:t>
            </a:r>
            <a:endParaRPr sz="900" b="0" i="0" u="none" strike="noStrike" cap="none" dirty="0">
              <a:solidFill>
                <a:srgbClr val="3C75CF"/>
              </a:solidFill>
              <a:highlight>
                <a:srgbClr val="FFFFFF"/>
              </a:highlight>
              <a:latin typeface="Verdana"/>
              <a:ea typeface="Verdana"/>
              <a:cs typeface="Verdana"/>
              <a:sym typeface="Verdana"/>
            </a:endParaRPr>
          </a:p>
          <a:p>
            <a:pPr marL="457200" marR="0" lvl="0" indent="-276225" algn="l" rtl="0">
              <a:lnSpc>
                <a:spcPct val="100000"/>
              </a:lnSpc>
              <a:spcBef>
                <a:spcPts val="0"/>
              </a:spcBef>
              <a:spcAft>
                <a:spcPts val="0"/>
              </a:spcAft>
              <a:buClr>
                <a:srgbClr val="3C75CF"/>
              </a:buClr>
              <a:buSzPts val="750"/>
              <a:buFont typeface="Verdana"/>
              <a:buChar char="●"/>
            </a:pPr>
            <a:r>
              <a:rPr lang="en" sz="900" b="0" i="0" u="none" strike="noStrike" cap="none" dirty="0">
                <a:solidFill>
                  <a:srgbClr val="3C75CF"/>
                </a:solidFill>
                <a:highlight>
                  <a:srgbClr val="FFFFFF"/>
                </a:highlight>
                <a:latin typeface="Verdana"/>
                <a:ea typeface="Verdana"/>
                <a:cs typeface="Verdana"/>
                <a:sym typeface="Verdana"/>
              </a:rPr>
              <a:t>SDI-CSCS: Collaborative Research: S2OS Enabling Infrastructure-Wide Programmable Security with SDI</a:t>
            </a:r>
            <a:endParaRPr sz="900" b="0" i="0" u="none" strike="noStrike" cap="none" dirty="0">
              <a:solidFill>
                <a:srgbClr val="3C75CF"/>
              </a:solidFill>
              <a:highlight>
                <a:srgbClr val="FFFFFF"/>
              </a:highlight>
              <a:latin typeface="Verdana"/>
              <a:ea typeface="Verdana"/>
              <a:cs typeface="Verdana"/>
              <a:sym typeface="Verdana"/>
            </a:endParaRPr>
          </a:p>
        </p:txBody>
      </p:sp>
      <p:pic>
        <p:nvPicPr>
          <p:cNvPr id="24" name="Google Shape;24;p6" descr=" 24"/>
          <p:cNvPicPr preferRelativeResize="0"/>
          <p:nvPr/>
        </p:nvPicPr>
        <p:blipFill rotWithShape="1">
          <a:blip r:embed="rId3">
            <a:alphaModFix/>
          </a:blip>
          <a:srcRect/>
          <a:stretch/>
        </p:blipFill>
        <p:spPr>
          <a:xfrm>
            <a:off x="438146" y="4320646"/>
            <a:ext cx="693148" cy="696749"/>
          </a:xfrm>
          <a:prstGeom prst="rect">
            <a:avLst/>
          </a:prstGeom>
          <a:noFill/>
          <a:ln>
            <a:noFill/>
          </a:ln>
        </p:spPr>
      </p:pic>
      <p:pic>
        <p:nvPicPr>
          <p:cNvPr id="11" name="Google Shape;25;p6" descr=" 25">
            <a:extLst>
              <a:ext uri="{FF2B5EF4-FFF2-40B4-BE49-F238E27FC236}">
                <a16:creationId xmlns:a16="http://schemas.microsoft.com/office/drawing/2014/main" id="{26E749BA-06F7-49A1-B386-6C239748E8C9}"/>
              </a:ext>
            </a:extLst>
          </p:cNvPr>
          <p:cNvPicPr preferRelativeResize="0"/>
          <p:nvPr/>
        </p:nvPicPr>
        <p:blipFill rotWithShape="1">
          <a:blip r:embed="rId4">
            <a:alphaModFix/>
          </a:blip>
          <a:srcRect r="27736" b="25301"/>
          <a:stretch/>
        </p:blipFill>
        <p:spPr>
          <a:xfrm>
            <a:off x="5265351" y="2000198"/>
            <a:ext cx="3563641" cy="824399"/>
          </a:xfrm>
          <a:prstGeom prst="rect">
            <a:avLst/>
          </a:prstGeom>
          <a:noFill/>
          <a:ln>
            <a:noFill/>
          </a:ln>
        </p:spPr>
      </p:pic>
      <p:pic>
        <p:nvPicPr>
          <p:cNvPr id="12" name="Google Shape;26;p6" descr=" 26">
            <a:extLst>
              <a:ext uri="{FF2B5EF4-FFF2-40B4-BE49-F238E27FC236}">
                <a16:creationId xmlns:a16="http://schemas.microsoft.com/office/drawing/2014/main" id="{D5274B96-289C-4E7B-B5C2-5274BB206F24}"/>
              </a:ext>
            </a:extLst>
          </p:cNvPr>
          <p:cNvPicPr preferRelativeResize="0"/>
          <p:nvPr/>
        </p:nvPicPr>
        <p:blipFill rotWithShape="1">
          <a:blip r:embed="rId5">
            <a:alphaModFix/>
          </a:blip>
          <a:srcRect r="1270" b="29595"/>
          <a:stretch/>
        </p:blipFill>
        <p:spPr>
          <a:xfrm>
            <a:off x="54948" y="3221436"/>
            <a:ext cx="2841382" cy="816887"/>
          </a:xfrm>
          <a:prstGeom prst="rect">
            <a:avLst/>
          </a:prstGeom>
          <a:noFill/>
          <a:ln>
            <a:noFill/>
          </a:ln>
        </p:spPr>
      </p:pic>
      <p:pic>
        <p:nvPicPr>
          <p:cNvPr id="14" name="Google Shape;27;p6" descr=" 27">
            <a:extLst>
              <a:ext uri="{FF2B5EF4-FFF2-40B4-BE49-F238E27FC236}">
                <a16:creationId xmlns:a16="http://schemas.microsoft.com/office/drawing/2014/main" id="{FAADCEBB-CA53-4A2F-895C-D8FE6AFB54C8}"/>
              </a:ext>
            </a:extLst>
          </p:cNvPr>
          <p:cNvPicPr preferRelativeResize="0"/>
          <p:nvPr/>
        </p:nvPicPr>
        <p:blipFill rotWithShape="1">
          <a:blip r:embed="rId6">
            <a:alphaModFix/>
          </a:blip>
          <a:srcRect l="-1716" t="3309" r="1603" b="26365"/>
          <a:stretch/>
        </p:blipFill>
        <p:spPr>
          <a:xfrm>
            <a:off x="4354209" y="3186526"/>
            <a:ext cx="4224426" cy="886707"/>
          </a:xfrm>
          <a:prstGeom prst="rect">
            <a:avLst/>
          </a:prstGeom>
          <a:noFill/>
          <a:ln>
            <a:noFill/>
          </a:ln>
        </p:spPr>
      </p:pic>
      <p:pic>
        <p:nvPicPr>
          <p:cNvPr id="13" name="Google Shape;28;p6" descr=" 28">
            <a:extLst>
              <a:ext uri="{FF2B5EF4-FFF2-40B4-BE49-F238E27FC236}">
                <a16:creationId xmlns:a16="http://schemas.microsoft.com/office/drawing/2014/main" id="{4DBF449D-EAD3-443D-9FB8-441CB793B64F}"/>
              </a:ext>
            </a:extLst>
          </p:cNvPr>
          <p:cNvPicPr preferRelativeResize="0"/>
          <p:nvPr/>
        </p:nvPicPr>
        <p:blipFill rotWithShape="1">
          <a:blip r:embed="rId7">
            <a:alphaModFix/>
          </a:blip>
          <a:srcRect t="-3247" r="8499" b="30122"/>
          <a:stretch/>
        </p:blipFill>
        <p:spPr>
          <a:xfrm>
            <a:off x="2896330" y="3202559"/>
            <a:ext cx="872053" cy="886704"/>
          </a:xfrm>
          <a:prstGeom prst="rect">
            <a:avLst/>
          </a:prstGeom>
          <a:noFill/>
          <a:ln>
            <a:noFill/>
          </a:ln>
        </p:spPr>
      </p:pic>
      <p:pic>
        <p:nvPicPr>
          <p:cNvPr id="7" name="Google Shape;29;p6" descr=" 29">
            <a:extLst>
              <a:ext uri="{FF2B5EF4-FFF2-40B4-BE49-F238E27FC236}">
                <a16:creationId xmlns:a16="http://schemas.microsoft.com/office/drawing/2014/main" id="{D3817C09-BDC9-489F-AD9C-576F7695A9C8}"/>
              </a:ext>
            </a:extLst>
          </p:cNvPr>
          <p:cNvPicPr preferRelativeResize="0"/>
          <p:nvPr/>
        </p:nvPicPr>
        <p:blipFill rotWithShape="1">
          <a:blip r:embed="rId8">
            <a:alphaModFix/>
          </a:blip>
          <a:srcRect t="1544" r="1821" b="64827"/>
          <a:stretch/>
        </p:blipFill>
        <p:spPr>
          <a:xfrm>
            <a:off x="-35001" y="813773"/>
            <a:ext cx="7449485" cy="783146"/>
          </a:xfrm>
          <a:prstGeom prst="rect">
            <a:avLst/>
          </a:prstGeom>
          <a:noFill/>
          <a:ln>
            <a:noFill/>
          </a:ln>
        </p:spPr>
      </p:pic>
      <p:pic>
        <p:nvPicPr>
          <p:cNvPr id="10" name="Google Shape;30;p6" descr=" 30">
            <a:extLst>
              <a:ext uri="{FF2B5EF4-FFF2-40B4-BE49-F238E27FC236}">
                <a16:creationId xmlns:a16="http://schemas.microsoft.com/office/drawing/2014/main" id="{E65F9588-3B3C-464E-BF4A-978B5E4FF85E}"/>
              </a:ext>
            </a:extLst>
          </p:cNvPr>
          <p:cNvPicPr preferRelativeResize="0"/>
          <p:nvPr/>
        </p:nvPicPr>
        <p:blipFill rotWithShape="1">
          <a:blip r:embed="rId9">
            <a:alphaModFix/>
          </a:blip>
          <a:srcRect l="15342" r="10065" b="22004"/>
          <a:stretch/>
        </p:blipFill>
        <p:spPr>
          <a:xfrm>
            <a:off x="4338896" y="2024729"/>
            <a:ext cx="625642" cy="775336"/>
          </a:xfrm>
          <a:prstGeom prst="rect">
            <a:avLst/>
          </a:prstGeom>
          <a:noFill/>
          <a:ln>
            <a:noFill/>
          </a:ln>
        </p:spPr>
      </p:pic>
      <p:pic>
        <p:nvPicPr>
          <p:cNvPr id="8" name="Google Shape;31;p6" descr=" 31">
            <a:extLst>
              <a:ext uri="{FF2B5EF4-FFF2-40B4-BE49-F238E27FC236}">
                <a16:creationId xmlns:a16="http://schemas.microsoft.com/office/drawing/2014/main" id="{37D279CD-E62B-4F75-A4EB-B9F03204F6C6}"/>
              </a:ext>
            </a:extLst>
          </p:cNvPr>
          <p:cNvPicPr preferRelativeResize="0"/>
          <p:nvPr/>
        </p:nvPicPr>
        <p:blipFill rotWithShape="1">
          <a:blip r:embed="rId10">
            <a:alphaModFix/>
          </a:blip>
          <a:srcRect r="13134" b="24922"/>
          <a:stretch/>
        </p:blipFill>
        <p:spPr>
          <a:xfrm>
            <a:off x="7561625" y="816037"/>
            <a:ext cx="1162364" cy="778619"/>
          </a:xfrm>
          <a:prstGeom prst="rect">
            <a:avLst/>
          </a:prstGeom>
          <a:noFill/>
          <a:ln>
            <a:noFill/>
          </a:ln>
        </p:spPr>
      </p:pic>
      <p:pic>
        <p:nvPicPr>
          <p:cNvPr id="9" name="Google Shape;32;p6" descr=" 32">
            <a:extLst>
              <a:ext uri="{FF2B5EF4-FFF2-40B4-BE49-F238E27FC236}">
                <a16:creationId xmlns:a16="http://schemas.microsoft.com/office/drawing/2014/main" id="{D6BCE5AD-2AC3-4D75-B069-301E1B7480B4}"/>
              </a:ext>
            </a:extLst>
          </p:cNvPr>
          <p:cNvPicPr preferRelativeResize="0"/>
          <p:nvPr/>
        </p:nvPicPr>
        <p:blipFill rotWithShape="1">
          <a:blip r:embed="rId8">
            <a:alphaModFix/>
          </a:blip>
          <a:srcRect t="52661" r="47450" b="11940"/>
          <a:stretch/>
        </p:blipFill>
        <p:spPr>
          <a:xfrm>
            <a:off x="-35001" y="2000198"/>
            <a:ext cx="3987323" cy="824399"/>
          </a:xfrm>
          <a:prstGeom prst="rect">
            <a:avLst/>
          </a:prstGeom>
          <a:noFill/>
          <a:ln>
            <a:noFill/>
          </a:ln>
        </p:spPr>
      </p:pic>
      <p:sp>
        <p:nvSpPr>
          <p:cNvPr id="2" name="Rectangle 1">
            <a:extLst>
              <a:ext uri="{FF2B5EF4-FFF2-40B4-BE49-F238E27FC236}">
                <a16:creationId xmlns:a16="http://schemas.microsoft.com/office/drawing/2014/main" id="{75B6A6BF-3FC6-48CA-81FE-8C4A692A8BB1}"/>
              </a:ext>
            </a:extLst>
          </p:cNvPr>
          <p:cNvSpPr/>
          <p:nvPr/>
        </p:nvSpPr>
        <p:spPr>
          <a:xfrm>
            <a:off x="6600669" y="3997377"/>
            <a:ext cx="834452" cy="184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0143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000120140530A99PPBG">
  <a:themeElements>
    <a:clrScheme name="自定义 95">
      <a:dk1>
        <a:srgbClr val="000000"/>
      </a:dk1>
      <a:lt1>
        <a:srgbClr val="FFFFFF"/>
      </a:lt1>
      <a:dk2>
        <a:srgbClr val="3F3F3F"/>
      </a:dk2>
      <a:lt2>
        <a:srgbClr val="E3DED1"/>
      </a:lt2>
      <a:accent1>
        <a:srgbClr val="071F65"/>
      </a:accent1>
      <a:accent2>
        <a:srgbClr val="7F7F7F"/>
      </a:accent2>
      <a:accent3>
        <a:srgbClr val="414456"/>
      </a:accent3>
      <a:accent4>
        <a:srgbClr val="444455"/>
      </a:accent4>
      <a:accent5>
        <a:srgbClr val="444455"/>
      </a:accent5>
      <a:accent6>
        <a:srgbClr val="7F7F7F"/>
      </a:accent6>
      <a:hlink>
        <a:srgbClr val="002060"/>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000120140530A99PPBG">
  <a:themeElements>
    <a:clrScheme name="自定义 95">
      <a:dk1>
        <a:srgbClr val="000000"/>
      </a:dk1>
      <a:lt1>
        <a:srgbClr val="FFFFFF"/>
      </a:lt1>
      <a:dk2>
        <a:srgbClr val="3F3F3F"/>
      </a:dk2>
      <a:lt2>
        <a:srgbClr val="E3DED1"/>
      </a:lt2>
      <a:accent1>
        <a:srgbClr val="071F65"/>
      </a:accent1>
      <a:accent2>
        <a:srgbClr val="7F7F7F"/>
      </a:accent2>
      <a:accent3>
        <a:srgbClr val="414456"/>
      </a:accent3>
      <a:accent4>
        <a:srgbClr val="444455"/>
      </a:accent4>
      <a:accent5>
        <a:srgbClr val="444455"/>
      </a:accent5>
      <a:accent6>
        <a:srgbClr val="7F7F7F"/>
      </a:accent6>
      <a:hlink>
        <a:srgbClr val="002060"/>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000120140530A99PPBG">
  <a:themeElements>
    <a:clrScheme name="自定义 95">
      <a:dk1>
        <a:srgbClr val="000000"/>
      </a:dk1>
      <a:lt1>
        <a:srgbClr val="FFFFFF"/>
      </a:lt1>
      <a:dk2>
        <a:srgbClr val="3F3F3F"/>
      </a:dk2>
      <a:lt2>
        <a:srgbClr val="E3DED1"/>
      </a:lt2>
      <a:accent1>
        <a:srgbClr val="071F65"/>
      </a:accent1>
      <a:accent2>
        <a:srgbClr val="7F7F7F"/>
      </a:accent2>
      <a:accent3>
        <a:srgbClr val="414456"/>
      </a:accent3>
      <a:accent4>
        <a:srgbClr val="444455"/>
      </a:accent4>
      <a:accent5>
        <a:srgbClr val="444455"/>
      </a:accent5>
      <a:accent6>
        <a:srgbClr val="7F7F7F"/>
      </a:accent6>
      <a:hlink>
        <a:srgbClr val="002060"/>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98BD703E46414C83B5EE9BBF8E101A" ma:contentTypeVersion="13" ma:contentTypeDescription="Create a new document." ma:contentTypeScope="" ma:versionID="ba7efe7713cfb72a2b7dfa247f0a4745">
  <xsd:schema xmlns:xsd="http://www.w3.org/2001/XMLSchema" xmlns:xs="http://www.w3.org/2001/XMLSchema" xmlns:p="http://schemas.microsoft.com/office/2006/metadata/properties" xmlns:ns3="5ce41b45-9458-4bea-b009-4c5a0b1cb750" xmlns:ns4="f580daaa-b5bc-46b4-b746-a7d1ff13a7e6" targetNamespace="http://schemas.microsoft.com/office/2006/metadata/properties" ma:root="true" ma:fieldsID="fbb0c4b6d26a90e705fde81716a1bd79" ns3:_="" ns4:_="">
    <xsd:import namespace="5ce41b45-9458-4bea-b009-4c5a0b1cb750"/>
    <xsd:import namespace="f580daaa-b5bc-46b4-b746-a7d1ff13a7e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e41b45-9458-4bea-b009-4c5a0b1cb7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80daaa-b5bc-46b4-b746-a7d1ff13a7e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AA1735-439C-4F2C-A179-EB5A7CC9FD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e41b45-9458-4bea-b009-4c5a0b1cb750"/>
    <ds:schemaRef ds:uri="f580daaa-b5bc-46b4-b746-a7d1ff13a7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9D5533-06A0-4FF6-B6C5-7161A06C1D60}">
  <ds:schemaRefs>
    <ds:schemaRef ds:uri="http://schemas.microsoft.com/sharepoint/v3/contenttype/forms"/>
  </ds:schemaRefs>
</ds:datastoreItem>
</file>

<file path=customXml/itemProps3.xml><?xml version="1.0" encoding="utf-8"?>
<ds:datastoreItem xmlns:ds="http://schemas.openxmlformats.org/officeDocument/2006/customXml" ds:itemID="{E6668AD4-74F6-403E-B6C7-83F1CDCA736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264</TotalTime>
  <Words>4300</Words>
  <Application>Microsoft Office PowerPoint</Application>
  <PresentationFormat>On-screen Show (16:9)</PresentationFormat>
  <Paragraphs>988</Paragraphs>
  <Slides>100</Slides>
  <Notes>40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100</vt:i4>
      </vt:variant>
    </vt:vector>
  </HeadingPairs>
  <TitlesOfParts>
    <vt:vector size="113" baseType="lpstr">
      <vt:lpstr>Calibri</vt:lpstr>
      <vt:lpstr>Noto Sans Symbols</vt:lpstr>
      <vt:lpstr>Microsoft Yahei</vt:lpstr>
      <vt:lpstr>Arial</vt:lpstr>
      <vt:lpstr>Roboto</vt:lpstr>
      <vt:lpstr>Verdana</vt:lpstr>
      <vt:lpstr>Courier New</vt:lpstr>
      <vt:lpstr>Times New Roman</vt:lpstr>
      <vt:lpstr>Tahoma</vt:lpstr>
      <vt:lpstr>Simple Light</vt:lpstr>
      <vt:lpstr>A000120140530A99PPBG</vt:lpstr>
      <vt:lpstr>A000120140530A99PPBG</vt:lpstr>
      <vt:lpstr>A000120140530A99PPBG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LIN, Zhiqiang</cp:lastModifiedBy>
  <cp:revision>9</cp:revision>
  <dcterms:modified xsi:type="dcterms:W3CDTF">2021-03-25T00:06:08Z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0x0101000598BD703E46414C83B5EE9BBF8E101A</vt:lpwstr>
  </property>
</Properties>
</file>