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9.xml" ContentType="application/vnd.openxmlformats-officedocument.presentationml.tags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50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51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1216" r:id="rId2"/>
    <p:sldId id="1225" r:id="rId3"/>
    <p:sldId id="1217" r:id="rId4"/>
    <p:sldId id="1149" r:id="rId5"/>
    <p:sldId id="1152" r:id="rId6"/>
    <p:sldId id="1088" r:id="rId7"/>
    <p:sldId id="1153" r:id="rId8"/>
    <p:sldId id="1154" r:id="rId9"/>
    <p:sldId id="1155" r:id="rId10"/>
    <p:sldId id="1156" r:id="rId11"/>
    <p:sldId id="1223" r:id="rId12"/>
    <p:sldId id="1182" r:id="rId13"/>
    <p:sldId id="1109" r:id="rId14"/>
    <p:sldId id="1188" r:id="rId15"/>
    <p:sldId id="1163" r:id="rId16"/>
    <p:sldId id="1164" r:id="rId17"/>
    <p:sldId id="1219" r:id="rId18"/>
    <p:sldId id="1158" r:id="rId19"/>
    <p:sldId id="1160" r:id="rId20"/>
    <p:sldId id="1161" r:id="rId21"/>
    <p:sldId id="1222" r:id="rId22"/>
    <p:sldId id="1130" r:id="rId23"/>
    <p:sldId id="1131" r:id="rId24"/>
    <p:sldId id="1232" r:id="rId25"/>
    <p:sldId id="1207" r:id="rId26"/>
    <p:sldId id="1206" r:id="rId27"/>
    <p:sldId id="1205" r:id="rId28"/>
    <p:sldId id="1189" r:id="rId29"/>
    <p:sldId id="1195" r:id="rId30"/>
    <p:sldId id="1187" r:id="rId31"/>
    <p:sldId id="1168" r:id="rId32"/>
    <p:sldId id="1224" r:id="rId33"/>
    <p:sldId id="1105" r:id="rId34"/>
    <p:sldId id="1183" r:id="rId35"/>
    <p:sldId id="1209" r:id="rId36"/>
    <p:sldId id="1148" r:id="rId37"/>
    <p:sldId id="1201" r:id="rId38"/>
    <p:sldId id="1198" r:id="rId39"/>
    <p:sldId id="1231" r:id="rId40"/>
    <p:sldId id="1212" r:id="rId41"/>
    <p:sldId id="1233" r:id="rId42"/>
    <p:sldId id="1288" r:id="rId43"/>
    <p:sldId id="1220" r:id="rId44"/>
    <p:sldId id="1184" r:id="rId45"/>
    <p:sldId id="1230" r:id="rId46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orient="horz" pos="1392" userDrawn="1">
          <p15:clr>
            <a:srgbClr val="A4A3A4"/>
          </p15:clr>
        </p15:guide>
        <p15:guide id="3" pos="5120" userDrawn="1">
          <p15:clr>
            <a:srgbClr val="A4A3A4"/>
          </p15:clr>
        </p15:guide>
        <p15:guide id="4" pos="25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bing Wang" initials="WW" lastIdx="1" clrIdx="0">
    <p:extLst>
      <p:ext uri="{19B8F6BF-5375-455C-9EA6-DF929625EA0E}">
        <p15:presenceInfo xmlns:p15="http://schemas.microsoft.com/office/powerpoint/2012/main" userId="85f92cb600a7a2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95A5A"/>
    <a:srgbClr val="990000"/>
    <a:srgbClr val="FC5C8B"/>
    <a:srgbClr val="FF3300"/>
    <a:srgbClr val="FF0000"/>
    <a:srgbClr val="0080FF"/>
    <a:srgbClr val="3F5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5" autoAdjust="0"/>
    <p:restoredTop sz="63697" autoAdjust="0"/>
  </p:normalViewPr>
  <p:slideViewPr>
    <p:cSldViewPr snapToObjects="1" showGuides="1">
      <p:cViewPr varScale="1">
        <p:scale>
          <a:sx n="107" d="100"/>
          <a:sy n="107" d="100"/>
        </p:scale>
        <p:origin x="456" y="63"/>
      </p:cViewPr>
      <p:guideLst>
        <p:guide orient="horz" pos="2880"/>
        <p:guide orient="horz" pos="1392"/>
        <p:guide pos="5120"/>
        <p:guide pos="2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-3472" y="-10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95684-B8D4-490A-A34B-F4AB18669B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27F12-FE06-4642-93EF-F96F6D7F112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Reliability Design</a:t>
          </a:r>
        </a:p>
      </dgm:t>
    </dgm:pt>
    <dgm:pt modelId="{3573351A-0B03-4FF7-9A1E-83E3C888E013}" type="parTrans" cxnId="{99B73010-04E4-47F3-8301-8BE9C08BBCFD}">
      <dgm:prSet/>
      <dgm:spPr/>
      <dgm:t>
        <a:bodyPr/>
        <a:lstStyle/>
        <a:p>
          <a:endParaRPr lang="en-US"/>
        </a:p>
      </dgm:t>
    </dgm:pt>
    <dgm:pt modelId="{78F73B5B-451D-4885-9031-AAB4E0C543DC}" type="sibTrans" cxnId="{99B73010-04E4-47F3-8301-8BE9C08BBCFD}">
      <dgm:prSet/>
      <dgm:spPr/>
      <dgm:t>
        <a:bodyPr/>
        <a:lstStyle/>
        <a:p>
          <a:endParaRPr lang="en-US"/>
        </a:p>
      </dgm:t>
    </dgm:pt>
    <dgm:pt modelId="{F7020F78-1D8E-4493-8EB4-FC3BD961717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Hardware</a:t>
          </a:r>
        </a:p>
      </dgm:t>
    </dgm:pt>
    <dgm:pt modelId="{CF116576-51CC-463B-9E0B-DFEF080837FD}" type="parTrans" cxnId="{76114635-9463-4F93-B66E-F9F51CC1E14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72AFA30-C176-45BB-9C85-935D2E092DFB}" type="sibTrans" cxnId="{76114635-9463-4F93-B66E-F9F51CC1E14A}">
      <dgm:prSet/>
      <dgm:spPr/>
      <dgm:t>
        <a:bodyPr/>
        <a:lstStyle/>
        <a:p>
          <a:endParaRPr lang="en-US"/>
        </a:p>
      </dgm:t>
    </dgm:pt>
    <dgm:pt modelId="{26074334-63C2-4831-B5E5-89D0F6B959D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Software</a:t>
          </a:r>
        </a:p>
      </dgm:t>
    </dgm:pt>
    <dgm:pt modelId="{958C6DCE-3218-4938-9B47-633F3254181F}" type="parTrans" cxnId="{9C4435B8-D7D8-4BA1-89C3-ED0C1F611B6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A297333-29DA-4B88-968F-A48CE332F758}" type="sibTrans" cxnId="{9C4435B8-D7D8-4BA1-89C3-ED0C1F611B68}">
      <dgm:prSet/>
      <dgm:spPr/>
      <dgm:t>
        <a:bodyPr/>
        <a:lstStyle/>
        <a:p>
          <a:endParaRPr lang="en-US"/>
        </a:p>
      </dgm:t>
    </dgm:pt>
    <dgm:pt modelId="{0342FA7B-4E6B-4F9D-AD4E-1DD624AF9B5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99AC1B64-8F41-4AE8-B06F-6574DAB85A17}" type="parTrans" cxnId="{038A397C-A7D4-4BE5-8E4C-56EFBDEB8EA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DD8DFCB-22D7-408A-8F58-85C2F1429939}" type="sibTrans" cxnId="{038A397C-A7D4-4BE5-8E4C-56EFBDEB8EA2}">
      <dgm:prSet/>
      <dgm:spPr/>
      <dgm:t>
        <a:bodyPr/>
        <a:lstStyle/>
        <a:p>
          <a:endParaRPr lang="en-US"/>
        </a:p>
      </dgm:t>
    </dgm:pt>
    <dgm:pt modelId="{04367888-3919-408A-ADF4-11DDDC52591B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F5ED4F07-123D-4266-A0AA-9E45C19B831D}" type="parTrans" cxnId="{B13C4A90-0E99-48C5-875A-6CEE91C1D58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A3CAFD7-08AE-4530-87E3-79E0A0D7C4C2}" type="sibTrans" cxnId="{B13C4A90-0E99-48C5-875A-6CEE91C1D585}">
      <dgm:prSet/>
      <dgm:spPr/>
      <dgm:t>
        <a:bodyPr/>
        <a:lstStyle/>
        <a:p>
          <a:endParaRPr lang="en-US"/>
        </a:p>
      </dgm:t>
    </dgm:pt>
    <dgm:pt modelId="{CD68FF1C-7B18-41EE-9F7F-E5B95A127A2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8AAB5678-4CCE-4968-8D3F-6CFB38B90278}" type="parTrans" cxnId="{C46B21AE-214D-4AA1-BC38-CC54A563676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D06B603-DD36-4129-8757-EDB6FCA0C5D3}" type="sibTrans" cxnId="{C46B21AE-214D-4AA1-BC38-CC54A563676A}">
      <dgm:prSet/>
      <dgm:spPr/>
      <dgm:t>
        <a:bodyPr/>
        <a:lstStyle/>
        <a:p>
          <a:endParaRPr lang="en-US"/>
        </a:p>
      </dgm:t>
    </dgm:pt>
    <dgm:pt modelId="{2568117E-04FC-417E-85D1-DA7D17E210B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2D45DA19-DA76-4F32-BD4A-55703E0160A2}" type="parTrans" cxnId="{0900798F-E227-473C-93EA-2003F97050B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2E500B9-AE7F-4440-B0D2-EC4ADD97310C}" type="sibTrans" cxnId="{0900798F-E227-473C-93EA-2003F97050B4}">
      <dgm:prSet/>
      <dgm:spPr/>
      <dgm:t>
        <a:bodyPr/>
        <a:lstStyle/>
        <a:p>
          <a:endParaRPr lang="en-US"/>
        </a:p>
      </dgm:t>
    </dgm:pt>
    <dgm:pt modelId="{6FD0506D-E9D1-4DA9-9050-BAB374DE201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Derating design</a:t>
          </a:r>
        </a:p>
      </dgm:t>
    </dgm:pt>
    <dgm:pt modelId="{FC8BC0B2-F573-4CE3-B94C-CCA7B65B979F}" type="parTrans" cxnId="{6CE3358C-49E9-4668-81EA-2E3EC0F87B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B4FC39D-3B58-49A6-80CD-2251EB04752D}" type="sibTrans" cxnId="{6CE3358C-49E9-4668-81EA-2E3EC0F87B5A}">
      <dgm:prSet/>
      <dgm:spPr/>
      <dgm:t>
        <a:bodyPr/>
        <a:lstStyle/>
        <a:p>
          <a:endParaRPr lang="en-US"/>
        </a:p>
      </dgm:t>
    </dgm:pt>
    <dgm:pt modelId="{3E645365-3949-46C6-8BCD-3EAA3A9F9C39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sneak circuit analysis</a:t>
          </a:r>
        </a:p>
      </dgm:t>
    </dgm:pt>
    <dgm:pt modelId="{CB44556A-F09D-4214-8953-AFB9AD944F66}" type="parTrans" cxnId="{49E79A59-8B53-4479-8A7D-FB8B64C51D4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077163B-709B-42D9-86E4-88F6E674E728}" type="sibTrans" cxnId="{49E79A59-8B53-4479-8A7D-FB8B64C51D41}">
      <dgm:prSet/>
      <dgm:spPr/>
      <dgm:t>
        <a:bodyPr/>
        <a:lstStyle/>
        <a:p>
          <a:endParaRPr lang="en-US"/>
        </a:p>
      </dgm:t>
    </dgm:pt>
    <dgm:pt modelId="{085E24DC-1B2C-414D-818E-FCB221605D9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environmental conditions analysis</a:t>
          </a:r>
        </a:p>
      </dgm:t>
    </dgm:pt>
    <dgm:pt modelId="{EC62B0C6-E85A-440F-A2CB-20B595A835FF}" type="parTrans" cxnId="{2F5C82A2-0ADB-4465-8F9D-C539463DDE7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E6B6C0A-53DA-4F4F-B66E-2A8B6B9331E3}" type="sibTrans" cxnId="{2F5C82A2-0ADB-4465-8F9D-C539463DDE7A}">
      <dgm:prSet/>
      <dgm:spPr/>
      <dgm:t>
        <a:bodyPr/>
        <a:lstStyle/>
        <a:p>
          <a:endParaRPr lang="en-US"/>
        </a:p>
      </dgm:t>
    </dgm:pt>
    <dgm:pt modelId="{AFD2EB34-E2FE-4CF4-9C55-EB6FE8DB740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Redundancy design</a:t>
          </a:r>
        </a:p>
      </dgm:t>
    </dgm:pt>
    <dgm:pt modelId="{B6CEF1B0-B89D-4088-A846-2D6172AF8283}" type="parTrans" cxnId="{BF2C801C-3074-4B81-80DA-C9A2758D66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B8DFBE3-90DC-4CA7-A743-997E498A0E46}" type="sibTrans" cxnId="{BF2C801C-3074-4B81-80DA-C9A2758D665A}">
      <dgm:prSet/>
      <dgm:spPr/>
      <dgm:t>
        <a:bodyPr/>
        <a:lstStyle/>
        <a:p>
          <a:endParaRPr lang="en-US"/>
        </a:p>
      </dgm:t>
    </dgm:pt>
    <dgm:pt modelId="{375D7AC9-7850-463D-806D-87DDAC4860DB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Formal development guidelines</a:t>
          </a:r>
        </a:p>
      </dgm:t>
    </dgm:pt>
    <dgm:pt modelId="{6E1AF306-B351-4527-827D-40017D128275}" type="parTrans" cxnId="{B08570E2-1C3B-45F9-AE09-6054BC4670B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3B9BC2A-77F9-466C-9B20-250E7323367B}" type="sibTrans" cxnId="{B08570E2-1C3B-45F9-AE09-6054BC4670BF}">
      <dgm:prSet/>
      <dgm:spPr/>
      <dgm:t>
        <a:bodyPr/>
        <a:lstStyle/>
        <a:p>
          <a:endParaRPr lang="en-US"/>
        </a:p>
      </dgm:t>
    </dgm:pt>
    <dgm:pt modelId="{D5BD3023-4D8C-4F75-89DE-AAEC8D406DA1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Single-version</a:t>
          </a:r>
        </a:p>
      </dgm:t>
    </dgm:pt>
    <dgm:pt modelId="{7857F341-2563-43D6-93AA-51015DFC14EE}" type="parTrans" cxnId="{44F69B4D-A024-4CDF-8D7E-069FEB0D42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1ABE06F-1D27-43CD-B516-799E904D99BA}" type="sibTrans" cxnId="{44F69B4D-A024-4CDF-8D7E-069FEB0D4267}">
      <dgm:prSet/>
      <dgm:spPr/>
      <dgm:t>
        <a:bodyPr/>
        <a:lstStyle/>
        <a:p>
          <a:endParaRPr lang="en-US"/>
        </a:p>
      </dgm:t>
    </dgm:pt>
    <dgm:pt modelId="{8BBAAFC4-016E-4894-B345-506B7ECCF43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Multi-version</a:t>
          </a:r>
        </a:p>
      </dgm:t>
    </dgm:pt>
    <dgm:pt modelId="{FC8FE3BB-53CD-4206-8964-597E8E449120}" type="parTrans" cxnId="{E8A30BF4-184E-4EB5-BBF2-55467A187EF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7945872-2584-442A-825B-F03E1099C486}" type="sibTrans" cxnId="{E8A30BF4-184E-4EB5-BBF2-55467A187EF7}">
      <dgm:prSet/>
      <dgm:spPr/>
      <dgm:t>
        <a:bodyPr/>
        <a:lstStyle/>
        <a:p>
          <a:endParaRPr lang="en-US"/>
        </a:p>
      </dgm:t>
    </dgm:pt>
    <dgm:pt modelId="{944ED53B-60D1-4D1D-94C6-3B91F4F8C20E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Human</a:t>
          </a:r>
        </a:p>
      </dgm:t>
    </dgm:pt>
    <dgm:pt modelId="{FACF91C1-3091-4EA5-9A95-21740D6E5FE7}" type="parTrans" cxnId="{9B0ED3F9-971B-482C-BD73-3F987B1D4AE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3572788-FBAA-4424-AF2E-B3212FDAEA0A}" type="sibTrans" cxnId="{9B0ED3F9-971B-482C-BD73-3F987B1D4AE3}">
      <dgm:prSet/>
      <dgm:spPr/>
      <dgm:t>
        <a:bodyPr/>
        <a:lstStyle/>
        <a:p>
          <a:endParaRPr lang="en-US"/>
        </a:p>
      </dgm:t>
    </dgm:pt>
    <dgm:pt modelId="{E6EA1E0D-1F79-466C-8C8D-02C34D41AC9C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CRC</a:t>
          </a:r>
        </a:p>
      </dgm:t>
    </dgm:pt>
    <dgm:pt modelId="{0109FFC5-477A-4FA4-B263-680B46945267}" type="parTrans" cxnId="{23306931-387D-4790-980A-EAA878CF792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1E91D6F-9D52-45DD-9234-EF1B2C2BACFB}" type="sibTrans" cxnId="{23306931-387D-4790-980A-EAA878CF7921}">
      <dgm:prSet/>
      <dgm:spPr/>
      <dgm:t>
        <a:bodyPr/>
        <a:lstStyle/>
        <a:p>
          <a:endParaRPr lang="en-US"/>
        </a:p>
      </dgm:t>
    </dgm:pt>
    <dgm:pt modelId="{F95D88EA-D19A-4EC6-82F2-CC93583078DA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Hamming Code</a:t>
          </a:r>
        </a:p>
      </dgm:t>
    </dgm:pt>
    <dgm:pt modelId="{A89DE8A2-0A79-4ACA-B548-286D91BD596C}" type="parTrans" cxnId="{3DA4CE1A-9A4B-41E9-9D55-18759599666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462D1B4-F391-4CF3-B2F1-0C3F52640447}" type="sibTrans" cxnId="{3DA4CE1A-9A4B-41E9-9D55-187595996669}">
      <dgm:prSet/>
      <dgm:spPr/>
      <dgm:t>
        <a:bodyPr/>
        <a:lstStyle/>
        <a:p>
          <a:endParaRPr lang="en-US"/>
        </a:p>
      </dgm:t>
    </dgm:pt>
    <dgm:pt modelId="{6554BDBE-EFA1-4191-92BF-163FA6D0111F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Multiple-voting</a:t>
          </a:r>
        </a:p>
      </dgm:t>
    </dgm:pt>
    <dgm:pt modelId="{94A63F45-64BD-456F-B294-02210E74DCB8}" type="parTrans" cxnId="{5A13308A-A4DB-433B-9332-0AE50C4E28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BC233EF-8A3F-4F13-A67E-F68F43BE4F9A}" type="sibTrans" cxnId="{5A13308A-A4DB-433B-9332-0AE50C4E2867}">
      <dgm:prSet/>
      <dgm:spPr/>
      <dgm:t>
        <a:bodyPr/>
        <a:lstStyle/>
        <a:p>
          <a:endParaRPr lang="en-US"/>
        </a:p>
      </dgm:t>
    </dgm:pt>
    <dgm:pt modelId="{78188CEC-41F9-4CE8-8D00-346E68E8D602}" type="pres">
      <dgm:prSet presAssocID="{B8795684-B8D4-490A-A34B-F4AB18669B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2185FC-8561-4FCC-9BF1-64AC0A9FF070}" type="pres">
      <dgm:prSet presAssocID="{76927F12-FE06-4642-93EF-F96F6D7F1122}" presName="hierRoot1" presStyleCnt="0">
        <dgm:presLayoutVars>
          <dgm:hierBranch val="init"/>
        </dgm:presLayoutVars>
      </dgm:prSet>
      <dgm:spPr/>
    </dgm:pt>
    <dgm:pt modelId="{E61E4261-2B77-400B-97D6-30E3EACB296F}" type="pres">
      <dgm:prSet presAssocID="{76927F12-FE06-4642-93EF-F96F6D7F1122}" presName="rootComposite1" presStyleCnt="0"/>
      <dgm:spPr/>
    </dgm:pt>
    <dgm:pt modelId="{0E86D783-CF32-49C2-8331-2A678888A8CA}" type="pres">
      <dgm:prSet presAssocID="{76927F12-FE06-4642-93EF-F96F6D7F1122}" presName="rootText1" presStyleLbl="node0" presStyleIdx="0" presStyleCnt="1">
        <dgm:presLayoutVars>
          <dgm:chPref val="3"/>
        </dgm:presLayoutVars>
      </dgm:prSet>
      <dgm:spPr/>
    </dgm:pt>
    <dgm:pt modelId="{D7CA2D4E-E28A-42CE-A4EF-D169054411B9}" type="pres">
      <dgm:prSet presAssocID="{76927F12-FE06-4642-93EF-F96F6D7F1122}" presName="rootConnector1" presStyleLbl="node1" presStyleIdx="0" presStyleCnt="0"/>
      <dgm:spPr/>
    </dgm:pt>
    <dgm:pt modelId="{D0B58157-F428-4D57-A099-035A4EB060B3}" type="pres">
      <dgm:prSet presAssocID="{76927F12-FE06-4642-93EF-F96F6D7F1122}" presName="hierChild2" presStyleCnt="0"/>
      <dgm:spPr/>
    </dgm:pt>
    <dgm:pt modelId="{7A92FF8A-1BF9-4AE9-A5A6-C5A4263E5D88}" type="pres">
      <dgm:prSet presAssocID="{CF116576-51CC-463B-9E0B-DFEF080837FD}" presName="Name37" presStyleLbl="parChTrans1D2" presStyleIdx="0" presStyleCnt="3"/>
      <dgm:spPr/>
    </dgm:pt>
    <dgm:pt modelId="{F729CF79-633D-4C6D-B3E6-94CAFFA21AD7}" type="pres">
      <dgm:prSet presAssocID="{F7020F78-1D8E-4493-8EB4-FC3BD961717D}" presName="hierRoot2" presStyleCnt="0">
        <dgm:presLayoutVars>
          <dgm:hierBranch val="init"/>
        </dgm:presLayoutVars>
      </dgm:prSet>
      <dgm:spPr/>
    </dgm:pt>
    <dgm:pt modelId="{8E6F8598-4767-4794-9286-B5FE88B31DA2}" type="pres">
      <dgm:prSet presAssocID="{F7020F78-1D8E-4493-8EB4-FC3BD961717D}" presName="rootComposite" presStyleCnt="0"/>
      <dgm:spPr/>
    </dgm:pt>
    <dgm:pt modelId="{5BA7E124-A598-4FAB-8886-6B93A4B6015B}" type="pres">
      <dgm:prSet presAssocID="{F7020F78-1D8E-4493-8EB4-FC3BD961717D}" presName="rootText" presStyleLbl="node2" presStyleIdx="0" presStyleCnt="3">
        <dgm:presLayoutVars>
          <dgm:chPref val="3"/>
        </dgm:presLayoutVars>
      </dgm:prSet>
      <dgm:spPr/>
    </dgm:pt>
    <dgm:pt modelId="{1098FF67-8914-4EF0-BBBE-97C7EC05FA02}" type="pres">
      <dgm:prSet presAssocID="{F7020F78-1D8E-4493-8EB4-FC3BD961717D}" presName="rootConnector" presStyleLbl="node2" presStyleIdx="0" presStyleCnt="3"/>
      <dgm:spPr/>
    </dgm:pt>
    <dgm:pt modelId="{87BC9897-E97C-45AC-9E2D-859882F446DD}" type="pres">
      <dgm:prSet presAssocID="{F7020F78-1D8E-4493-8EB4-FC3BD961717D}" presName="hierChild4" presStyleCnt="0"/>
      <dgm:spPr/>
    </dgm:pt>
    <dgm:pt modelId="{A9DF87F5-7512-410F-A101-D1FD1E554C30}" type="pres">
      <dgm:prSet presAssocID="{99AC1B64-8F41-4AE8-B06F-6574DAB85A17}" presName="Name37" presStyleLbl="parChTrans1D3" presStyleIdx="0" presStyleCnt="4"/>
      <dgm:spPr/>
    </dgm:pt>
    <dgm:pt modelId="{5C8CC795-4AB8-4E4A-8FDD-43135CDBA81C}" type="pres">
      <dgm:prSet presAssocID="{0342FA7B-4E6B-4F9D-AD4E-1DD624AF9B53}" presName="hierRoot2" presStyleCnt="0">
        <dgm:presLayoutVars>
          <dgm:hierBranch val="init"/>
        </dgm:presLayoutVars>
      </dgm:prSet>
      <dgm:spPr/>
    </dgm:pt>
    <dgm:pt modelId="{3EFE985E-7E35-4981-9172-2BDCF4502AAE}" type="pres">
      <dgm:prSet presAssocID="{0342FA7B-4E6B-4F9D-AD4E-1DD624AF9B53}" presName="rootComposite" presStyleCnt="0"/>
      <dgm:spPr/>
    </dgm:pt>
    <dgm:pt modelId="{7A1C3658-E177-4492-B75F-9438637B7913}" type="pres">
      <dgm:prSet presAssocID="{0342FA7B-4E6B-4F9D-AD4E-1DD624AF9B53}" presName="rootText" presStyleLbl="node3" presStyleIdx="0" presStyleCnt="4">
        <dgm:presLayoutVars>
          <dgm:chPref val="3"/>
        </dgm:presLayoutVars>
      </dgm:prSet>
      <dgm:spPr/>
    </dgm:pt>
    <dgm:pt modelId="{91D6BA34-65EA-408F-AB11-9A0555FC2340}" type="pres">
      <dgm:prSet presAssocID="{0342FA7B-4E6B-4F9D-AD4E-1DD624AF9B53}" presName="rootConnector" presStyleLbl="node3" presStyleIdx="0" presStyleCnt="4"/>
      <dgm:spPr/>
    </dgm:pt>
    <dgm:pt modelId="{B38A77C0-68F9-4679-A46B-828A6A5FFAB0}" type="pres">
      <dgm:prSet presAssocID="{0342FA7B-4E6B-4F9D-AD4E-1DD624AF9B53}" presName="hierChild4" presStyleCnt="0"/>
      <dgm:spPr/>
    </dgm:pt>
    <dgm:pt modelId="{AAAD3B18-A11F-4AC4-B9EE-EFBBE2FFC1B1}" type="pres">
      <dgm:prSet presAssocID="{FC8BC0B2-F573-4CE3-B94C-CCA7B65B979F}" presName="Name37" presStyleLbl="parChTrans1D4" presStyleIdx="0" presStyleCnt="10"/>
      <dgm:spPr/>
    </dgm:pt>
    <dgm:pt modelId="{3F279EF4-24CD-4978-86F4-40777B026D04}" type="pres">
      <dgm:prSet presAssocID="{6FD0506D-E9D1-4DA9-9050-BAB374DE2017}" presName="hierRoot2" presStyleCnt="0">
        <dgm:presLayoutVars>
          <dgm:hierBranch val="init"/>
        </dgm:presLayoutVars>
      </dgm:prSet>
      <dgm:spPr/>
    </dgm:pt>
    <dgm:pt modelId="{4E54FCFF-BB14-4F0C-9072-FC0699F83D9E}" type="pres">
      <dgm:prSet presAssocID="{6FD0506D-E9D1-4DA9-9050-BAB374DE2017}" presName="rootComposite" presStyleCnt="0"/>
      <dgm:spPr/>
    </dgm:pt>
    <dgm:pt modelId="{D4227733-2FB8-40C5-B031-1EE7F96D74B0}" type="pres">
      <dgm:prSet presAssocID="{6FD0506D-E9D1-4DA9-9050-BAB374DE2017}" presName="rootText" presStyleLbl="node4" presStyleIdx="0" presStyleCnt="10">
        <dgm:presLayoutVars>
          <dgm:chPref val="3"/>
        </dgm:presLayoutVars>
      </dgm:prSet>
      <dgm:spPr/>
    </dgm:pt>
    <dgm:pt modelId="{09E29D8A-554E-404F-8F21-F29E466459D7}" type="pres">
      <dgm:prSet presAssocID="{6FD0506D-E9D1-4DA9-9050-BAB374DE2017}" presName="rootConnector" presStyleLbl="node4" presStyleIdx="0" presStyleCnt="10"/>
      <dgm:spPr/>
    </dgm:pt>
    <dgm:pt modelId="{47E48BA1-E543-4C0D-89D4-2EE06203E8BD}" type="pres">
      <dgm:prSet presAssocID="{6FD0506D-E9D1-4DA9-9050-BAB374DE2017}" presName="hierChild4" presStyleCnt="0"/>
      <dgm:spPr/>
    </dgm:pt>
    <dgm:pt modelId="{0CC01BCC-87F6-481E-95A4-6067DB9A22B4}" type="pres">
      <dgm:prSet presAssocID="{6FD0506D-E9D1-4DA9-9050-BAB374DE2017}" presName="hierChild5" presStyleCnt="0"/>
      <dgm:spPr/>
    </dgm:pt>
    <dgm:pt modelId="{5AE77186-8F18-4D07-B8F8-A7775B1FA949}" type="pres">
      <dgm:prSet presAssocID="{EC62B0C6-E85A-440F-A2CB-20B595A835FF}" presName="Name37" presStyleLbl="parChTrans1D4" presStyleIdx="1" presStyleCnt="10"/>
      <dgm:spPr/>
    </dgm:pt>
    <dgm:pt modelId="{BA30A281-6C22-4005-9254-95111DFB76D2}" type="pres">
      <dgm:prSet presAssocID="{085E24DC-1B2C-414D-818E-FCB221605D97}" presName="hierRoot2" presStyleCnt="0">
        <dgm:presLayoutVars>
          <dgm:hierBranch val="init"/>
        </dgm:presLayoutVars>
      </dgm:prSet>
      <dgm:spPr/>
    </dgm:pt>
    <dgm:pt modelId="{4A60DD54-34EF-4EDC-AB3F-E92AD46A0A8C}" type="pres">
      <dgm:prSet presAssocID="{085E24DC-1B2C-414D-818E-FCB221605D97}" presName="rootComposite" presStyleCnt="0"/>
      <dgm:spPr/>
    </dgm:pt>
    <dgm:pt modelId="{2E74607D-D2A6-407E-8371-9D7269712F51}" type="pres">
      <dgm:prSet presAssocID="{085E24DC-1B2C-414D-818E-FCB221605D97}" presName="rootText" presStyleLbl="node4" presStyleIdx="1" presStyleCnt="10">
        <dgm:presLayoutVars>
          <dgm:chPref val="3"/>
        </dgm:presLayoutVars>
      </dgm:prSet>
      <dgm:spPr/>
    </dgm:pt>
    <dgm:pt modelId="{241C3496-E908-4F6A-8372-99B7CDA98F20}" type="pres">
      <dgm:prSet presAssocID="{085E24DC-1B2C-414D-818E-FCB221605D97}" presName="rootConnector" presStyleLbl="node4" presStyleIdx="1" presStyleCnt="10"/>
      <dgm:spPr/>
    </dgm:pt>
    <dgm:pt modelId="{41C4CC7C-699E-4416-87C3-AA499D0915E0}" type="pres">
      <dgm:prSet presAssocID="{085E24DC-1B2C-414D-818E-FCB221605D97}" presName="hierChild4" presStyleCnt="0"/>
      <dgm:spPr/>
    </dgm:pt>
    <dgm:pt modelId="{E6ABF1B3-013A-4B34-9E5E-1FA1DC0F143E}" type="pres">
      <dgm:prSet presAssocID="{085E24DC-1B2C-414D-818E-FCB221605D97}" presName="hierChild5" presStyleCnt="0"/>
      <dgm:spPr/>
    </dgm:pt>
    <dgm:pt modelId="{7CFC1B29-3922-4CFE-95C1-514C85789CD4}" type="pres">
      <dgm:prSet presAssocID="{CB44556A-F09D-4214-8953-AFB9AD944F66}" presName="Name37" presStyleLbl="parChTrans1D4" presStyleIdx="2" presStyleCnt="10"/>
      <dgm:spPr/>
    </dgm:pt>
    <dgm:pt modelId="{C467AF1B-E02A-4C76-A57B-0DBD271FFA56}" type="pres">
      <dgm:prSet presAssocID="{3E645365-3949-46C6-8BCD-3EAA3A9F9C39}" presName="hierRoot2" presStyleCnt="0">
        <dgm:presLayoutVars>
          <dgm:hierBranch val="init"/>
        </dgm:presLayoutVars>
      </dgm:prSet>
      <dgm:spPr/>
    </dgm:pt>
    <dgm:pt modelId="{D16293C6-38E7-446B-AD0F-28BAE901C47A}" type="pres">
      <dgm:prSet presAssocID="{3E645365-3949-46C6-8BCD-3EAA3A9F9C39}" presName="rootComposite" presStyleCnt="0"/>
      <dgm:spPr/>
    </dgm:pt>
    <dgm:pt modelId="{8E0FDD3B-3E79-4306-8E15-0E1B73818BFD}" type="pres">
      <dgm:prSet presAssocID="{3E645365-3949-46C6-8BCD-3EAA3A9F9C39}" presName="rootText" presStyleLbl="node4" presStyleIdx="2" presStyleCnt="10">
        <dgm:presLayoutVars>
          <dgm:chPref val="3"/>
        </dgm:presLayoutVars>
      </dgm:prSet>
      <dgm:spPr/>
    </dgm:pt>
    <dgm:pt modelId="{771382B4-D648-4DAE-A11B-AE0012A53A9F}" type="pres">
      <dgm:prSet presAssocID="{3E645365-3949-46C6-8BCD-3EAA3A9F9C39}" presName="rootConnector" presStyleLbl="node4" presStyleIdx="2" presStyleCnt="10"/>
      <dgm:spPr/>
    </dgm:pt>
    <dgm:pt modelId="{6BB4398E-577D-4FEF-BD87-2F5E167D2644}" type="pres">
      <dgm:prSet presAssocID="{3E645365-3949-46C6-8BCD-3EAA3A9F9C39}" presName="hierChild4" presStyleCnt="0"/>
      <dgm:spPr/>
    </dgm:pt>
    <dgm:pt modelId="{C86703D3-C883-44E2-B225-7645CA8B5AB9}" type="pres">
      <dgm:prSet presAssocID="{3E645365-3949-46C6-8BCD-3EAA3A9F9C39}" presName="hierChild5" presStyleCnt="0"/>
      <dgm:spPr/>
    </dgm:pt>
    <dgm:pt modelId="{8C631204-7631-4156-8BE0-FDBDFA6D3608}" type="pres">
      <dgm:prSet presAssocID="{0342FA7B-4E6B-4F9D-AD4E-1DD624AF9B53}" presName="hierChild5" presStyleCnt="0"/>
      <dgm:spPr/>
    </dgm:pt>
    <dgm:pt modelId="{E154C73D-7F31-4DA4-8654-0C055D8CF138}" type="pres">
      <dgm:prSet presAssocID="{F5ED4F07-123D-4266-A0AA-9E45C19B831D}" presName="Name37" presStyleLbl="parChTrans1D3" presStyleIdx="1" presStyleCnt="4"/>
      <dgm:spPr/>
    </dgm:pt>
    <dgm:pt modelId="{6FD790AF-0D43-4CA5-9FC5-F8E1E0B1DE4F}" type="pres">
      <dgm:prSet presAssocID="{04367888-3919-408A-ADF4-11DDDC52591B}" presName="hierRoot2" presStyleCnt="0">
        <dgm:presLayoutVars>
          <dgm:hierBranch val="init"/>
        </dgm:presLayoutVars>
      </dgm:prSet>
      <dgm:spPr/>
    </dgm:pt>
    <dgm:pt modelId="{9E3EA5CB-5B67-4569-8297-CBEF45189C84}" type="pres">
      <dgm:prSet presAssocID="{04367888-3919-408A-ADF4-11DDDC52591B}" presName="rootComposite" presStyleCnt="0"/>
      <dgm:spPr/>
    </dgm:pt>
    <dgm:pt modelId="{A1D7FCFE-C14D-44F1-BAFB-4DF0CA090C83}" type="pres">
      <dgm:prSet presAssocID="{04367888-3919-408A-ADF4-11DDDC52591B}" presName="rootText" presStyleLbl="node3" presStyleIdx="1" presStyleCnt="4">
        <dgm:presLayoutVars>
          <dgm:chPref val="3"/>
        </dgm:presLayoutVars>
      </dgm:prSet>
      <dgm:spPr/>
    </dgm:pt>
    <dgm:pt modelId="{98C7266B-F27C-48FA-AEA1-05EE9EA1E89B}" type="pres">
      <dgm:prSet presAssocID="{04367888-3919-408A-ADF4-11DDDC52591B}" presName="rootConnector" presStyleLbl="node3" presStyleIdx="1" presStyleCnt="4"/>
      <dgm:spPr/>
    </dgm:pt>
    <dgm:pt modelId="{E98F001A-35F2-4B25-921D-0550CDA85318}" type="pres">
      <dgm:prSet presAssocID="{04367888-3919-408A-ADF4-11DDDC52591B}" presName="hierChild4" presStyleCnt="0"/>
      <dgm:spPr/>
    </dgm:pt>
    <dgm:pt modelId="{6E9A999D-ED74-4C35-96A5-AB875B1D4C22}" type="pres">
      <dgm:prSet presAssocID="{B6CEF1B0-B89D-4088-A846-2D6172AF8283}" presName="Name37" presStyleLbl="parChTrans1D4" presStyleIdx="3" presStyleCnt="10"/>
      <dgm:spPr/>
    </dgm:pt>
    <dgm:pt modelId="{09A4A11D-7AAA-4840-BCF8-F81C261A5C7B}" type="pres">
      <dgm:prSet presAssocID="{AFD2EB34-E2FE-4CF4-9C55-EB6FE8DB7407}" presName="hierRoot2" presStyleCnt="0">
        <dgm:presLayoutVars>
          <dgm:hierBranch val="init"/>
        </dgm:presLayoutVars>
      </dgm:prSet>
      <dgm:spPr/>
    </dgm:pt>
    <dgm:pt modelId="{B72E4F28-075C-4BEC-8C21-332E81312EE9}" type="pres">
      <dgm:prSet presAssocID="{AFD2EB34-E2FE-4CF4-9C55-EB6FE8DB7407}" presName="rootComposite" presStyleCnt="0"/>
      <dgm:spPr/>
    </dgm:pt>
    <dgm:pt modelId="{867B3D7A-0F39-4AF9-88DA-FA3B6E034D07}" type="pres">
      <dgm:prSet presAssocID="{AFD2EB34-E2FE-4CF4-9C55-EB6FE8DB7407}" presName="rootText" presStyleLbl="node4" presStyleIdx="3" presStyleCnt="10">
        <dgm:presLayoutVars>
          <dgm:chPref val="3"/>
        </dgm:presLayoutVars>
      </dgm:prSet>
      <dgm:spPr/>
    </dgm:pt>
    <dgm:pt modelId="{109E1B5D-63A3-4893-8192-C20B588F02EC}" type="pres">
      <dgm:prSet presAssocID="{AFD2EB34-E2FE-4CF4-9C55-EB6FE8DB7407}" presName="rootConnector" presStyleLbl="node4" presStyleIdx="3" presStyleCnt="10"/>
      <dgm:spPr/>
    </dgm:pt>
    <dgm:pt modelId="{9A409F4D-C1C9-4F47-99DD-89D8ECE09F99}" type="pres">
      <dgm:prSet presAssocID="{AFD2EB34-E2FE-4CF4-9C55-EB6FE8DB7407}" presName="hierChild4" presStyleCnt="0"/>
      <dgm:spPr/>
    </dgm:pt>
    <dgm:pt modelId="{3C4A7587-1D1E-471D-A9FA-CFFE5CA2723F}" type="pres">
      <dgm:prSet presAssocID="{AFD2EB34-E2FE-4CF4-9C55-EB6FE8DB7407}" presName="hierChild5" presStyleCnt="0"/>
      <dgm:spPr/>
    </dgm:pt>
    <dgm:pt modelId="{5324DED2-451B-4DBF-8D13-791BB87AD685}" type="pres">
      <dgm:prSet presAssocID="{04367888-3919-408A-ADF4-11DDDC52591B}" presName="hierChild5" presStyleCnt="0"/>
      <dgm:spPr/>
    </dgm:pt>
    <dgm:pt modelId="{8E1AF6F5-6B96-44F1-89E1-4344FA49404E}" type="pres">
      <dgm:prSet presAssocID="{F7020F78-1D8E-4493-8EB4-FC3BD961717D}" presName="hierChild5" presStyleCnt="0"/>
      <dgm:spPr/>
    </dgm:pt>
    <dgm:pt modelId="{69D73107-BF2A-41DC-930E-CE3B8561435A}" type="pres">
      <dgm:prSet presAssocID="{958C6DCE-3218-4938-9B47-633F3254181F}" presName="Name37" presStyleLbl="parChTrans1D2" presStyleIdx="1" presStyleCnt="3"/>
      <dgm:spPr/>
    </dgm:pt>
    <dgm:pt modelId="{1E8C2D9F-1E47-4E0F-AFA0-9C7555D3E463}" type="pres">
      <dgm:prSet presAssocID="{26074334-63C2-4831-B5E5-89D0F6B959D6}" presName="hierRoot2" presStyleCnt="0">
        <dgm:presLayoutVars>
          <dgm:hierBranch val="init"/>
        </dgm:presLayoutVars>
      </dgm:prSet>
      <dgm:spPr/>
    </dgm:pt>
    <dgm:pt modelId="{077B0E53-D271-4CC5-B39F-1150594E310A}" type="pres">
      <dgm:prSet presAssocID="{26074334-63C2-4831-B5E5-89D0F6B959D6}" presName="rootComposite" presStyleCnt="0"/>
      <dgm:spPr/>
    </dgm:pt>
    <dgm:pt modelId="{4FF68538-9EFC-4524-AC88-724CD64B9AAF}" type="pres">
      <dgm:prSet presAssocID="{26074334-63C2-4831-B5E5-89D0F6B959D6}" presName="rootText" presStyleLbl="node2" presStyleIdx="1" presStyleCnt="3">
        <dgm:presLayoutVars>
          <dgm:chPref val="3"/>
        </dgm:presLayoutVars>
      </dgm:prSet>
      <dgm:spPr/>
    </dgm:pt>
    <dgm:pt modelId="{CF8AC674-D5EB-4AEB-B988-F1C46327BB59}" type="pres">
      <dgm:prSet presAssocID="{26074334-63C2-4831-B5E5-89D0F6B959D6}" presName="rootConnector" presStyleLbl="node2" presStyleIdx="1" presStyleCnt="3"/>
      <dgm:spPr/>
    </dgm:pt>
    <dgm:pt modelId="{EE8DCCE5-04F1-470E-8795-442EFC4D7260}" type="pres">
      <dgm:prSet presAssocID="{26074334-63C2-4831-B5E5-89D0F6B959D6}" presName="hierChild4" presStyleCnt="0"/>
      <dgm:spPr/>
    </dgm:pt>
    <dgm:pt modelId="{905429F7-1EA7-4BD6-9876-802D6FE02D29}" type="pres">
      <dgm:prSet presAssocID="{8AAB5678-4CCE-4968-8D3F-6CFB38B90278}" presName="Name37" presStyleLbl="parChTrans1D3" presStyleIdx="2" presStyleCnt="4"/>
      <dgm:spPr/>
    </dgm:pt>
    <dgm:pt modelId="{19D0BD4E-4D88-4935-919D-6DE8ED4ADDA6}" type="pres">
      <dgm:prSet presAssocID="{CD68FF1C-7B18-41EE-9F7F-E5B95A127A23}" presName="hierRoot2" presStyleCnt="0">
        <dgm:presLayoutVars>
          <dgm:hierBranch val="init"/>
        </dgm:presLayoutVars>
      </dgm:prSet>
      <dgm:spPr/>
    </dgm:pt>
    <dgm:pt modelId="{3A59D511-FEEA-4676-9EDE-4602A1EDCF54}" type="pres">
      <dgm:prSet presAssocID="{CD68FF1C-7B18-41EE-9F7F-E5B95A127A23}" presName="rootComposite" presStyleCnt="0"/>
      <dgm:spPr/>
    </dgm:pt>
    <dgm:pt modelId="{AB9D0938-C2D5-428B-A257-6AE4E0E9EE50}" type="pres">
      <dgm:prSet presAssocID="{CD68FF1C-7B18-41EE-9F7F-E5B95A127A23}" presName="rootText" presStyleLbl="node3" presStyleIdx="2" presStyleCnt="4" custLinFactNeighborY="-1782">
        <dgm:presLayoutVars>
          <dgm:chPref val="3"/>
        </dgm:presLayoutVars>
      </dgm:prSet>
      <dgm:spPr/>
    </dgm:pt>
    <dgm:pt modelId="{DD5B9A7F-CCB1-4E6E-8C70-711B4810B3C9}" type="pres">
      <dgm:prSet presAssocID="{CD68FF1C-7B18-41EE-9F7F-E5B95A127A23}" presName="rootConnector" presStyleLbl="node3" presStyleIdx="2" presStyleCnt="4"/>
      <dgm:spPr/>
    </dgm:pt>
    <dgm:pt modelId="{45246CCB-F6A2-4471-834A-B6041353EA12}" type="pres">
      <dgm:prSet presAssocID="{CD68FF1C-7B18-41EE-9F7F-E5B95A127A23}" presName="hierChild4" presStyleCnt="0"/>
      <dgm:spPr/>
    </dgm:pt>
    <dgm:pt modelId="{2BCDF63C-FEA2-4028-BED7-ACB0D065D925}" type="pres">
      <dgm:prSet presAssocID="{6E1AF306-B351-4527-827D-40017D128275}" presName="Name37" presStyleLbl="parChTrans1D4" presStyleIdx="4" presStyleCnt="10"/>
      <dgm:spPr/>
    </dgm:pt>
    <dgm:pt modelId="{7CC39E33-CB68-4FDC-8CB1-0EABBCBE8359}" type="pres">
      <dgm:prSet presAssocID="{375D7AC9-7850-463D-806D-87DDAC4860DB}" presName="hierRoot2" presStyleCnt="0">
        <dgm:presLayoutVars>
          <dgm:hierBranch val="init"/>
        </dgm:presLayoutVars>
      </dgm:prSet>
      <dgm:spPr/>
    </dgm:pt>
    <dgm:pt modelId="{FA39C08F-E633-444B-8776-98D1C5F8A95A}" type="pres">
      <dgm:prSet presAssocID="{375D7AC9-7850-463D-806D-87DDAC4860DB}" presName="rootComposite" presStyleCnt="0"/>
      <dgm:spPr/>
    </dgm:pt>
    <dgm:pt modelId="{F423BAE4-005E-4ECF-9761-08BB75A2FE74}" type="pres">
      <dgm:prSet presAssocID="{375D7AC9-7850-463D-806D-87DDAC4860DB}" presName="rootText" presStyleLbl="node4" presStyleIdx="4" presStyleCnt="10">
        <dgm:presLayoutVars>
          <dgm:chPref val="3"/>
        </dgm:presLayoutVars>
      </dgm:prSet>
      <dgm:spPr/>
    </dgm:pt>
    <dgm:pt modelId="{8E14F91F-B856-441C-98FC-5EC09D67682B}" type="pres">
      <dgm:prSet presAssocID="{375D7AC9-7850-463D-806D-87DDAC4860DB}" presName="rootConnector" presStyleLbl="node4" presStyleIdx="4" presStyleCnt="10"/>
      <dgm:spPr/>
    </dgm:pt>
    <dgm:pt modelId="{5F6DD255-99E9-46AD-87B9-F0F9C1171160}" type="pres">
      <dgm:prSet presAssocID="{375D7AC9-7850-463D-806D-87DDAC4860DB}" presName="hierChild4" presStyleCnt="0"/>
      <dgm:spPr/>
    </dgm:pt>
    <dgm:pt modelId="{3F620D91-CAC5-4BD2-94BC-C24DC278E13A}" type="pres">
      <dgm:prSet presAssocID="{375D7AC9-7850-463D-806D-87DDAC4860DB}" presName="hierChild5" presStyleCnt="0"/>
      <dgm:spPr/>
    </dgm:pt>
    <dgm:pt modelId="{B46B418E-5896-4FFA-BC7A-1AC9CEE5743C}" type="pres">
      <dgm:prSet presAssocID="{CD68FF1C-7B18-41EE-9F7F-E5B95A127A23}" presName="hierChild5" presStyleCnt="0"/>
      <dgm:spPr/>
    </dgm:pt>
    <dgm:pt modelId="{B0638AB1-A396-41DA-B28A-55CCB8B9564A}" type="pres">
      <dgm:prSet presAssocID="{2D45DA19-DA76-4F32-BD4A-55703E0160A2}" presName="Name37" presStyleLbl="parChTrans1D3" presStyleIdx="3" presStyleCnt="4"/>
      <dgm:spPr/>
    </dgm:pt>
    <dgm:pt modelId="{CDE7FBFB-0CBD-4EC0-8D46-91BE9E247278}" type="pres">
      <dgm:prSet presAssocID="{2568117E-04FC-417E-85D1-DA7D17E210B3}" presName="hierRoot2" presStyleCnt="0">
        <dgm:presLayoutVars>
          <dgm:hierBranch val="init"/>
        </dgm:presLayoutVars>
      </dgm:prSet>
      <dgm:spPr/>
    </dgm:pt>
    <dgm:pt modelId="{902ED4C0-29A2-4AB4-9AAD-2DC135CF5AE9}" type="pres">
      <dgm:prSet presAssocID="{2568117E-04FC-417E-85D1-DA7D17E210B3}" presName="rootComposite" presStyleCnt="0"/>
      <dgm:spPr/>
    </dgm:pt>
    <dgm:pt modelId="{5E34EDF9-C6C3-4612-9C01-1739DBFB9AF4}" type="pres">
      <dgm:prSet presAssocID="{2568117E-04FC-417E-85D1-DA7D17E210B3}" presName="rootText" presStyleLbl="node3" presStyleIdx="3" presStyleCnt="4" custLinFactNeighborY="415">
        <dgm:presLayoutVars>
          <dgm:chPref val="3"/>
        </dgm:presLayoutVars>
      </dgm:prSet>
      <dgm:spPr/>
    </dgm:pt>
    <dgm:pt modelId="{E251E2EC-5FB4-4CB0-9F1E-ACCD56852C85}" type="pres">
      <dgm:prSet presAssocID="{2568117E-04FC-417E-85D1-DA7D17E210B3}" presName="rootConnector" presStyleLbl="node3" presStyleIdx="3" presStyleCnt="4"/>
      <dgm:spPr/>
    </dgm:pt>
    <dgm:pt modelId="{E5887442-43BB-4F4B-8BA3-2B8D7EA24C1D}" type="pres">
      <dgm:prSet presAssocID="{2568117E-04FC-417E-85D1-DA7D17E210B3}" presName="hierChild4" presStyleCnt="0"/>
      <dgm:spPr/>
    </dgm:pt>
    <dgm:pt modelId="{68433787-F7F4-4E92-87E5-381628A5D660}" type="pres">
      <dgm:prSet presAssocID="{7857F341-2563-43D6-93AA-51015DFC14EE}" presName="Name37" presStyleLbl="parChTrans1D4" presStyleIdx="5" presStyleCnt="10"/>
      <dgm:spPr/>
    </dgm:pt>
    <dgm:pt modelId="{FBA5B78C-DA62-4597-98B7-FACC37D06F01}" type="pres">
      <dgm:prSet presAssocID="{D5BD3023-4D8C-4F75-89DE-AAEC8D406DA1}" presName="hierRoot2" presStyleCnt="0">
        <dgm:presLayoutVars>
          <dgm:hierBranch val="init"/>
        </dgm:presLayoutVars>
      </dgm:prSet>
      <dgm:spPr/>
    </dgm:pt>
    <dgm:pt modelId="{1D0E9FF6-52DC-45D6-98C8-D8D387C0C4E0}" type="pres">
      <dgm:prSet presAssocID="{D5BD3023-4D8C-4F75-89DE-AAEC8D406DA1}" presName="rootComposite" presStyleCnt="0"/>
      <dgm:spPr/>
    </dgm:pt>
    <dgm:pt modelId="{CA3A9C9E-91C7-4805-876D-7D7BD3172CAB}" type="pres">
      <dgm:prSet presAssocID="{D5BD3023-4D8C-4F75-89DE-AAEC8D406DA1}" presName="rootText" presStyleLbl="node4" presStyleIdx="5" presStyleCnt="10">
        <dgm:presLayoutVars>
          <dgm:chPref val="3"/>
        </dgm:presLayoutVars>
      </dgm:prSet>
      <dgm:spPr/>
    </dgm:pt>
    <dgm:pt modelId="{E904F109-F21B-4895-859D-6877F20B4BA4}" type="pres">
      <dgm:prSet presAssocID="{D5BD3023-4D8C-4F75-89DE-AAEC8D406DA1}" presName="rootConnector" presStyleLbl="node4" presStyleIdx="5" presStyleCnt="10"/>
      <dgm:spPr/>
    </dgm:pt>
    <dgm:pt modelId="{25ACAFCF-5377-42CE-B3BB-75FEEBEE9944}" type="pres">
      <dgm:prSet presAssocID="{D5BD3023-4D8C-4F75-89DE-AAEC8D406DA1}" presName="hierChild4" presStyleCnt="0"/>
      <dgm:spPr/>
    </dgm:pt>
    <dgm:pt modelId="{49CB6829-BC81-45E1-A634-B1E85FC7B361}" type="pres">
      <dgm:prSet presAssocID="{0109FFC5-477A-4FA4-B263-680B46945267}" presName="Name37" presStyleLbl="parChTrans1D4" presStyleIdx="6" presStyleCnt="10"/>
      <dgm:spPr/>
    </dgm:pt>
    <dgm:pt modelId="{167778CF-9A38-4642-80FA-6A7A10A0A305}" type="pres">
      <dgm:prSet presAssocID="{E6EA1E0D-1F79-466C-8C8D-02C34D41AC9C}" presName="hierRoot2" presStyleCnt="0">
        <dgm:presLayoutVars>
          <dgm:hierBranch val="init"/>
        </dgm:presLayoutVars>
      </dgm:prSet>
      <dgm:spPr/>
    </dgm:pt>
    <dgm:pt modelId="{FB26104E-F7B4-4845-8A58-22B6074B330C}" type="pres">
      <dgm:prSet presAssocID="{E6EA1E0D-1F79-466C-8C8D-02C34D41AC9C}" presName="rootComposite" presStyleCnt="0"/>
      <dgm:spPr/>
    </dgm:pt>
    <dgm:pt modelId="{0764558B-22AA-4D61-A3C2-E1C042B59F2F}" type="pres">
      <dgm:prSet presAssocID="{E6EA1E0D-1F79-466C-8C8D-02C34D41AC9C}" presName="rootText" presStyleLbl="node4" presStyleIdx="6" presStyleCnt="10">
        <dgm:presLayoutVars>
          <dgm:chPref val="3"/>
        </dgm:presLayoutVars>
      </dgm:prSet>
      <dgm:spPr/>
    </dgm:pt>
    <dgm:pt modelId="{521AF74E-628A-4E63-A60E-130AE367E618}" type="pres">
      <dgm:prSet presAssocID="{E6EA1E0D-1F79-466C-8C8D-02C34D41AC9C}" presName="rootConnector" presStyleLbl="node4" presStyleIdx="6" presStyleCnt="10"/>
      <dgm:spPr/>
    </dgm:pt>
    <dgm:pt modelId="{F1AA75E4-F59E-4BA7-BE09-5B99BAADD008}" type="pres">
      <dgm:prSet presAssocID="{E6EA1E0D-1F79-466C-8C8D-02C34D41AC9C}" presName="hierChild4" presStyleCnt="0"/>
      <dgm:spPr/>
    </dgm:pt>
    <dgm:pt modelId="{81C5543A-E798-4998-98F9-7D2FFFB330FE}" type="pres">
      <dgm:prSet presAssocID="{E6EA1E0D-1F79-466C-8C8D-02C34D41AC9C}" presName="hierChild5" presStyleCnt="0"/>
      <dgm:spPr/>
    </dgm:pt>
    <dgm:pt modelId="{EDC923D7-2095-4EBD-8298-AE71688EA652}" type="pres">
      <dgm:prSet presAssocID="{A89DE8A2-0A79-4ACA-B548-286D91BD596C}" presName="Name37" presStyleLbl="parChTrans1D4" presStyleIdx="7" presStyleCnt="10"/>
      <dgm:spPr/>
    </dgm:pt>
    <dgm:pt modelId="{923CE447-066E-4B0A-9317-7116AA4FCAE6}" type="pres">
      <dgm:prSet presAssocID="{F95D88EA-D19A-4EC6-82F2-CC93583078DA}" presName="hierRoot2" presStyleCnt="0">
        <dgm:presLayoutVars>
          <dgm:hierBranch val="init"/>
        </dgm:presLayoutVars>
      </dgm:prSet>
      <dgm:spPr/>
    </dgm:pt>
    <dgm:pt modelId="{07B2DAD8-8AC0-4D97-934A-382ACAC141C6}" type="pres">
      <dgm:prSet presAssocID="{F95D88EA-D19A-4EC6-82F2-CC93583078DA}" presName="rootComposite" presStyleCnt="0"/>
      <dgm:spPr/>
    </dgm:pt>
    <dgm:pt modelId="{AE0EB33A-23AB-428B-9C3E-147BFD92783C}" type="pres">
      <dgm:prSet presAssocID="{F95D88EA-D19A-4EC6-82F2-CC93583078DA}" presName="rootText" presStyleLbl="node4" presStyleIdx="7" presStyleCnt="10">
        <dgm:presLayoutVars>
          <dgm:chPref val="3"/>
        </dgm:presLayoutVars>
      </dgm:prSet>
      <dgm:spPr/>
    </dgm:pt>
    <dgm:pt modelId="{A69FFA26-9293-43DC-841A-EF4FB105197E}" type="pres">
      <dgm:prSet presAssocID="{F95D88EA-D19A-4EC6-82F2-CC93583078DA}" presName="rootConnector" presStyleLbl="node4" presStyleIdx="7" presStyleCnt="10"/>
      <dgm:spPr/>
    </dgm:pt>
    <dgm:pt modelId="{85C5453E-B318-4CBA-BF56-0F173B7CE55D}" type="pres">
      <dgm:prSet presAssocID="{F95D88EA-D19A-4EC6-82F2-CC93583078DA}" presName="hierChild4" presStyleCnt="0"/>
      <dgm:spPr/>
    </dgm:pt>
    <dgm:pt modelId="{4ADEB8E7-3F46-4DF4-8E56-CC9AB4EF1D08}" type="pres">
      <dgm:prSet presAssocID="{F95D88EA-D19A-4EC6-82F2-CC93583078DA}" presName="hierChild5" presStyleCnt="0"/>
      <dgm:spPr/>
    </dgm:pt>
    <dgm:pt modelId="{D7F9533E-78B5-43E9-BF69-574CC5207D36}" type="pres">
      <dgm:prSet presAssocID="{D5BD3023-4D8C-4F75-89DE-AAEC8D406DA1}" presName="hierChild5" presStyleCnt="0"/>
      <dgm:spPr/>
    </dgm:pt>
    <dgm:pt modelId="{6B44F1ED-8CDF-464B-BD3A-0342EDE2964C}" type="pres">
      <dgm:prSet presAssocID="{FC8FE3BB-53CD-4206-8964-597E8E449120}" presName="Name37" presStyleLbl="parChTrans1D4" presStyleIdx="8" presStyleCnt="10"/>
      <dgm:spPr/>
    </dgm:pt>
    <dgm:pt modelId="{7B4A8E52-04B7-4A0F-B7EF-C126432C55BF}" type="pres">
      <dgm:prSet presAssocID="{8BBAAFC4-016E-4894-B345-506B7ECCF436}" presName="hierRoot2" presStyleCnt="0">
        <dgm:presLayoutVars>
          <dgm:hierBranch val="init"/>
        </dgm:presLayoutVars>
      </dgm:prSet>
      <dgm:spPr/>
    </dgm:pt>
    <dgm:pt modelId="{8E178B68-0BA3-4D26-AD96-607F61EDBBDC}" type="pres">
      <dgm:prSet presAssocID="{8BBAAFC4-016E-4894-B345-506B7ECCF436}" presName="rootComposite" presStyleCnt="0"/>
      <dgm:spPr/>
    </dgm:pt>
    <dgm:pt modelId="{BDDD39A7-BFC4-445D-B9A9-B02623507F51}" type="pres">
      <dgm:prSet presAssocID="{8BBAAFC4-016E-4894-B345-506B7ECCF436}" presName="rootText" presStyleLbl="node4" presStyleIdx="8" presStyleCnt="10">
        <dgm:presLayoutVars>
          <dgm:chPref val="3"/>
        </dgm:presLayoutVars>
      </dgm:prSet>
      <dgm:spPr/>
    </dgm:pt>
    <dgm:pt modelId="{5A91E2EC-2781-48FD-8293-4E3B4CBF3861}" type="pres">
      <dgm:prSet presAssocID="{8BBAAFC4-016E-4894-B345-506B7ECCF436}" presName="rootConnector" presStyleLbl="node4" presStyleIdx="8" presStyleCnt="10"/>
      <dgm:spPr/>
    </dgm:pt>
    <dgm:pt modelId="{AF9F7BE3-F97C-4A8E-A39F-3CDA6738245B}" type="pres">
      <dgm:prSet presAssocID="{8BBAAFC4-016E-4894-B345-506B7ECCF436}" presName="hierChild4" presStyleCnt="0"/>
      <dgm:spPr/>
    </dgm:pt>
    <dgm:pt modelId="{B0497EE0-C77B-4697-A9FE-B6C3A45A0652}" type="pres">
      <dgm:prSet presAssocID="{94A63F45-64BD-456F-B294-02210E74DCB8}" presName="Name37" presStyleLbl="parChTrans1D4" presStyleIdx="9" presStyleCnt="10"/>
      <dgm:spPr/>
    </dgm:pt>
    <dgm:pt modelId="{9D831AFE-82A3-4665-8C93-185D6EDC1990}" type="pres">
      <dgm:prSet presAssocID="{6554BDBE-EFA1-4191-92BF-163FA6D0111F}" presName="hierRoot2" presStyleCnt="0">
        <dgm:presLayoutVars>
          <dgm:hierBranch val="init"/>
        </dgm:presLayoutVars>
      </dgm:prSet>
      <dgm:spPr/>
    </dgm:pt>
    <dgm:pt modelId="{B432664E-EACF-4E00-AB2B-169C08FECBCC}" type="pres">
      <dgm:prSet presAssocID="{6554BDBE-EFA1-4191-92BF-163FA6D0111F}" presName="rootComposite" presStyleCnt="0"/>
      <dgm:spPr/>
    </dgm:pt>
    <dgm:pt modelId="{13A2BC2F-E502-42FB-9C36-DD41C4E81FFD}" type="pres">
      <dgm:prSet presAssocID="{6554BDBE-EFA1-4191-92BF-163FA6D0111F}" presName="rootText" presStyleLbl="node4" presStyleIdx="9" presStyleCnt="10">
        <dgm:presLayoutVars>
          <dgm:chPref val="3"/>
        </dgm:presLayoutVars>
      </dgm:prSet>
      <dgm:spPr/>
    </dgm:pt>
    <dgm:pt modelId="{7E4FFC74-E10D-4814-88C1-A85C84DF6168}" type="pres">
      <dgm:prSet presAssocID="{6554BDBE-EFA1-4191-92BF-163FA6D0111F}" presName="rootConnector" presStyleLbl="node4" presStyleIdx="9" presStyleCnt="10"/>
      <dgm:spPr/>
    </dgm:pt>
    <dgm:pt modelId="{E6033DA2-5F05-48D9-B988-7EF6BF8B17A3}" type="pres">
      <dgm:prSet presAssocID="{6554BDBE-EFA1-4191-92BF-163FA6D0111F}" presName="hierChild4" presStyleCnt="0"/>
      <dgm:spPr/>
    </dgm:pt>
    <dgm:pt modelId="{CC87DEC5-9033-49FC-9AA7-B2D694BBE85D}" type="pres">
      <dgm:prSet presAssocID="{6554BDBE-EFA1-4191-92BF-163FA6D0111F}" presName="hierChild5" presStyleCnt="0"/>
      <dgm:spPr/>
    </dgm:pt>
    <dgm:pt modelId="{6E8258DC-C084-4DE9-B114-DE2A8679173A}" type="pres">
      <dgm:prSet presAssocID="{8BBAAFC4-016E-4894-B345-506B7ECCF436}" presName="hierChild5" presStyleCnt="0"/>
      <dgm:spPr/>
    </dgm:pt>
    <dgm:pt modelId="{3C8013A2-8B53-4FE2-AECD-AED60BCA916D}" type="pres">
      <dgm:prSet presAssocID="{2568117E-04FC-417E-85D1-DA7D17E210B3}" presName="hierChild5" presStyleCnt="0"/>
      <dgm:spPr/>
    </dgm:pt>
    <dgm:pt modelId="{4FEABFDE-C378-4AAA-801E-1F1C4DE2B435}" type="pres">
      <dgm:prSet presAssocID="{26074334-63C2-4831-B5E5-89D0F6B959D6}" presName="hierChild5" presStyleCnt="0"/>
      <dgm:spPr/>
    </dgm:pt>
    <dgm:pt modelId="{14EF5B36-E902-4BBA-87EF-837A10A434D5}" type="pres">
      <dgm:prSet presAssocID="{FACF91C1-3091-4EA5-9A95-21740D6E5FE7}" presName="Name37" presStyleLbl="parChTrans1D2" presStyleIdx="2" presStyleCnt="3"/>
      <dgm:spPr/>
    </dgm:pt>
    <dgm:pt modelId="{57991EB9-B59A-4FE7-A76C-75B7B65F42A5}" type="pres">
      <dgm:prSet presAssocID="{944ED53B-60D1-4D1D-94C6-3B91F4F8C20E}" presName="hierRoot2" presStyleCnt="0">
        <dgm:presLayoutVars>
          <dgm:hierBranch val="init"/>
        </dgm:presLayoutVars>
      </dgm:prSet>
      <dgm:spPr/>
    </dgm:pt>
    <dgm:pt modelId="{FD1D59E7-1066-4927-8E52-20ED6590F602}" type="pres">
      <dgm:prSet presAssocID="{944ED53B-60D1-4D1D-94C6-3B91F4F8C20E}" presName="rootComposite" presStyleCnt="0"/>
      <dgm:spPr/>
    </dgm:pt>
    <dgm:pt modelId="{13BCB0F9-BD16-4C58-978E-DF7E6E9F086D}" type="pres">
      <dgm:prSet presAssocID="{944ED53B-60D1-4D1D-94C6-3B91F4F8C20E}" presName="rootText" presStyleLbl="node2" presStyleIdx="2" presStyleCnt="3">
        <dgm:presLayoutVars>
          <dgm:chPref val="3"/>
        </dgm:presLayoutVars>
      </dgm:prSet>
      <dgm:spPr/>
    </dgm:pt>
    <dgm:pt modelId="{045F8788-B413-4240-A5AC-81ABBBD6583A}" type="pres">
      <dgm:prSet presAssocID="{944ED53B-60D1-4D1D-94C6-3B91F4F8C20E}" presName="rootConnector" presStyleLbl="node2" presStyleIdx="2" presStyleCnt="3"/>
      <dgm:spPr/>
    </dgm:pt>
    <dgm:pt modelId="{B442C498-C49D-4F6C-BB83-4642040207C3}" type="pres">
      <dgm:prSet presAssocID="{944ED53B-60D1-4D1D-94C6-3B91F4F8C20E}" presName="hierChild4" presStyleCnt="0"/>
      <dgm:spPr/>
    </dgm:pt>
    <dgm:pt modelId="{23CB832F-96CF-4CF7-8FFF-F21904434FE8}" type="pres">
      <dgm:prSet presAssocID="{944ED53B-60D1-4D1D-94C6-3B91F4F8C20E}" presName="hierChild5" presStyleCnt="0"/>
      <dgm:spPr/>
    </dgm:pt>
    <dgm:pt modelId="{45366688-F0B6-40CE-9852-A67C23DE9BCE}" type="pres">
      <dgm:prSet presAssocID="{76927F12-FE06-4642-93EF-F96F6D7F1122}" presName="hierChild3" presStyleCnt="0"/>
      <dgm:spPr/>
    </dgm:pt>
  </dgm:ptLst>
  <dgm:cxnLst>
    <dgm:cxn modelId="{97D56402-EE77-4D30-BD4A-4DAD256A603B}" type="presOf" srcId="{8AAB5678-4CCE-4968-8D3F-6CFB38B90278}" destId="{905429F7-1EA7-4BD6-9876-802D6FE02D29}" srcOrd="0" destOrd="0" presId="urn:microsoft.com/office/officeart/2005/8/layout/orgChart1"/>
    <dgm:cxn modelId="{57D38209-A613-4802-9E45-AE9F0168C926}" type="presOf" srcId="{E6EA1E0D-1F79-466C-8C8D-02C34D41AC9C}" destId="{521AF74E-628A-4E63-A60E-130AE367E618}" srcOrd="1" destOrd="0" presId="urn:microsoft.com/office/officeart/2005/8/layout/orgChart1"/>
    <dgm:cxn modelId="{87D28B0C-E458-485C-B39E-B090D6D0AD91}" type="presOf" srcId="{8BBAAFC4-016E-4894-B345-506B7ECCF436}" destId="{5A91E2EC-2781-48FD-8293-4E3B4CBF3861}" srcOrd="1" destOrd="0" presId="urn:microsoft.com/office/officeart/2005/8/layout/orgChart1"/>
    <dgm:cxn modelId="{B688350D-C2F3-4C44-B3B6-BB24925BBCFC}" type="presOf" srcId="{7857F341-2563-43D6-93AA-51015DFC14EE}" destId="{68433787-F7F4-4E92-87E5-381628A5D660}" srcOrd="0" destOrd="0" presId="urn:microsoft.com/office/officeart/2005/8/layout/orgChart1"/>
    <dgm:cxn modelId="{2EE1400D-2369-4EE8-B35B-3D91B14933F1}" type="presOf" srcId="{2D45DA19-DA76-4F32-BD4A-55703E0160A2}" destId="{B0638AB1-A396-41DA-B28A-55CCB8B9564A}" srcOrd="0" destOrd="0" presId="urn:microsoft.com/office/officeart/2005/8/layout/orgChart1"/>
    <dgm:cxn modelId="{5E050D0E-DE90-4B86-88AD-7B71FC19B58A}" type="presOf" srcId="{6554BDBE-EFA1-4191-92BF-163FA6D0111F}" destId="{7E4FFC74-E10D-4814-88C1-A85C84DF6168}" srcOrd="1" destOrd="0" presId="urn:microsoft.com/office/officeart/2005/8/layout/orgChart1"/>
    <dgm:cxn modelId="{99B73010-04E4-47F3-8301-8BE9C08BBCFD}" srcId="{B8795684-B8D4-490A-A34B-F4AB18669B24}" destId="{76927F12-FE06-4642-93EF-F96F6D7F1122}" srcOrd="0" destOrd="0" parTransId="{3573351A-0B03-4FF7-9A1E-83E3C888E013}" sibTransId="{78F73B5B-451D-4885-9031-AAB4E0C543DC}"/>
    <dgm:cxn modelId="{C804A018-99C1-445E-BCC4-66914DEE19C1}" type="presOf" srcId="{375D7AC9-7850-463D-806D-87DDAC4860DB}" destId="{8E14F91F-B856-441C-98FC-5EC09D67682B}" srcOrd="1" destOrd="0" presId="urn:microsoft.com/office/officeart/2005/8/layout/orgChart1"/>
    <dgm:cxn modelId="{C464261A-A945-44C7-A973-91487AFDE43E}" type="presOf" srcId="{26074334-63C2-4831-B5E5-89D0F6B959D6}" destId="{4FF68538-9EFC-4524-AC88-724CD64B9AAF}" srcOrd="0" destOrd="0" presId="urn:microsoft.com/office/officeart/2005/8/layout/orgChart1"/>
    <dgm:cxn modelId="{3DA4CE1A-9A4B-41E9-9D55-187595996669}" srcId="{D5BD3023-4D8C-4F75-89DE-AAEC8D406DA1}" destId="{F95D88EA-D19A-4EC6-82F2-CC93583078DA}" srcOrd="1" destOrd="0" parTransId="{A89DE8A2-0A79-4ACA-B548-286D91BD596C}" sibTransId="{D462D1B4-F391-4CF3-B2F1-0C3F52640447}"/>
    <dgm:cxn modelId="{BF2C801C-3074-4B81-80DA-C9A2758D665A}" srcId="{04367888-3919-408A-ADF4-11DDDC52591B}" destId="{AFD2EB34-E2FE-4CF4-9C55-EB6FE8DB7407}" srcOrd="0" destOrd="0" parTransId="{B6CEF1B0-B89D-4088-A846-2D6172AF8283}" sibTransId="{8B8DFBE3-90DC-4CA7-A743-997E498A0E46}"/>
    <dgm:cxn modelId="{58E70D22-9E13-4DAE-807C-8E95B7320636}" type="presOf" srcId="{0342FA7B-4E6B-4F9D-AD4E-1DD624AF9B53}" destId="{7A1C3658-E177-4492-B75F-9438637B7913}" srcOrd="0" destOrd="0" presId="urn:microsoft.com/office/officeart/2005/8/layout/orgChart1"/>
    <dgm:cxn modelId="{D78D9623-F28D-4F91-A004-C3209326D35D}" type="presOf" srcId="{94A63F45-64BD-456F-B294-02210E74DCB8}" destId="{B0497EE0-C77B-4697-A9FE-B6C3A45A0652}" srcOrd="0" destOrd="0" presId="urn:microsoft.com/office/officeart/2005/8/layout/orgChart1"/>
    <dgm:cxn modelId="{87BBED23-3B63-484B-9ECA-3E700D2AF927}" type="presOf" srcId="{AFD2EB34-E2FE-4CF4-9C55-EB6FE8DB7407}" destId="{109E1B5D-63A3-4893-8192-C20B588F02EC}" srcOrd="1" destOrd="0" presId="urn:microsoft.com/office/officeart/2005/8/layout/orgChart1"/>
    <dgm:cxn modelId="{E3D18128-B1C9-433C-883A-6AD9E9078C4B}" type="presOf" srcId="{04367888-3919-408A-ADF4-11DDDC52591B}" destId="{98C7266B-F27C-48FA-AEA1-05EE9EA1E89B}" srcOrd="1" destOrd="0" presId="urn:microsoft.com/office/officeart/2005/8/layout/orgChart1"/>
    <dgm:cxn modelId="{0E37B128-DD58-496B-B7A8-940417F6CF5A}" type="presOf" srcId="{76927F12-FE06-4642-93EF-F96F6D7F1122}" destId="{D7CA2D4E-E28A-42CE-A4EF-D169054411B9}" srcOrd="1" destOrd="0" presId="urn:microsoft.com/office/officeart/2005/8/layout/orgChart1"/>
    <dgm:cxn modelId="{CF400B2D-69C8-44C2-9FC2-B58ED43E72D4}" type="presOf" srcId="{944ED53B-60D1-4D1D-94C6-3B91F4F8C20E}" destId="{13BCB0F9-BD16-4C58-978E-DF7E6E9F086D}" srcOrd="0" destOrd="0" presId="urn:microsoft.com/office/officeart/2005/8/layout/orgChart1"/>
    <dgm:cxn modelId="{B781AE2D-6294-456F-8311-2F1902C60DBE}" type="presOf" srcId="{FC8FE3BB-53CD-4206-8964-597E8E449120}" destId="{6B44F1ED-8CDF-464B-BD3A-0342EDE2964C}" srcOrd="0" destOrd="0" presId="urn:microsoft.com/office/officeart/2005/8/layout/orgChart1"/>
    <dgm:cxn modelId="{7DA72C2E-8B92-46BB-BD58-7638ECB51553}" type="presOf" srcId="{2568117E-04FC-417E-85D1-DA7D17E210B3}" destId="{5E34EDF9-C6C3-4612-9C01-1739DBFB9AF4}" srcOrd="0" destOrd="0" presId="urn:microsoft.com/office/officeart/2005/8/layout/orgChart1"/>
    <dgm:cxn modelId="{23306931-387D-4790-980A-EAA878CF7921}" srcId="{D5BD3023-4D8C-4F75-89DE-AAEC8D406DA1}" destId="{E6EA1E0D-1F79-466C-8C8D-02C34D41AC9C}" srcOrd="0" destOrd="0" parTransId="{0109FFC5-477A-4FA4-B263-680B46945267}" sibTransId="{71E91D6F-9D52-45DD-9234-EF1B2C2BACFB}"/>
    <dgm:cxn modelId="{C030B831-A0E1-4F26-B13D-126F0329FD21}" type="presOf" srcId="{F95D88EA-D19A-4EC6-82F2-CC93583078DA}" destId="{A69FFA26-9293-43DC-841A-EF4FB105197E}" srcOrd="1" destOrd="0" presId="urn:microsoft.com/office/officeart/2005/8/layout/orgChart1"/>
    <dgm:cxn modelId="{76114635-9463-4F93-B66E-F9F51CC1E14A}" srcId="{76927F12-FE06-4642-93EF-F96F6D7F1122}" destId="{F7020F78-1D8E-4493-8EB4-FC3BD961717D}" srcOrd="0" destOrd="0" parTransId="{CF116576-51CC-463B-9E0B-DFEF080837FD}" sibTransId="{F72AFA30-C176-45BB-9C85-935D2E092DFB}"/>
    <dgm:cxn modelId="{69F58C35-CA5A-4819-A258-8F32F283C6D3}" type="presOf" srcId="{CD68FF1C-7B18-41EE-9F7F-E5B95A127A23}" destId="{DD5B9A7F-CCB1-4E6E-8C70-711B4810B3C9}" srcOrd="1" destOrd="0" presId="urn:microsoft.com/office/officeart/2005/8/layout/orgChart1"/>
    <dgm:cxn modelId="{BD017836-4D7B-4D8F-9496-E399ADEDFAE7}" type="presOf" srcId="{D5BD3023-4D8C-4F75-89DE-AAEC8D406DA1}" destId="{E904F109-F21B-4895-859D-6877F20B4BA4}" srcOrd="1" destOrd="0" presId="urn:microsoft.com/office/officeart/2005/8/layout/orgChart1"/>
    <dgm:cxn modelId="{F132E437-3AA0-4502-B460-50F3A16DEE2D}" type="presOf" srcId="{F95D88EA-D19A-4EC6-82F2-CC93583078DA}" destId="{AE0EB33A-23AB-428B-9C3E-147BFD92783C}" srcOrd="0" destOrd="0" presId="urn:microsoft.com/office/officeart/2005/8/layout/orgChart1"/>
    <dgm:cxn modelId="{FAAE8B5B-277E-4623-AABE-13D82E452268}" type="presOf" srcId="{085E24DC-1B2C-414D-818E-FCB221605D97}" destId="{241C3496-E908-4F6A-8372-99B7CDA98F20}" srcOrd="1" destOrd="0" presId="urn:microsoft.com/office/officeart/2005/8/layout/orgChart1"/>
    <dgm:cxn modelId="{327D975C-13CE-4C34-BADF-E5BB23DD0CB7}" type="presOf" srcId="{0109FFC5-477A-4FA4-B263-680B46945267}" destId="{49CB6829-BC81-45E1-A634-B1E85FC7B361}" srcOrd="0" destOrd="0" presId="urn:microsoft.com/office/officeart/2005/8/layout/orgChart1"/>
    <dgm:cxn modelId="{F5C2795F-1073-4843-B57C-E011EA02BF7F}" type="presOf" srcId="{76927F12-FE06-4642-93EF-F96F6D7F1122}" destId="{0E86D783-CF32-49C2-8331-2A678888A8CA}" srcOrd="0" destOrd="0" presId="urn:microsoft.com/office/officeart/2005/8/layout/orgChart1"/>
    <dgm:cxn modelId="{807A4743-1FBD-4DC5-A24C-D5568F310401}" type="presOf" srcId="{04367888-3919-408A-ADF4-11DDDC52591B}" destId="{A1D7FCFE-C14D-44F1-BAFB-4DF0CA090C83}" srcOrd="0" destOrd="0" presId="urn:microsoft.com/office/officeart/2005/8/layout/orgChart1"/>
    <dgm:cxn modelId="{05358265-BCDD-4039-81EE-128005A96D9F}" type="presOf" srcId="{CD68FF1C-7B18-41EE-9F7F-E5B95A127A23}" destId="{AB9D0938-C2D5-428B-A257-6AE4E0E9EE50}" srcOrd="0" destOrd="0" presId="urn:microsoft.com/office/officeart/2005/8/layout/orgChart1"/>
    <dgm:cxn modelId="{6E36A848-605E-4E90-B22B-620D21482F65}" type="presOf" srcId="{B6CEF1B0-B89D-4088-A846-2D6172AF8283}" destId="{6E9A999D-ED74-4C35-96A5-AB875B1D4C22}" srcOrd="0" destOrd="0" presId="urn:microsoft.com/office/officeart/2005/8/layout/orgChart1"/>
    <dgm:cxn modelId="{EE6E3A4B-887E-4B9D-8109-B3E0817E8F86}" type="presOf" srcId="{6FD0506D-E9D1-4DA9-9050-BAB374DE2017}" destId="{09E29D8A-554E-404F-8F21-F29E466459D7}" srcOrd="1" destOrd="0" presId="urn:microsoft.com/office/officeart/2005/8/layout/orgChart1"/>
    <dgm:cxn modelId="{44F69B4D-A024-4CDF-8D7E-069FEB0D4267}" srcId="{2568117E-04FC-417E-85D1-DA7D17E210B3}" destId="{D5BD3023-4D8C-4F75-89DE-AAEC8D406DA1}" srcOrd="0" destOrd="0" parTransId="{7857F341-2563-43D6-93AA-51015DFC14EE}" sibTransId="{D1ABE06F-1D27-43CD-B516-799E904D99BA}"/>
    <dgm:cxn modelId="{6E001C4F-B20E-439F-9FCD-6F3EACEC5551}" type="presOf" srcId="{FC8BC0B2-F573-4CE3-B94C-CCA7B65B979F}" destId="{AAAD3B18-A11F-4AC4-B9EE-EFBBE2FFC1B1}" srcOrd="0" destOrd="0" presId="urn:microsoft.com/office/officeart/2005/8/layout/orgChart1"/>
    <dgm:cxn modelId="{06CEE971-2564-47AB-9A96-49562CE258DF}" type="presOf" srcId="{6554BDBE-EFA1-4191-92BF-163FA6D0111F}" destId="{13A2BC2F-E502-42FB-9C36-DD41C4E81FFD}" srcOrd="0" destOrd="0" presId="urn:microsoft.com/office/officeart/2005/8/layout/orgChart1"/>
    <dgm:cxn modelId="{A244B453-C1EF-4F38-96E1-0566E445F86B}" type="presOf" srcId="{99AC1B64-8F41-4AE8-B06F-6574DAB85A17}" destId="{A9DF87F5-7512-410F-A101-D1FD1E554C30}" srcOrd="0" destOrd="0" presId="urn:microsoft.com/office/officeart/2005/8/layout/orgChart1"/>
    <dgm:cxn modelId="{4B404176-4BE0-4483-B0C7-2883D4C0322B}" type="presOf" srcId="{A89DE8A2-0A79-4ACA-B548-286D91BD596C}" destId="{EDC923D7-2095-4EBD-8298-AE71688EA652}" srcOrd="0" destOrd="0" presId="urn:microsoft.com/office/officeart/2005/8/layout/orgChart1"/>
    <dgm:cxn modelId="{4CE31E78-4B11-48C4-95AD-A712C093F134}" type="presOf" srcId="{944ED53B-60D1-4D1D-94C6-3B91F4F8C20E}" destId="{045F8788-B413-4240-A5AC-81ABBBD6583A}" srcOrd="1" destOrd="0" presId="urn:microsoft.com/office/officeart/2005/8/layout/orgChart1"/>
    <dgm:cxn modelId="{49E79A59-8B53-4479-8A7D-FB8B64C51D41}" srcId="{0342FA7B-4E6B-4F9D-AD4E-1DD624AF9B53}" destId="{3E645365-3949-46C6-8BCD-3EAA3A9F9C39}" srcOrd="2" destOrd="0" parTransId="{CB44556A-F09D-4214-8953-AFB9AD944F66}" sibTransId="{4077163B-709B-42D9-86E4-88F6E674E728}"/>
    <dgm:cxn modelId="{64CAEA5A-CC76-42E6-A1B5-058DFAB6FEB8}" type="presOf" srcId="{EC62B0C6-E85A-440F-A2CB-20B595A835FF}" destId="{5AE77186-8F18-4D07-B8F8-A7775B1FA949}" srcOrd="0" destOrd="0" presId="urn:microsoft.com/office/officeart/2005/8/layout/orgChart1"/>
    <dgm:cxn modelId="{038A397C-A7D4-4BE5-8E4C-56EFBDEB8EA2}" srcId="{F7020F78-1D8E-4493-8EB4-FC3BD961717D}" destId="{0342FA7B-4E6B-4F9D-AD4E-1DD624AF9B53}" srcOrd="0" destOrd="0" parTransId="{99AC1B64-8F41-4AE8-B06F-6574DAB85A17}" sibTransId="{DDD8DFCB-22D7-408A-8F58-85C2F1429939}"/>
    <dgm:cxn modelId="{D895667F-B451-4259-8DE3-4E95E7D8F335}" type="presOf" srcId="{26074334-63C2-4831-B5E5-89D0F6B959D6}" destId="{CF8AC674-D5EB-4AEB-B988-F1C46327BB59}" srcOrd="1" destOrd="0" presId="urn:microsoft.com/office/officeart/2005/8/layout/orgChart1"/>
    <dgm:cxn modelId="{5855AF81-70E2-4C00-8667-F5FB65F464C3}" type="presOf" srcId="{CB44556A-F09D-4214-8953-AFB9AD944F66}" destId="{7CFC1B29-3922-4CFE-95C1-514C85789CD4}" srcOrd="0" destOrd="0" presId="urn:microsoft.com/office/officeart/2005/8/layout/orgChart1"/>
    <dgm:cxn modelId="{6C2FF882-A2BA-4C2E-9C0D-1931D8DE9434}" type="presOf" srcId="{F7020F78-1D8E-4493-8EB4-FC3BD961717D}" destId="{1098FF67-8914-4EF0-BBBE-97C7EC05FA02}" srcOrd="1" destOrd="0" presId="urn:microsoft.com/office/officeart/2005/8/layout/orgChart1"/>
    <dgm:cxn modelId="{5A13308A-A4DB-433B-9332-0AE50C4E2867}" srcId="{8BBAAFC4-016E-4894-B345-506B7ECCF436}" destId="{6554BDBE-EFA1-4191-92BF-163FA6D0111F}" srcOrd="0" destOrd="0" parTransId="{94A63F45-64BD-456F-B294-02210E74DCB8}" sibTransId="{ABC233EF-8A3F-4F13-A67E-F68F43BE4F9A}"/>
    <dgm:cxn modelId="{6CE3358C-49E9-4668-81EA-2E3EC0F87B5A}" srcId="{0342FA7B-4E6B-4F9D-AD4E-1DD624AF9B53}" destId="{6FD0506D-E9D1-4DA9-9050-BAB374DE2017}" srcOrd="0" destOrd="0" parTransId="{FC8BC0B2-F573-4CE3-B94C-CCA7B65B979F}" sibTransId="{4B4FC39D-3B58-49A6-80CD-2251EB04752D}"/>
    <dgm:cxn modelId="{771DA18C-7476-41EC-9936-0C01497FB6C4}" type="presOf" srcId="{3E645365-3949-46C6-8BCD-3EAA3A9F9C39}" destId="{8E0FDD3B-3E79-4306-8E15-0E1B73818BFD}" srcOrd="0" destOrd="0" presId="urn:microsoft.com/office/officeart/2005/8/layout/orgChart1"/>
    <dgm:cxn modelId="{A377418D-7CAB-4359-A6E9-A35550FBE24A}" type="presOf" srcId="{E6EA1E0D-1F79-466C-8C8D-02C34D41AC9C}" destId="{0764558B-22AA-4D61-A3C2-E1C042B59F2F}" srcOrd="0" destOrd="0" presId="urn:microsoft.com/office/officeart/2005/8/layout/orgChart1"/>
    <dgm:cxn modelId="{70CC058E-DD2B-451F-95D6-D33C2565BED2}" type="presOf" srcId="{6FD0506D-E9D1-4DA9-9050-BAB374DE2017}" destId="{D4227733-2FB8-40C5-B031-1EE7F96D74B0}" srcOrd="0" destOrd="0" presId="urn:microsoft.com/office/officeart/2005/8/layout/orgChart1"/>
    <dgm:cxn modelId="{0900798F-E227-473C-93EA-2003F97050B4}" srcId="{26074334-63C2-4831-B5E5-89D0F6B959D6}" destId="{2568117E-04FC-417E-85D1-DA7D17E210B3}" srcOrd="1" destOrd="0" parTransId="{2D45DA19-DA76-4F32-BD4A-55703E0160A2}" sibTransId="{92E500B9-AE7F-4440-B0D2-EC4ADD97310C}"/>
    <dgm:cxn modelId="{B13C4A90-0E99-48C5-875A-6CEE91C1D585}" srcId="{F7020F78-1D8E-4493-8EB4-FC3BD961717D}" destId="{04367888-3919-408A-ADF4-11DDDC52591B}" srcOrd="1" destOrd="0" parTransId="{F5ED4F07-123D-4266-A0AA-9E45C19B831D}" sibTransId="{6A3CAFD7-08AE-4530-87E3-79E0A0D7C4C2}"/>
    <dgm:cxn modelId="{06CDF094-E853-466C-AEDA-BEC3DDEB162B}" type="presOf" srcId="{2568117E-04FC-417E-85D1-DA7D17E210B3}" destId="{E251E2EC-5FB4-4CB0-9F1E-ACCD56852C85}" srcOrd="1" destOrd="0" presId="urn:microsoft.com/office/officeart/2005/8/layout/orgChart1"/>
    <dgm:cxn modelId="{1AD3129B-0A80-43AE-8641-E50C80F0BE1F}" type="presOf" srcId="{3E645365-3949-46C6-8BCD-3EAA3A9F9C39}" destId="{771382B4-D648-4DAE-A11B-AE0012A53A9F}" srcOrd="1" destOrd="0" presId="urn:microsoft.com/office/officeart/2005/8/layout/orgChart1"/>
    <dgm:cxn modelId="{990C5FA2-AB2A-4A36-AFC5-1C26C569D1E8}" type="presOf" srcId="{958C6DCE-3218-4938-9B47-633F3254181F}" destId="{69D73107-BF2A-41DC-930E-CE3B8561435A}" srcOrd="0" destOrd="0" presId="urn:microsoft.com/office/officeart/2005/8/layout/orgChart1"/>
    <dgm:cxn modelId="{2F5C82A2-0ADB-4465-8F9D-C539463DDE7A}" srcId="{0342FA7B-4E6B-4F9D-AD4E-1DD624AF9B53}" destId="{085E24DC-1B2C-414D-818E-FCB221605D97}" srcOrd="1" destOrd="0" parTransId="{EC62B0C6-E85A-440F-A2CB-20B595A835FF}" sibTransId="{EE6B6C0A-53DA-4F4F-B66E-2A8B6B9331E3}"/>
    <dgm:cxn modelId="{C46B21AE-214D-4AA1-BC38-CC54A563676A}" srcId="{26074334-63C2-4831-B5E5-89D0F6B959D6}" destId="{CD68FF1C-7B18-41EE-9F7F-E5B95A127A23}" srcOrd="0" destOrd="0" parTransId="{8AAB5678-4CCE-4968-8D3F-6CFB38B90278}" sibTransId="{7D06B603-DD36-4129-8757-EDB6FCA0C5D3}"/>
    <dgm:cxn modelId="{678988B6-7CAC-4AD1-B49B-F5FFD174EECF}" type="presOf" srcId="{B8795684-B8D4-490A-A34B-F4AB18669B24}" destId="{78188CEC-41F9-4CE8-8D00-346E68E8D602}" srcOrd="0" destOrd="0" presId="urn:microsoft.com/office/officeart/2005/8/layout/orgChart1"/>
    <dgm:cxn modelId="{9C4435B8-D7D8-4BA1-89C3-ED0C1F611B68}" srcId="{76927F12-FE06-4642-93EF-F96F6D7F1122}" destId="{26074334-63C2-4831-B5E5-89D0F6B959D6}" srcOrd="1" destOrd="0" parTransId="{958C6DCE-3218-4938-9B47-633F3254181F}" sibTransId="{8A297333-29DA-4B88-968F-A48CE332F758}"/>
    <dgm:cxn modelId="{2425FFBE-B0F8-4D65-B942-0CD4C03046D0}" type="presOf" srcId="{F5ED4F07-123D-4266-A0AA-9E45C19B831D}" destId="{E154C73D-7F31-4DA4-8654-0C055D8CF138}" srcOrd="0" destOrd="0" presId="urn:microsoft.com/office/officeart/2005/8/layout/orgChart1"/>
    <dgm:cxn modelId="{7D93BFC3-8BE5-4768-AC70-3D0CB3CB0802}" type="presOf" srcId="{0342FA7B-4E6B-4F9D-AD4E-1DD624AF9B53}" destId="{91D6BA34-65EA-408F-AB11-9A0555FC2340}" srcOrd="1" destOrd="0" presId="urn:microsoft.com/office/officeart/2005/8/layout/orgChart1"/>
    <dgm:cxn modelId="{AC0A04CC-9CF2-4B09-81F7-29FC5809EA16}" type="presOf" srcId="{FACF91C1-3091-4EA5-9A95-21740D6E5FE7}" destId="{14EF5B36-E902-4BBA-87EF-837A10A434D5}" srcOrd="0" destOrd="0" presId="urn:microsoft.com/office/officeart/2005/8/layout/orgChart1"/>
    <dgm:cxn modelId="{C01324CC-9718-46C2-B974-ADD91A450232}" type="presOf" srcId="{375D7AC9-7850-463D-806D-87DDAC4860DB}" destId="{F423BAE4-005E-4ECF-9761-08BB75A2FE74}" srcOrd="0" destOrd="0" presId="urn:microsoft.com/office/officeart/2005/8/layout/orgChart1"/>
    <dgm:cxn modelId="{00566BCC-6B83-4D50-B56D-FAE2DCD92BFC}" type="presOf" srcId="{D5BD3023-4D8C-4F75-89DE-AAEC8D406DA1}" destId="{CA3A9C9E-91C7-4805-876D-7D7BD3172CAB}" srcOrd="0" destOrd="0" presId="urn:microsoft.com/office/officeart/2005/8/layout/orgChart1"/>
    <dgm:cxn modelId="{A29E64D8-80F5-4440-9C44-3032FA0A8E7F}" type="presOf" srcId="{CF116576-51CC-463B-9E0B-DFEF080837FD}" destId="{7A92FF8A-1BF9-4AE9-A5A6-C5A4263E5D88}" srcOrd="0" destOrd="0" presId="urn:microsoft.com/office/officeart/2005/8/layout/orgChart1"/>
    <dgm:cxn modelId="{A0B758E0-F4C2-4C74-8C62-90BBDBF66A05}" type="presOf" srcId="{6E1AF306-B351-4527-827D-40017D128275}" destId="{2BCDF63C-FEA2-4028-BED7-ACB0D065D925}" srcOrd="0" destOrd="0" presId="urn:microsoft.com/office/officeart/2005/8/layout/orgChart1"/>
    <dgm:cxn modelId="{B08570E2-1C3B-45F9-AE09-6054BC4670BF}" srcId="{CD68FF1C-7B18-41EE-9F7F-E5B95A127A23}" destId="{375D7AC9-7850-463D-806D-87DDAC4860DB}" srcOrd="0" destOrd="0" parTransId="{6E1AF306-B351-4527-827D-40017D128275}" sibTransId="{83B9BC2A-77F9-466C-9B20-250E7323367B}"/>
    <dgm:cxn modelId="{B3702DEA-EDA6-431E-BBED-02686A7AE71B}" type="presOf" srcId="{F7020F78-1D8E-4493-8EB4-FC3BD961717D}" destId="{5BA7E124-A598-4FAB-8886-6B93A4B6015B}" srcOrd="0" destOrd="0" presId="urn:microsoft.com/office/officeart/2005/8/layout/orgChart1"/>
    <dgm:cxn modelId="{61FED1F2-A97F-4216-A8EB-D2E60B4608C3}" type="presOf" srcId="{AFD2EB34-E2FE-4CF4-9C55-EB6FE8DB7407}" destId="{867B3D7A-0F39-4AF9-88DA-FA3B6E034D07}" srcOrd="0" destOrd="0" presId="urn:microsoft.com/office/officeart/2005/8/layout/orgChart1"/>
    <dgm:cxn modelId="{E8A30BF4-184E-4EB5-BBF2-55467A187EF7}" srcId="{2568117E-04FC-417E-85D1-DA7D17E210B3}" destId="{8BBAAFC4-016E-4894-B345-506B7ECCF436}" srcOrd="1" destOrd="0" parTransId="{FC8FE3BB-53CD-4206-8964-597E8E449120}" sibTransId="{77945872-2584-442A-825B-F03E1099C486}"/>
    <dgm:cxn modelId="{E95DC2F9-8225-44B1-85E0-4A7A8EA0AC17}" type="presOf" srcId="{085E24DC-1B2C-414D-818E-FCB221605D97}" destId="{2E74607D-D2A6-407E-8371-9D7269712F51}" srcOrd="0" destOrd="0" presId="urn:microsoft.com/office/officeart/2005/8/layout/orgChart1"/>
    <dgm:cxn modelId="{9B0ED3F9-971B-482C-BD73-3F987B1D4AE3}" srcId="{76927F12-FE06-4642-93EF-F96F6D7F1122}" destId="{944ED53B-60D1-4D1D-94C6-3B91F4F8C20E}" srcOrd="2" destOrd="0" parTransId="{FACF91C1-3091-4EA5-9A95-21740D6E5FE7}" sibTransId="{03572788-FBAA-4424-AF2E-B3212FDAEA0A}"/>
    <dgm:cxn modelId="{8E927BFC-35A1-4B95-BAAD-E72A37AAD0CC}" type="presOf" srcId="{8BBAAFC4-016E-4894-B345-506B7ECCF436}" destId="{BDDD39A7-BFC4-445D-B9A9-B02623507F51}" srcOrd="0" destOrd="0" presId="urn:microsoft.com/office/officeart/2005/8/layout/orgChart1"/>
    <dgm:cxn modelId="{173C32BE-6878-442C-915D-68AA314BC8A3}" type="presParOf" srcId="{78188CEC-41F9-4CE8-8D00-346E68E8D602}" destId="{652185FC-8561-4FCC-9BF1-64AC0A9FF070}" srcOrd="0" destOrd="0" presId="urn:microsoft.com/office/officeart/2005/8/layout/orgChart1"/>
    <dgm:cxn modelId="{6E9FB01F-7658-4E51-8FBC-C4D6647EC075}" type="presParOf" srcId="{652185FC-8561-4FCC-9BF1-64AC0A9FF070}" destId="{E61E4261-2B77-400B-97D6-30E3EACB296F}" srcOrd="0" destOrd="0" presId="urn:microsoft.com/office/officeart/2005/8/layout/orgChart1"/>
    <dgm:cxn modelId="{D4FE077E-0547-4450-89DE-BADC1AB4B846}" type="presParOf" srcId="{E61E4261-2B77-400B-97D6-30E3EACB296F}" destId="{0E86D783-CF32-49C2-8331-2A678888A8CA}" srcOrd="0" destOrd="0" presId="urn:microsoft.com/office/officeart/2005/8/layout/orgChart1"/>
    <dgm:cxn modelId="{31ABFB20-1B2A-4592-93EC-35CD78690573}" type="presParOf" srcId="{E61E4261-2B77-400B-97D6-30E3EACB296F}" destId="{D7CA2D4E-E28A-42CE-A4EF-D169054411B9}" srcOrd="1" destOrd="0" presId="urn:microsoft.com/office/officeart/2005/8/layout/orgChart1"/>
    <dgm:cxn modelId="{61C4A5EA-518A-4301-B933-24B8257AF55D}" type="presParOf" srcId="{652185FC-8561-4FCC-9BF1-64AC0A9FF070}" destId="{D0B58157-F428-4D57-A099-035A4EB060B3}" srcOrd="1" destOrd="0" presId="urn:microsoft.com/office/officeart/2005/8/layout/orgChart1"/>
    <dgm:cxn modelId="{6E735BC4-6B80-494C-BFFC-645ACA882975}" type="presParOf" srcId="{D0B58157-F428-4D57-A099-035A4EB060B3}" destId="{7A92FF8A-1BF9-4AE9-A5A6-C5A4263E5D88}" srcOrd="0" destOrd="0" presId="urn:microsoft.com/office/officeart/2005/8/layout/orgChart1"/>
    <dgm:cxn modelId="{41116997-C525-4B03-8DE3-A9E3D7799734}" type="presParOf" srcId="{D0B58157-F428-4D57-A099-035A4EB060B3}" destId="{F729CF79-633D-4C6D-B3E6-94CAFFA21AD7}" srcOrd="1" destOrd="0" presId="urn:microsoft.com/office/officeart/2005/8/layout/orgChart1"/>
    <dgm:cxn modelId="{4192375E-9F83-486A-83BB-7A726077AB3E}" type="presParOf" srcId="{F729CF79-633D-4C6D-B3E6-94CAFFA21AD7}" destId="{8E6F8598-4767-4794-9286-B5FE88B31DA2}" srcOrd="0" destOrd="0" presId="urn:microsoft.com/office/officeart/2005/8/layout/orgChart1"/>
    <dgm:cxn modelId="{B4219019-E564-4DB9-9421-7B87924591F9}" type="presParOf" srcId="{8E6F8598-4767-4794-9286-B5FE88B31DA2}" destId="{5BA7E124-A598-4FAB-8886-6B93A4B6015B}" srcOrd="0" destOrd="0" presId="urn:microsoft.com/office/officeart/2005/8/layout/orgChart1"/>
    <dgm:cxn modelId="{82E92093-A2EE-44F4-82F0-A2C6666634A1}" type="presParOf" srcId="{8E6F8598-4767-4794-9286-B5FE88B31DA2}" destId="{1098FF67-8914-4EF0-BBBE-97C7EC05FA02}" srcOrd="1" destOrd="0" presId="urn:microsoft.com/office/officeart/2005/8/layout/orgChart1"/>
    <dgm:cxn modelId="{D793C21C-21EA-48E9-9B27-B571460135DD}" type="presParOf" srcId="{F729CF79-633D-4C6D-B3E6-94CAFFA21AD7}" destId="{87BC9897-E97C-45AC-9E2D-859882F446DD}" srcOrd="1" destOrd="0" presId="urn:microsoft.com/office/officeart/2005/8/layout/orgChart1"/>
    <dgm:cxn modelId="{841703EF-7927-4052-B41F-BB3548BD30D4}" type="presParOf" srcId="{87BC9897-E97C-45AC-9E2D-859882F446DD}" destId="{A9DF87F5-7512-410F-A101-D1FD1E554C30}" srcOrd="0" destOrd="0" presId="urn:microsoft.com/office/officeart/2005/8/layout/orgChart1"/>
    <dgm:cxn modelId="{FFE80D87-B61E-4F86-80DE-4330846898C4}" type="presParOf" srcId="{87BC9897-E97C-45AC-9E2D-859882F446DD}" destId="{5C8CC795-4AB8-4E4A-8FDD-43135CDBA81C}" srcOrd="1" destOrd="0" presId="urn:microsoft.com/office/officeart/2005/8/layout/orgChart1"/>
    <dgm:cxn modelId="{4EE7E978-52E0-46CC-AEC8-F7967F7879E6}" type="presParOf" srcId="{5C8CC795-4AB8-4E4A-8FDD-43135CDBA81C}" destId="{3EFE985E-7E35-4981-9172-2BDCF4502AAE}" srcOrd="0" destOrd="0" presId="urn:microsoft.com/office/officeart/2005/8/layout/orgChart1"/>
    <dgm:cxn modelId="{C766D1D2-81D2-4BDC-BFED-D3CAB254AFEB}" type="presParOf" srcId="{3EFE985E-7E35-4981-9172-2BDCF4502AAE}" destId="{7A1C3658-E177-4492-B75F-9438637B7913}" srcOrd="0" destOrd="0" presId="urn:microsoft.com/office/officeart/2005/8/layout/orgChart1"/>
    <dgm:cxn modelId="{54A1F4EE-30A4-4EAB-AE7C-10D772E5E179}" type="presParOf" srcId="{3EFE985E-7E35-4981-9172-2BDCF4502AAE}" destId="{91D6BA34-65EA-408F-AB11-9A0555FC2340}" srcOrd="1" destOrd="0" presId="urn:microsoft.com/office/officeart/2005/8/layout/orgChart1"/>
    <dgm:cxn modelId="{D7ED7A90-F6A3-4C59-80EE-8A19DE51315D}" type="presParOf" srcId="{5C8CC795-4AB8-4E4A-8FDD-43135CDBA81C}" destId="{B38A77C0-68F9-4679-A46B-828A6A5FFAB0}" srcOrd="1" destOrd="0" presId="urn:microsoft.com/office/officeart/2005/8/layout/orgChart1"/>
    <dgm:cxn modelId="{AADF0B2B-BEEF-4546-A059-F46CFCE88390}" type="presParOf" srcId="{B38A77C0-68F9-4679-A46B-828A6A5FFAB0}" destId="{AAAD3B18-A11F-4AC4-B9EE-EFBBE2FFC1B1}" srcOrd="0" destOrd="0" presId="urn:microsoft.com/office/officeart/2005/8/layout/orgChart1"/>
    <dgm:cxn modelId="{496C0C35-BD74-43B6-A2B2-6485E8FF0B6F}" type="presParOf" srcId="{B38A77C0-68F9-4679-A46B-828A6A5FFAB0}" destId="{3F279EF4-24CD-4978-86F4-40777B026D04}" srcOrd="1" destOrd="0" presId="urn:microsoft.com/office/officeart/2005/8/layout/orgChart1"/>
    <dgm:cxn modelId="{BF502166-4F38-47FC-B462-EC4F962745FC}" type="presParOf" srcId="{3F279EF4-24CD-4978-86F4-40777B026D04}" destId="{4E54FCFF-BB14-4F0C-9072-FC0699F83D9E}" srcOrd="0" destOrd="0" presId="urn:microsoft.com/office/officeart/2005/8/layout/orgChart1"/>
    <dgm:cxn modelId="{C3A55B62-16DA-4F4A-B35C-4E1D2992D429}" type="presParOf" srcId="{4E54FCFF-BB14-4F0C-9072-FC0699F83D9E}" destId="{D4227733-2FB8-40C5-B031-1EE7F96D74B0}" srcOrd="0" destOrd="0" presId="urn:microsoft.com/office/officeart/2005/8/layout/orgChart1"/>
    <dgm:cxn modelId="{182B0079-1D05-4FF4-9B5B-E88B534895E9}" type="presParOf" srcId="{4E54FCFF-BB14-4F0C-9072-FC0699F83D9E}" destId="{09E29D8A-554E-404F-8F21-F29E466459D7}" srcOrd="1" destOrd="0" presId="urn:microsoft.com/office/officeart/2005/8/layout/orgChart1"/>
    <dgm:cxn modelId="{6AC22BB1-ADE3-4FDC-B540-7670BC297CDE}" type="presParOf" srcId="{3F279EF4-24CD-4978-86F4-40777B026D04}" destId="{47E48BA1-E543-4C0D-89D4-2EE06203E8BD}" srcOrd="1" destOrd="0" presId="urn:microsoft.com/office/officeart/2005/8/layout/orgChart1"/>
    <dgm:cxn modelId="{2B221D28-59E9-4BB0-9075-37421F108765}" type="presParOf" srcId="{3F279EF4-24CD-4978-86F4-40777B026D04}" destId="{0CC01BCC-87F6-481E-95A4-6067DB9A22B4}" srcOrd="2" destOrd="0" presId="urn:microsoft.com/office/officeart/2005/8/layout/orgChart1"/>
    <dgm:cxn modelId="{6732422A-4214-4A73-A3BB-6E226A010B9D}" type="presParOf" srcId="{B38A77C0-68F9-4679-A46B-828A6A5FFAB0}" destId="{5AE77186-8F18-4D07-B8F8-A7775B1FA949}" srcOrd="2" destOrd="0" presId="urn:microsoft.com/office/officeart/2005/8/layout/orgChart1"/>
    <dgm:cxn modelId="{19A25074-B6A9-4296-9CB4-E33064AACB9D}" type="presParOf" srcId="{B38A77C0-68F9-4679-A46B-828A6A5FFAB0}" destId="{BA30A281-6C22-4005-9254-95111DFB76D2}" srcOrd="3" destOrd="0" presId="urn:microsoft.com/office/officeart/2005/8/layout/orgChart1"/>
    <dgm:cxn modelId="{66BD8A6F-154D-4A61-A846-87D4E66D9C63}" type="presParOf" srcId="{BA30A281-6C22-4005-9254-95111DFB76D2}" destId="{4A60DD54-34EF-4EDC-AB3F-E92AD46A0A8C}" srcOrd="0" destOrd="0" presId="urn:microsoft.com/office/officeart/2005/8/layout/orgChart1"/>
    <dgm:cxn modelId="{69D31E2F-3681-4DE4-AE01-8005FE1F7A98}" type="presParOf" srcId="{4A60DD54-34EF-4EDC-AB3F-E92AD46A0A8C}" destId="{2E74607D-D2A6-407E-8371-9D7269712F51}" srcOrd="0" destOrd="0" presId="urn:microsoft.com/office/officeart/2005/8/layout/orgChart1"/>
    <dgm:cxn modelId="{CCFD0CC0-27A2-48AD-A390-87B8139460E1}" type="presParOf" srcId="{4A60DD54-34EF-4EDC-AB3F-E92AD46A0A8C}" destId="{241C3496-E908-4F6A-8372-99B7CDA98F20}" srcOrd="1" destOrd="0" presId="urn:microsoft.com/office/officeart/2005/8/layout/orgChart1"/>
    <dgm:cxn modelId="{E88EC07D-D8A7-4FE9-B535-2A9B8DC10007}" type="presParOf" srcId="{BA30A281-6C22-4005-9254-95111DFB76D2}" destId="{41C4CC7C-699E-4416-87C3-AA499D0915E0}" srcOrd="1" destOrd="0" presId="urn:microsoft.com/office/officeart/2005/8/layout/orgChart1"/>
    <dgm:cxn modelId="{CFF7FB71-F66F-43D3-BBC0-C4AAD2038F21}" type="presParOf" srcId="{BA30A281-6C22-4005-9254-95111DFB76D2}" destId="{E6ABF1B3-013A-4B34-9E5E-1FA1DC0F143E}" srcOrd="2" destOrd="0" presId="urn:microsoft.com/office/officeart/2005/8/layout/orgChart1"/>
    <dgm:cxn modelId="{4D65FD3A-1329-4012-B186-6563BBDDC7C8}" type="presParOf" srcId="{B38A77C0-68F9-4679-A46B-828A6A5FFAB0}" destId="{7CFC1B29-3922-4CFE-95C1-514C85789CD4}" srcOrd="4" destOrd="0" presId="urn:microsoft.com/office/officeart/2005/8/layout/orgChart1"/>
    <dgm:cxn modelId="{FED69A85-80CF-42C0-A233-63464934E086}" type="presParOf" srcId="{B38A77C0-68F9-4679-A46B-828A6A5FFAB0}" destId="{C467AF1B-E02A-4C76-A57B-0DBD271FFA56}" srcOrd="5" destOrd="0" presId="urn:microsoft.com/office/officeart/2005/8/layout/orgChart1"/>
    <dgm:cxn modelId="{45104AC9-3B38-4E42-85EB-0CDB6A9C85DF}" type="presParOf" srcId="{C467AF1B-E02A-4C76-A57B-0DBD271FFA56}" destId="{D16293C6-38E7-446B-AD0F-28BAE901C47A}" srcOrd="0" destOrd="0" presId="urn:microsoft.com/office/officeart/2005/8/layout/orgChart1"/>
    <dgm:cxn modelId="{315DFECD-FB65-47AB-98B2-C9969D2974B2}" type="presParOf" srcId="{D16293C6-38E7-446B-AD0F-28BAE901C47A}" destId="{8E0FDD3B-3E79-4306-8E15-0E1B73818BFD}" srcOrd="0" destOrd="0" presId="urn:microsoft.com/office/officeart/2005/8/layout/orgChart1"/>
    <dgm:cxn modelId="{ACAA8CE8-1CC1-4B1F-B984-CC28AC779BF2}" type="presParOf" srcId="{D16293C6-38E7-446B-AD0F-28BAE901C47A}" destId="{771382B4-D648-4DAE-A11B-AE0012A53A9F}" srcOrd="1" destOrd="0" presId="urn:microsoft.com/office/officeart/2005/8/layout/orgChart1"/>
    <dgm:cxn modelId="{8AE68034-1B55-4B98-AE71-37CE0320D345}" type="presParOf" srcId="{C467AF1B-E02A-4C76-A57B-0DBD271FFA56}" destId="{6BB4398E-577D-4FEF-BD87-2F5E167D2644}" srcOrd="1" destOrd="0" presId="urn:microsoft.com/office/officeart/2005/8/layout/orgChart1"/>
    <dgm:cxn modelId="{F96DBC15-6095-4A24-93C1-522562C489A0}" type="presParOf" srcId="{C467AF1B-E02A-4C76-A57B-0DBD271FFA56}" destId="{C86703D3-C883-44E2-B225-7645CA8B5AB9}" srcOrd="2" destOrd="0" presId="urn:microsoft.com/office/officeart/2005/8/layout/orgChart1"/>
    <dgm:cxn modelId="{2E6DA529-5B8E-4DA0-9915-156B8118755F}" type="presParOf" srcId="{5C8CC795-4AB8-4E4A-8FDD-43135CDBA81C}" destId="{8C631204-7631-4156-8BE0-FDBDFA6D3608}" srcOrd="2" destOrd="0" presId="urn:microsoft.com/office/officeart/2005/8/layout/orgChart1"/>
    <dgm:cxn modelId="{F063D2BB-D9FD-41FB-BC90-4B707ADED7CD}" type="presParOf" srcId="{87BC9897-E97C-45AC-9E2D-859882F446DD}" destId="{E154C73D-7F31-4DA4-8654-0C055D8CF138}" srcOrd="2" destOrd="0" presId="urn:microsoft.com/office/officeart/2005/8/layout/orgChart1"/>
    <dgm:cxn modelId="{82E10C47-C2B2-4E1C-8BEB-B6BAA8B9ADF6}" type="presParOf" srcId="{87BC9897-E97C-45AC-9E2D-859882F446DD}" destId="{6FD790AF-0D43-4CA5-9FC5-F8E1E0B1DE4F}" srcOrd="3" destOrd="0" presId="urn:microsoft.com/office/officeart/2005/8/layout/orgChart1"/>
    <dgm:cxn modelId="{4DB80683-5C30-40D8-8332-FDB7007C2D6B}" type="presParOf" srcId="{6FD790AF-0D43-4CA5-9FC5-F8E1E0B1DE4F}" destId="{9E3EA5CB-5B67-4569-8297-CBEF45189C84}" srcOrd="0" destOrd="0" presId="urn:microsoft.com/office/officeart/2005/8/layout/orgChart1"/>
    <dgm:cxn modelId="{2FD25EB7-0F51-410D-A75B-3A42D9E20D08}" type="presParOf" srcId="{9E3EA5CB-5B67-4569-8297-CBEF45189C84}" destId="{A1D7FCFE-C14D-44F1-BAFB-4DF0CA090C83}" srcOrd="0" destOrd="0" presId="urn:microsoft.com/office/officeart/2005/8/layout/orgChart1"/>
    <dgm:cxn modelId="{DDE97A2E-ECAF-4A86-9E1C-7C20B3E6921C}" type="presParOf" srcId="{9E3EA5CB-5B67-4569-8297-CBEF45189C84}" destId="{98C7266B-F27C-48FA-AEA1-05EE9EA1E89B}" srcOrd="1" destOrd="0" presId="urn:microsoft.com/office/officeart/2005/8/layout/orgChart1"/>
    <dgm:cxn modelId="{FFB2D2FD-E4C0-4C6B-9054-FB24E5CF9E35}" type="presParOf" srcId="{6FD790AF-0D43-4CA5-9FC5-F8E1E0B1DE4F}" destId="{E98F001A-35F2-4B25-921D-0550CDA85318}" srcOrd="1" destOrd="0" presId="urn:microsoft.com/office/officeart/2005/8/layout/orgChart1"/>
    <dgm:cxn modelId="{ED513B5B-918D-4607-B5D5-C57A32095DDA}" type="presParOf" srcId="{E98F001A-35F2-4B25-921D-0550CDA85318}" destId="{6E9A999D-ED74-4C35-96A5-AB875B1D4C22}" srcOrd="0" destOrd="0" presId="urn:microsoft.com/office/officeart/2005/8/layout/orgChart1"/>
    <dgm:cxn modelId="{372920C5-13A4-4E7C-A6B5-A9C783115213}" type="presParOf" srcId="{E98F001A-35F2-4B25-921D-0550CDA85318}" destId="{09A4A11D-7AAA-4840-BCF8-F81C261A5C7B}" srcOrd="1" destOrd="0" presId="urn:microsoft.com/office/officeart/2005/8/layout/orgChart1"/>
    <dgm:cxn modelId="{6DB15215-641A-4EC3-870A-672A6E91FCCA}" type="presParOf" srcId="{09A4A11D-7AAA-4840-BCF8-F81C261A5C7B}" destId="{B72E4F28-075C-4BEC-8C21-332E81312EE9}" srcOrd="0" destOrd="0" presId="urn:microsoft.com/office/officeart/2005/8/layout/orgChart1"/>
    <dgm:cxn modelId="{330FD98A-F671-43C9-98C1-4621B5D72ABB}" type="presParOf" srcId="{B72E4F28-075C-4BEC-8C21-332E81312EE9}" destId="{867B3D7A-0F39-4AF9-88DA-FA3B6E034D07}" srcOrd="0" destOrd="0" presId="urn:microsoft.com/office/officeart/2005/8/layout/orgChart1"/>
    <dgm:cxn modelId="{455BBC80-66F6-4DFC-85AC-FE20A717AC06}" type="presParOf" srcId="{B72E4F28-075C-4BEC-8C21-332E81312EE9}" destId="{109E1B5D-63A3-4893-8192-C20B588F02EC}" srcOrd="1" destOrd="0" presId="urn:microsoft.com/office/officeart/2005/8/layout/orgChart1"/>
    <dgm:cxn modelId="{51E67881-B670-4ABB-8B6A-CA6CC66AE1EE}" type="presParOf" srcId="{09A4A11D-7AAA-4840-BCF8-F81C261A5C7B}" destId="{9A409F4D-C1C9-4F47-99DD-89D8ECE09F99}" srcOrd="1" destOrd="0" presId="urn:microsoft.com/office/officeart/2005/8/layout/orgChart1"/>
    <dgm:cxn modelId="{1C497816-9BE9-468F-84A1-B68ED5975583}" type="presParOf" srcId="{09A4A11D-7AAA-4840-BCF8-F81C261A5C7B}" destId="{3C4A7587-1D1E-471D-A9FA-CFFE5CA2723F}" srcOrd="2" destOrd="0" presId="urn:microsoft.com/office/officeart/2005/8/layout/orgChart1"/>
    <dgm:cxn modelId="{15C15C8F-28AC-42FE-BB04-1B10029A1900}" type="presParOf" srcId="{6FD790AF-0D43-4CA5-9FC5-F8E1E0B1DE4F}" destId="{5324DED2-451B-4DBF-8D13-791BB87AD685}" srcOrd="2" destOrd="0" presId="urn:microsoft.com/office/officeart/2005/8/layout/orgChart1"/>
    <dgm:cxn modelId="{1D6F2E1C-4CEA-4CA5-9A0D-35B86CC52D4F}" type="presParOf" srcId="{F729CF79-633D-4C6D-B3E6-94CAFFA21AD7}" destId="{8E1AF6F5-6B96-44F1-89E1-4344FA49404E}" srcOrd="2" destOrd="0" presId="urn:microsoft.com/office/officeart/2005/8/layout/orgChart1"/>
    <dgm:cxn modelId="{C2603470-CE13-4DAD-B500-AD0A2E25AAC2}" type="presParOf" srcId="{D0B58157-F428-4D57-A099-035A4EB060B3}" destId="{69D73107-BF2A-41DC-930E-CE3B8561435A}" srcOrd="2" destOrd="0" presId="urn:microsoft.com/office/officeart/2005/8/layout/orgChart1"/>
    <dgm:cxn modelId="{B77B5575-F059-4BD1-A087-C0722A12091E}" type="presParOf" srcId="{D0B58157-F428-4D57-A099-035A4EB060B3}" destId="{1E8C2D9F-1E47-4E0F-AFA0-9C7555D3E463}" srcOrd="3" destOrd="0" presId="urn:microsoft.com/office/officeart/2005/8/layout/orgChart1"/>
    <dgm:cxn modelId="{A9149803-E7EB-48E8-A0DE-82C45E8E576B}" type="presParOf" srcId="{1E8C2D9F-1E47-4E0F-AFA0-9C7555D3E463}" destId="{077B0E53-D271-4CC5-B39F-1150594E310A}" srcOrd="0" destOrd="0" presId="urn:microsoft.com/office/officeart/2005/8/layout/orgChart1"/>
    <dgm:cxn modelId="{C9EE80CA-81F2-4D28-A249-350C15AE4FBF}" type="presParOf" srcId="{077B0E53-D271-4CC5-B39F-1150594E310A}" destId="{4FF68538-9EFC-4524-AC88-724CD64B9AAF}" srcOrd="0" destOrd="0" presId="urn:microsoft.com/office/officeart/2005/8/layout/orgChart1"/>
    <dgm:cxn modelId="{E19F9C3D-DD51-4345-ACFE-C87D58134C88}" type="presParOf" srcId="{077B0E53-D271-4CC5-B39F-1150594E310A}" destId="{CF8AC674-D5EB-4AEB-B988-F1C46327BB59}" srcOrd="1" destOrd="0" presId="urn:microsoft.com/office/officeart/2005/8/layout/orgChart1"/>
    <dgm:cxn modelId="{66E8195F-1037-4614-AC69-4A0EC485AC9B}" type="presParOf" srcId="{1E8C2D9F-1E47-4E0F-AFA0-9C7555D3E463}" destId="{EE8DCCE5-04F1-470E-8795-442EFC4D7260}" srcOrd="1" destOrd="0" presId="urn:microsoft.com/office/officeart/2005/8/layout/orgChart1"/>
    <dgm:cxn modelId="{9F50419E-0078-4750-800B-F21E4A708ED3}" type="presParOf" srcId="{EE8DCCE5-04F1-470E-8795-442EFC4D7260}" destId="{905429F7-1EA7-4BD6-9876-802D6FE02D29}" srcOrd="0" destOrd="0" presId="urn:microsoft.com/office/officeart/2005/8/layout/orgChart1"/>
    <dgm:cxn modelId="{1A44843A-0E8F-46F7-9BCD-54D0E4EBC19D}" type="presParOf" srcId="{EE8DCCE5-04F1-470E-8795-442EFC4D7260}" destId="{19D0BD4E-4D88-4935-919D-6DE8ED4ADDA6}" srcOrd="1" destOrd="0" presId="urn:microsoft.com/office/officeart/2005/8/layout/orgChart1"/>
    <dgm:cxn modelId="{E21060E2-2685-4F20-AC08-606DB1E5ED96}" type="presParOf" srcId="{19D0BD4E-4D88-4935-919D-6DE8ED4ADDA6}" destId="{3A59D511-FEEA-4676-9EDE-4602A1EDCF54}" srcOrd="0" destOrd="0" presId="urn:microsoft.com/office/officeart/2005/8/layout/orgChart1"/>
    <dgm:cxn modelId="{F0854633-CEA8-4A84-B96F-F4DFBE5C34DD}" type="presParOf" srcId="{3A59D511-FEEA-4676-9EDE-4602A1EDCF54}" destId="{AB9D0938-C2D5-428B-A257-6AE4E0E9EE50}" srcOrd="0" destOrd="0" presId="urn:microsoft.com/office/officeart/2005/8/layout/orgChart1"/>
    <dgm:cxn modelId="{45C2D34D-59AB-41A9-AEF2-CEA3846C5E2B}" type="presParOf" srcId="{3A59D511-FEEA-4676-9EDE-4602A1EDCF54}" destId="{DD5B9A7F-CCB1-4E6E-8C70-711B4810B3C9}" srcOrd="1" destOrd="0" presId="urn:microsoft.com/office/officeart/2005/8/layout/orgChart1"/>
    <dgm:cxn modelId="{A983C519-D248-4771-8E24-3261F3DBDC86}" type="presParOf" srcId="{19D0BD4E-4D88-4935-919D-6DE8ED4ADDA6}" destId="{45246CCB-F6A2-4471-834A-B6041353EA12}" srcOrd="1" destOrd="0" presId="urn:microsoft.com/office/officeart/2005/8/layout/orgChart1"/>
    <dgm:cxn modelId="{03C8B21B-8ED8-4FCA-B38B-19B12CBF28D4}" type="presParOf" srcId="{45246CCB-F6A2-4471-834A-B6041353EA12}" destId="{2BCDF63C-FEA2-4028-BED7-ACB0D065D925}" srcOrd="0" destOrd="0" presId="urn:microsoft.com/office/officeart/2005/8/layout/orgChart1"/>
    <dgm:cxn modelId="{32E699B5-6721-4763-938B-742F8FF57E87}" type="presParOf" srcId="{45246CCB-F6A2-4471-834A-B6041353EA12}" destId="{7CC39E33-CB68-4FDC-8CB1-0EABBCBE8359}" srcOrd="1" destOrd="0" presId="urn:microsoft.com/office/officeart/2005/8/layout/orgChart1"/>
    <dgm:cxn modelId="{652D04F8-FB7F-42B1-9FD7-FA126F734A28}" type="presParOf" srcId="{7CC39E33-CB68-4FDC-8CB1-0EABBCBE8359}" destId="{FA39C08F-E633-444B-8776-98D1C5F8A95A}" srcOrd="0" destOrd="0" presId="urn:microsoft.com/office/officeart/2005/8/layout/orgChart1"/>
    <dgm:cxn modelId="{9734815C-33EB-47C3-B65E-C7D2014AE13B}" type="presParOf" srcId="{FA39C08F-E633-444B-8776-98D1C5F8A95A}" destId="{F423BAE4-005E-4ECF-9761-08BB75A2FE74}" srcOrd="0" destOrd="0" presId="urn:microsoft.com/office/officeart/2005/8/layout/orgChart1"/>
    <dgm:cxn modelId="{5A80D119-2DAA-46CC-A4C8-457DDC8E365D}" type="presParOf" srcId="{FA39C08F-E633-444B-8776-98D1C5F8A95A}" destId="{8E14F91F-B856-441C-98FC-5EC09D67682B}" srcOrd="1" destOrd="0" presId="urn:microsoft.com/office/officeart/2005/8/layout/orgChart1"/>
    <dgm:cxn modelId="{F25AE0AD-B846-44B3-A41C-5AF831A194BE}" type="presParOf" srcId="{7CC39E33-CB68-4FDC-8CB1-0EABBCBE8359}" destId="{5F6DD255-99E9-46AD-87B9-F0F9C1171160}" srcOrd="1" destOrd="0" presId="urn:microsoft.com/office/officeart/2005/8/layout/orgChart1"/>
    <dgm:cxn modelId="{FF50B548-0AA2-426F-93F7-455E45753087}" type="presParOf" srcId="{7CC39E33-CB68-4FDC-8CB1-0EABBCBE8359}" destId="{3F620D91-CAC5-4BD2-94BC-C24DC278E13A}" srcOrd="2" destOrd="0" presId="urn:microsoft.com/office/officeart/2005/8/layout/orgChart1"/>
    <dgm:cxn modelId="{B3198B79-EA68-4025-BA0C-189074F5BB36}" type="presParOf" srcId="{19D0BD4E-4D88-4935-919D-6DE8ED4ADDA6}" destId="{B46B418E-5896-4FFA-BC7A-1AC9CEE5743C}" srcOrd="2" destOrd="0" presId="urn:microsoft.com/office/officeart/2005/8/layout/orgChart1"/>
    <dgm:cxn modelId="{908C5D97-40F6-4FAB-8C08-DBA777312EC4}" type="presParOf" srcId="{EE8DCCE5-04F1-470E-8795-442EFC4D7260}" destId="{B0638AB1-A396-41DA-B28A-55CCB8B9564A}" srcOrd="2" destOrd="0" presId="urn:microsoft.com/office/officeart/2005/8/layout/orgChart1"/>
    <dgm:cxn modelId="{73EACFAE-73D1-41C9-9F9F-7155BFE325EE}" type="presParOf" srcId="{EE8DCCE5-04F1-470E-8795-442EFC4D7260}" destId="{CDE7FBFB-0CBD-4EC0-8D46-91BE9E247278}" srcOrd="3" destOrd="0" presId="urn:microsoft.com/office/officeart/2005/8/layout/orgChart1"/>
    <dgm:cxn modelId="{F90A120B-9CB0-4711-AC2E-DD2FFB7CA064}" type="presParOf" srcId="{CDE7FBFB-0CBD-4EC0-8D46-91BE9E247278}" destId="{902ED4C0-29A2-4AB4-9AAD-2DC135CF5AE9}" srcOrd="0" destOrd="0" presId="urn:microsoft.com/office/officeart/2005/8/layout/orgChart1"/>
    <dgm:cxn modelId="{749B4418-5D95-497C-B6EE-157FE0B1AC7E}" type="presParOf" srcId="{902ED4C0-29A2-4AB4-9AAD-2DC135CF5AE9}" destId="{5E34EDF9-C6C3-4612-9C01-1739DBFB9AF4}" srcOrd="0" destOrd="0" presId="urn:microsoft.com/office/officeart/2005/8/layout/orgChart1"/>
    <dgm:cxn modelId="{8FB15B4A-808E-457B-9742-13B3BF13E507}" type="presParOf" srcId="{902ED4C0-29A2-4AB4-9AAD-2DC135CF5AE9}" destId="{E251E2EC-5FB4-4CB0-9F1E-ACCD56852C85}" srcOrd="1" destOrd="0" presId="urn:microsoft.com/office/officeart/2005/8/layout/orgChart1"/>
    <dgm:cxn modelId="{ADAC42A0-0FE3-44CD-B143-AC7C6D35172D}" type="presParOf" srcId="{CDE7FBFB-0CBD-4EC0-8D46-91BE9E247278}" destId="{E5887442-43BB-4F4B-8BA3-2B8D7EA24C1D}" srcOrd="1" destOrd="0" presId="urn:microsoft.com/office/officeart/2005/8/layout/orgChart1"/>
    <dgm:cxn modelId="{BA7857F8-F4FB-4EFC-B1C3-A2548896A9DB}" type="presParOf" srcId="{E5887442-43BB-4F4B-8BA3-2B8D7EA24C1D}" destId="{68433787-F7F4-4E92-87E5-381628A5D660}" srcOrd="0" destOrd="0" presId="urn:microsoft.com/office/officeart/2005/8/layout/orgChart1"/>
    <dgm:cxn modelId="{B1A2CF9E-2B83-430B-8860-16071F9A1DCF}" type="presParOf" srcId="{E5887442-43BB-4F4B-8BA3-2B8D7EA24C1D}" destId="{FBA5B78C-DA62-4597-98B7-FACC37D06F01}" srcOrd="1" destOrd="0" presId="urn:microsoft.com/office/officeart/2005/8/layout/orgChart1"/>
    <dgm:cxn modelId="{59B6EEE6-EEC5-462A-89D9-EA9F4DA74068}" type="presParOf" srcId="{FBA5B78C-DA62-4597-98B7-FACC37D06F01}" destId="{1D0E9FF6-52DC-45D6-98C8-D8D387C0C4E0}" srcOrd="0" destOrd="0" presId="urn:microsoft.com/office/officeart/2005/8/layout/orgChart1"/>
    <dgm:cxn modelId="{4728171F-958D-45DE-85AD-91D32A08EDB8}" type="presParOf" srcId="{1D0E9FF6-52DC-45D6-98C8-D8D387C0C4E0}" destId="{CA3A9C9E-91C7-4805-876D-7D7BD3172CAB}" srcOrd="0" destOrd="0" presId="urn:microsoft.com/office/officeart/2005/8/layout/orgChart1"/>
    <dgm:cxn modelId="{94C314BF-84D0-4D48-85E2-6D66F9B51129}" type="presParOf" srcId="{1D0E9FF6-52DC-45D6-98C8-D8D387C0C4E0}" destId="{E904F109-F21B-4895-859D-6877F20B4BA4}" srcOrd="1" destOrd="0" presId="urn:microsoft.com/office/officeart/2005/8/layout/orgChart1"/>
    <dgm:cxn modelId="{3B90BBEE-9A06-4F1A-BEAC-DE84B2DE7F3C}" type="presParOf" srcId="{FBA5B78C-DA62-4597-98B7-FACC37D06F01}" destId="{25ACAFCF-5377-42CE-B3BB-75FEEBEE9944}" srcOrd="1" destOrd="0" presId="urn:microsoft.com/office/officeart/2005/8/layout/orgChart1"/>
    <dgm:cxn modelId="{2C97188B-0D7B-43EA-A638-92EF49F2392C}" type="presParOf" srcId="{25ACAFCF-5377-42CE-B3BB-75FEEBEE9944}" destId="{49CB6829-BC81-45E1-A634-B1E85FC7B361}" srcOrd="0" destOrd="0" presId="urn:microsoft.com/office/officeart/2005/8/layout/orgChart1"/>
    <dgm:cxn modelId="{FCA5A3D8-8ECB-4304-A725-85CBBF6F9670}" type="presParOf" srcId="{25ACAFCF-5377-42CE-B3BB-75FEEBEE9944}" destId="{167778CF-9A38-4642-80FA-6A7A10A0A305}" srcOrd="1" destOrd="0" presId="urn:microsoft.com/office/officeart/2005/8/layout/orgChart1"/>
    <dgm:cxn modelId="{DD307DDA-6D15-491B-AA78-BEF01269A471}" type="presParOf" srcId="{167778CF-9A38-4642-80FA-6A7A10A0A305}" destId="{FB26104E-F7B4-4845-8A58-22B6074B330C}" srcOrd="0" destOrd="0" presId="urn:microsoft.com/office/officeart/2005/8/layout/orgChart1"/>
    <dgm:cxn modelId="{4435C898-5747-4E3E-AB88-237FD2636494}" type="presParOf" srcId="{FB26104E-F7B4-4845-8A58-22B6074B330C}" destId="{0764558B-22AA-4D61-A3C2-E1C042B59F2F}" srcOrd="0" destOrd="0" presId="urn:microsoft.com/office/officeart/2005/8/layout/orgChart1"/>
    <dgm:cxn modelId="{74AA2CC8-41C2-4C65-9FB0-80AF38F1C3D7}" type="presParOf" srcId="{FB26104E-F7B4-4845-8A58-22B6074B330C}" destId="{521AF74E-628A-4E63-A60E-130AE367E618}" srcOrd="1" destOrd="0" presId="urn:microsoft.com/office/officeart/2005/8/layout/orgChart1"/>
    <dgm:cxn modelId="{4DAC0761-0BA9-4632-A267-7E82646B5EB2}" type="presParOf" srcId="{167778CF-9A38-4642-80FA-6A7A10A0A305}" destId="{F1AA75E4-F59E-4BA7-BE09-5B99BAADD008}" srcOrd="1" destOrd="0" presId="urn:microsoft.com/office/officeart/2005/8/layout/orgChart1"/>
    <dgm:cxn modelId="{27C9DC25-E96F-49C4-A15D-C5B30185A4E7}" type="presParOf" srcId="{167778CF-9A38-4642-80FA-6A7A10A0A305}" destId="{81C5543A-E798-4998-98F9-7D2FFFB330FE}" srcOrd="2" destOrd="0" presId="urn:microsoft.com/office/officeart/2005/8/layout/orgChart1"/>
    <dgm:cxn modelId="{5B962570-061D-4226-A51D-6EBA01164B91}" type="presParOf" srcId="{25ACAFCF-5377-42CE-B3BB-75FEEBEE9944}" destId="{EDC923D7-2095-4EBD-8298-AE71688EA652}" srcOrd="2" destOrd="0" presId="urn:microsoft.com/office/officeart/2005/8/layout/orgChart1"/>
    <dgm:cxn modelId="{DDBAA385-E5D8-474A-8FAF-7C4109112427}" type="presParOf" srcId="{25ACAFCF-5377-42CE-B3BB-75FEEBEE9944}" destId="{923CE447-066E-4B0A-9317-7116AA4FCAE6}" srcOrd="3" destOrd="0" presId="urn:microsoft.com/office/officeart/2005/8/layout/orgChart1"/>
    <dgm:cxn modelId="{75B4CD00-9320-44D1-BFA4-A817C3D06E46}" type="presParOf" srcId="{923CE447-066E-4B0A-9317-7116AA4FCAE6}" destId="{07B2DAD8-8AC0-4D97-934A-382ACAC141C6}" srcOrd="0" destOrd="0" presId="urn:microsoft.com/office/officeart/2005/8/layout/orgChart1"/>
    <dgm:cxn modelId="{1A9AD1BE-8E0E-4F76-8527-026BA2B027B9}" type="presParOf" srcId="{07B2DAD8-8AC0-4D97-934A-382ACAC141C6}" destId="{AE0EB33A-23AB-428B-9C3E-147BFD92783C}" srcOrd="0" destOrd="0" presId="urn:microsoft.com/office/officeart/2005/8/layout/orgChart1"/>
    <dgm:cxn modelId="{0304E29E-31E8-42F0-A506-D10332825372}" type="presParOf" srcId="{07B2DAD8-8AC0-4D97-934A-382ACAC141C6}" destId="{A69FFA26-9293-43DC-841A-EF4FB105197E}" srcOrd="1" destOrd="0" presId="urn:microsoft.com/office/officeart/2005/8/layout/orgChart1"/>
    <dgm:cxn modelId="{F65C923B-FA29-4B62-9224-7E0FC5AF3131}" type="presParOf" srcId="{923CE447-066E-4B0A-9317-7116AA4FCAE6}" destId="{85C5453E-B318-4CBA-BF56-0F173B7CE55D}" srcOrd="1" destOrd="0" presId="urn:microsoft.com/office/officeart/2005/8/layout/orgChart1"/>
    <dgm:cxn modelId="{AF6FD4EC-72CB-4451-8EF5-2B048897181B}" type="presParOf" srcId="{923CE447-066E-4B0A-9317-7116AA4FCAE6}" destId="{4ADEB8E7-3F46-4DF4-8E56-CC9AB4EF1D08}" srcOrd="2" destOrd="0" presId="urn:microsoft.com/office/officeart/2005/8/layout/orgChart1"/>
    <dgm:cxn modelId="{9A165212-6A1E-49F0-8213-3826CB8D971C}" type="presParOf" srcId="{FBA5B78C-DA62-4597-98B7-FACC37D06F01}" destId="{D7F9533E-78B5-43E9-BF69-574CC5207D36}" srcOrd="2" destOrd="0" presId="urn:microsoft.com/office/officeart/2005/8/layout/orgChart1"/>
    <dgm:cxn modelId="{28EBB852-62AF-4B5E-9161-D104B6834B7C}" type="presParOf" srcId="{E5887442-43BB-4F4B-8BA3-2B8D7EA24C1D}" destId="{6B44F1ED-8CDF-464B-BD3A-0342EDE2964C}" srcOrd="2" destOrd="0" presId="urn:microsoft.com/office/officeart/2005/8/layout/orgChart1"/>
    <dgm:cxn modelId="{54199397-B2B3-42BE-B9F6-15D86CD86D95}" type="presParOf" srcId="{E5887442-43BB-4F4B-8BA3-2B8D7EA24C1D}" destId="{7B4A8E52-04B7-4A0F-B7EF-C126432C55BF}" srcOrd="3" destOrd="0" presId="urn:microsoft.com/office/officeart/2005/8/layout/orgChart1"/>
    <dgm:cxn modelId="{51A3DA4E-F60E-49AC-9827-7A3D950952F6}" type="presParOf" srcId="{7B4A8E52-04B7-4A0F-B7EF-C126432C55BF}" destId="{8E178B68-0BA3-4D26-AD96-607F61EDBBDC}" srcOrd="0" destOrd="0" presId="urn:microsoft.com/office/officeart/2005/8/layout/orgChart1"/>
    <dgm:cxn modelId="{300443CC-504A-4D1C-9F00-E1F342142762}" type="presParOf" srcId="{8E178B68-0BA3-4D26-AD96-607F61EDBBDC}" destId="{BDDD39A7-BFC4-445D-B9A9-B02623507F51}" srcOrd="0" destOrd="0" presId="urn:microsoft.com/office/officeart/2005/8/layout/orgChart1"/>
    <dgm:cxn modelId="{CED45A72-B477-490E-B255-013C2B87E7BE}" type="presParOf" srcId="{8E178B68-0BA3-4D26-AD96-607F61EDBBDC}" destId="{5A91E2EC-2781-48FD-8293-4E3B4CBF3861}" srcOrd="1" destOrd="0" presId="urn:microsoft.com/office/officeart/2005/8/layout/orgChart1"/>
    <dgm:cxn modelId="{5F8F3D5F-6B7D-4279-8D07-721632CF2445}" type="presParOf" srcId="{7B4A8E52-04B7-4A0F-B7EF-C126432C55BF}" destId="{AF9F7BE3-F97C-4A8E-A39F-3CDA6738245B}" srcOrd="1" destOrd="0" presId="urn:microsoft.com/office/officeart/2005/8/layout/orgChart1"/>
    <dgm:cxn modelId="{0B4026AF-AE47-42FD-B48F-A7DD63A1E75C}" type="presParOf" srcId="{AF9F7BE3-F97C-4A8E-A39F-3CDA6738245B}" destId="{B0497EE0-C77B-4697-A9FE-B6C3A45A0652}" srcOrd="0" destOrd="0" presId="urn:microsoft.com/office/officeart/2005/8/layout/orgChart1"/>
    <dgm:cxn modelId="{22085800-007C-44F4-ACAD-09D7AF13604B}" type="presParOf" srcId="{AF9F7BE3-F97C-4A8E-A39F-3CDA6738245B}" destId="{9D831AFE-82A3-4665-8C93-185D6EDC1990}" srcOrd="1" destOrd="0" presId="urn:microsoft.com/office/officeart/2005/8/layout/orgChart1"/>
    <dgm:cxn modelId="{6EEB04A5-1430-47A0-A72E-21DF208D5502}" type="presParOf" srcId="{9D831AFE-82A3-4665-8C93-185D6EDC1990}" destId="{B432664E-EACF-4E00-AB2B-169C08FECBCC}" srcOrd="0" destOrd="0" presId="urn:microsoft.com/office/officeart/2005/8/layout/orgChart1"/>
    <dgm:cxn modelId="{EA11CEB3-E265-4F24-B338-DE25CAB8319A}" type="presParOf" srcId="{B432664E-EACF-4E00-AB2B-169C08FECBCC}" destId="{13A2BC2F-E502-42FB-9C36-DD41C4E81FFD}" srcOrd="0" destOrd="0" presId="urn:microsoft.com/office/officeart/2005/8/layout/orgChart1"/>
    <dgm:cxn modelId="{07152A82-24C6-4C71-9847-72673EC2ECC7}" type="presParOf" srcId="{B432664E-EACF-4E00-AB2B-169C08FECBCC}" destId="{7E4FFC74-E10D-4814-88C1-A85C84DF6168}" srcOrd="1" destOrd="0" presId="urn:microsoft.com/office/officeart/2005/8/layout/orgChart1"/>
    <dgm:cxn modelId="{467E94A4-79F3-4F37-BF91-292D93F63F2D}" type="presParOf" srcId="{9D831AFE-82A3-4665-8C93-185D6EDC1990}" destId="{E6033DA2-5F05-48D9-B988-7EF6BF8B17A3}" srcOrd="1" destOrd="0" presId="urn:microsoft.com/office/officeart/2005/8/layout/orgChart1"/>
    <dgm:cxn modelId="{74FAC86A-668D-4D90-934B-82C5E5C6557A}" type="presParOf" srcId="{9D831AFE-82A3-4665-8C93-185D6EDC1990}" destId="{CC87DEC5-9033-49FC-9AA7-B2D694BBE85D}" srcOrd="2" destOrd="0" presId="urn:microsoft.com/office/officeart/2005/8/layout/orgChart1"/>
    <dgm:cxn modelId="{84A95863-F240-4AEE-88A1-F94C16F8D351}" type="presParOf" srcId="{7B4A8E52-04B7-4A0F-B7EF-C126432C55BF}" destId="{6E8258DC-C084-4DE9-B114-DE2A8679173A}" srcOrd="2" destOrd="0" presId="urn:microsoft.com/office/officeart/2005/8/layout/orgChart1"/>
    <dgm:cxn modelId="{F01336FC-D348-4514-877B-4BE8C45E5E25}" type="presParOf" srcId="{CDE7FBFB-0CBD-4EC0-8D46-91BE9E247278}" destId="{3C8013A2-8B53-4FE2-AECD-AED60BCA916D}" srcOrd="2" destOrd="0" presId="urn:microsoft.com/office/officeart/2005/8/layout/orgChart1"/>
    <dgm:cxn modelId="{04ABE0DF-94D6-4BA3-80FA-356B7EB5ED78}" type="presParOf" srcId="{1E8C2D9F-1E47-4E0F-AFA0-9C7555D3E463}" destId="{4FEABFDE-C378-4AAA-801E-1F1C4DE2B435}" srcOrd="2" destOrd="0" presId="urn:microsoft.com/office/officeart/2005/8/layout/orgChart1"/>
    <dgm:cxn modelId="{6E8D71E3-5D3B-4593-8CD3-A2C8E834A8FD}" type="presParOf" srcId="{D0B58157-F428-4D57-A099-035A4EB060B3}" destId="{14EF5B36-E902-4BBA-87EF-837A10A434D5}" srcOrd="4" destOrd="0" presId="urn:microsoft.com/office/officeart/2005/8/layout/orgChart1"/>
    <dgm:cxn modelId="{D0386CA1-0A8D-47F8-8700-43A8A5D605B0}" type="presParOf" srcId="{D0B58157-F428-4D57-A099-035A4EB060B3}" destId="{57991EB9-B59A-4FE7-A76C-75B7B65F42A5}" srcOrd="5" destOrd="0" presId="urn:microsoft.com/office/officeart/2005/8/layout/orgChart1"/>
    <dgm:cxn modelId="{171AA7DF-0C17-4441-A10A-447913905E96}" type="presParOf" srcId="{57991EB9-B59A-4FE7-A76C-75B7B65F42A5}" destId="{FD1D59E7-1066-4927-8E52-20ED6590F602}" srcOrd="0" destOrd="0" presId="urn:microsoft.com/office/officeart/2005/8/layout/orgChart1"/>
    <dgm:cxn modelId="{F10B2CF2-4ACE-408E-AED7-E0735ADC910D}" type="presParOf" srcId="{FD1D59E7-1066-4927-8E52-20ED6590F602}" destId="{13BCB0F9-BD16-4C58-978E-DF7E6E9F086D}" srcOrd="0" destOrd="0" presId="urn:microsoft.com/office/officeart/2005/8/layout/orgChart1"/>
    <dgm:cxn modelId="{D8674D2B-15B9-4634-99EA-E1E51520428B}" type="presParOf" srcId="{FD1D59E7-1066-4927-8E52-20ED6590F602}" destId="{045F8788-B413-4240-A5AC-81ABBBD6583A}" srcOrd="1" destOrd="0" presId="urn:microsoft.com/office/officeart/2005/8/layout/orgChart1"/>
    <dgm:cxn modelId="{3CF5EB8E-7EF2-445D-A770-4C66B0C85434}" type="presParOf" srcId="{57991EB9-B59A-4FE7-A76C-75B7B65F42A5}" destId="{B442C498-C49D-4F6C-BB83-4642040207C3}" srcOrd="1" destOrd="0" presId="urn:microsoft.com/office/officeart/2005/8/layout/orgChart1"/>
    <dgm:cxn modelId="{77CE502E-ABBE-41BB-9390-182949159BAF}" type="presParOf" srcId="{57991EB9-B59A-4FE7-A76C-75B7B65F42A5}" destId="{23CB832F-96CF-4CF7-8FFF-F21904434FE8}" srcOrd="2" destOrd="0" presId="urn:microsoft.com/office/officeart/2005/8/layout/orgChart1"/>
    <dgm:cxn modelId="{57D16C79-461E-4FB0-A3DA-EC4525111215}" type="presParOf" srcId="{652185FC-8561-4FCC-9BF1-64AC0A9FF070}" destId="{45366688-F0B6-40CE-9852-A67C23DE9B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95684-B8D4-490A-A34B-F4AB18669B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27F12-FE06-4642-93EF-F96F6D7F112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Reliability Design</a:t>
          </a:r>
        </a:p>
      </dgm:t>
    </dgm:pt>
    <dgm:pt modelId="{3573351A-0B03-4FF7-9A1E-83E3C888E013}" type="parTrans" cxnId="{99B73010-04E4-47F3-8301-8BE9C08BBCFD}">
      <dgm:prSet/>
      <dgm:spPr/>
      <dgm:t>
        <a:bodyPr/>
        <a:lstStyle/>
        <a:p>
          <a:endParaRPr lang="en-US"/>
        </a:p>
      </dgm:t>
    </dgm:pt>
    <dgm:pt modelId="{78F73B5B-451D-4885-9031-AAB4E0C543DC}" type="sibTrans" cxnId="{99B73010-04E4-47F3-8301-8BE9C08BBCFD}">
      <dgm:prSet/>
      <dgm:spPr/>
      <dgm:t>
        <a:bodyPr/>
        <a:lstStyle/>
        <a:p>
          <a:endParaRPr lang="en-US"/>
        </a:p>
      </dgm:t>
    </dgm:pt>
    <dgm:pt modelId="{F7020F78-1D8E-4493-8EB4-FC3BD961717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Hardware</a:t>
          </a:r>
        </a:p>
      </dgm:t>
    </dgm:pt>
    <dgm:pt modelId="{CF116576-51CC-463B-9E0B-DFEF080837FD}" type="parTrans" cxnId="{76114635-9463-4F93-B66E-F9F51CC1E14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72AFA30-C176-45BB-9C85-935D2E092DFB}" type="sibTrans" cxnId="{76114635-9463-4F93-B66E-F9F51CC1E14A}">
      <dgm:prSet/>
      <dgm:spPr/>
      <dgm:t>
        <a:bodyPr/>
        <a:lstStyle/>
        <a:p>
          <a:endParaRPr lang="en-US"/>
        </a:p>
      </dgm:t>
    </dgm:pt>
    <dgm:pt modelId="{26074334-63C2-4831-B5E5-89D0F6B959D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Software</a:t>
          </a:r>
        </a:p>
      </dgm:t>
    </dgm:pt>
    <dgm:pt modelId="{958C6DCE-3218-4938-9B47-633F3254181F}" type="parTrans" cxnId="{9C4435B8-D7D8-4BA1-89C3-ED0C1F611B6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A297333-29DA-4B88-968F-A48CE332F758}" type="sibTrans" cxnId="{9C4435B8-D7D8-4BA1-89C3-ED0C1F611B68}">
      <dgm:prSet/>
      <dgm:spPr/>
      <dgm:t>
        <a:bodyPr/>
        <a:lstStyle/>
        <a:p>
          <a:endParaRPr lang="en-US"/>
        </a:p>
      </dgm:t>
    </dgm:pt>
    <dgm:pt modelId="{0342FA7B-4E6B-4F9D-AD4E-1DD624AF9B5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99AC1B64-8F41-4AE8-B06F-6574DAB85A17}" type="parTrans" cxnId="{038A397C-A7D4-4BE5-8E4C-56EFBDEB8EA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DD8DFCB-22D7-408A-8F58-85C2F1429939}" type="sibTrans" cxnId="{038A397C-A7D4-4BE5-8E4C-56EFBDEB8EA2}">
      <dgm:prSet/>
      <dgm:spPr/>
      <dgm:t>
        <a:bodyPr/>
        <a:lstStyle/>
        <a:p>
          <a:endParaRPr lang="en-US"/>
        </a:p>
      </dgm:t>
    </dgm:pt>
    <dgm:pt modelId="{04367888-3919-408A-ADF4-11DDDC52591B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F5ED4F07-123D-4266-A0AA-9E45C19B831D}" type="parTrans" cxnId="{B13C4A90-0E99-48C5-875A-6CEE91C1D58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A3CAFD7-08AE-4530-87E3-79E0A0D7C4C2}" type="sibTrans" cxnId="{B13C4A90-0E99-48C5-875A-6CEE91C1D585}">
      <dgm:prSet/>
      <dgm:spPr/>
      <dgm:t>
        <a:bodyPr/>
        <a:lstStyle/>
        <a:p>
          <a:endParaRPr lang="en-US"/>
        </a:p>
      </dgm:t>
    </dgm:pt>
    <dgm:pt modelId="{CD68FF1C-7B18-41EE-9F7F-E5B95A127A2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8AAB5678-4CCE-4968-8D3F-6CFB38B90278}" type="parTrans" cxnId="{C46B21AE-214D-4AA1-BC38-CC54A563676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D06B603-DD36-4129-8757-EDB6FCA0C5D3}" type="sibTrans" cxnId="{C46B21AE-214D-4AA1-BC38-CC54A563676A}">
      <dgm:prSet/>
      <dgm:spPr/>
      <dgm:t>
        <a:bodyPr/>
        <a:lstStyle/>
        <a:p>
          <a:endParaRPr lang="en-US"/>
        </a:p>
      </dgm:t>
    </dgm:pt>
    <dgm:pt modelId="{2568117E-04FC-417E-85D1-DA7D17E210B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2D45DA19-DA76-4F32-BD4A-55703E0160A2}" type="parTrans" cxnId="{0900798F-E227-473C-93EA-2003F97050B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2E500B9-AE7F-4440-B0D2-EC4ADD97310C}" type="sibTrans" cxnId="{0900798F-E227-473C-93EA-2003F97050B4}">
      <dgm:prSet/>
      <dgm:spPr/>
      <dgm:t>
        <a:bodyPr/>
        <a:lstStyle/>
        <a:p>
          <a:endParaRPr lang="en-US"/>
        </a:p>
      </dgm:t>
    </dgm:pt>
    <dgm:pt modelId="{6FD0506D-E9D1-4DA9-9050-BAB374DE201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Derating design</a:t>
          </a:r>
        </a:p>
      </dgm:t>
    </dgm:pt>
    <dgm:pt modelId="{FC8BC0B2-F573-4CE3-B94C-CCA7B65B979F}" type="parTrans" cxnId="{6CE3358C-49E9-4668-81EA-2E3EC0F87B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B4FC39D-3B58-49A6-80CD-2251EB04752D}" type="sibTrans" cxnId="{6CE3358C-49E9-4668-81EA-2E3EC0F87B5A}">
      <dgm:prSet/>
      <dgm:spPr/>
      <dgm:t>
        <a:bodyPr/>
        <a:lstStyle/>
        <a:p>
          <a:endParaRPr lang="en-US"/>
        </a:p>
      </dgm:t>
    </dgm:pt>
    <dgm:pt modelId="{3E645365-3949-46C6-8BCD-3EAA3A9F9C39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sneak circuit analysis</a:t>
          </a:r>
        </a:p>
      </dgm:t>
    </dgm:pt>
    <dgm:pt modelId="{CB44556A-F09D-4214-8953-AFB9AD944F66}" type="parTrans" cxnId="{49E79A59-8B53-4479-8A7D-FB8B64C51D4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077163B-709B-42D9-86E4-88F6E674E728}" type="sibTrans" cxnId="{49E79A59-8B53-4479-8A7D-FB8B64C51D41}">
      <dgm:prSet/>
      <dgm:spPr/>
      <dgm:t>
        <a:bodyPr/>
        <a:lstStyle/>
        <a:p>
          <a:endParaRPr lang="en-US"/>
        </a:p>
      </dgm:t>
    </dgm:pt>
    <dgm:pt modelId="{085E24DC-1B2C-414D-818E-FCB221605D9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environmental conditions analysis</a:t>
          </a:r>
        </a:p>
      </dgm:t>
    </dgm:pt>
    <dgm:pt modelId="{EC62B0C6-E85A-440F-A2CB-20B595A835FF}" type="parTrans" cxnId="{2F5C82A2-0ADB-4465-8F9D-C539463DDE7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E6B6C0A-53DA-4F4F-B66E-2A8B6B9331E3}" type="sibTrans" cxnId="{2F5C82A2-0ADB-4465-8F9D-C539463DDE7A}">
      <dgm:prSet/>
      <dgm:spPr/>
      <dgm:t>
        <a:bodyPr/>
        <a:lstStyle/>
        <a:p>
          <a:endParaRPr lang="en-US"/>
        </a:p>
      </dgm:t>
    </dgm:pt>
    <dgm:pt modelId="{AFD2EB34-E2FE-4CF4-9C55-EB6FE8DB740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Redundancy design</a:t>
          </a:r>
        </a:p>
      </dgm:t>
    </dgm:pt>
    <dgm:pt modelId="{B6CEF1B0-B89D-4088-A846-2D6172AF8283}" type="parTrans" cxnId="{BF2C801C-3074-4B81-80DA-C9A2758D66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B8DFBE3-90DC-4CA7-A743-997E498A0E46}" type="sibTrans" cxnId="{BF2C801C-3074-4B81-80DA-C9A2758D665A}">
      <dgm:prSet/>
      <dgm:spPr/>
      <dgm:t>
        <a:bodyPr/>
        <a:lstStyle/>
        <a:p>
          <a:endParaRPr lang="en-US"/>
        </a:p>
      </dgm:t>
    </dgm:pt>
    <dgm:pt modelId="{375D7AC9-7850-463D-806D-87DDAC4860DB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Formal methods</a:t>
          </a:r>
        </a:p>
      </dgm:t>
    </dgm:pt>
    <dgm:pt modelId="{6E1AF306-B351-4527-827D-40017D128275}" type="parTrans" cxnId="{B08570E2-1C3B-45F9-AE09-6054BC4670B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3B9BC2A-77F9-466C-9B20-250E7323367B}" type="sibTrans" cxnId="{B08570E2-1C3B-45F9-AE09-6054BC4670BF}">
      <dgm:prSet/>
      <dgm:spPr/>
      <dgm:t>
        <a:bodyPr/>
        <a:lstStyle/>
        <a:p>
          <a:endParaRPr lang="en-US"/>
        </a:p>
      </dgm:t>
    </dgm:pt>
    <dgm:pt modelId="{D5BD3023-4D8C-4F75-89DE-AAEC8D406DA1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Single-version</a:t>
          </a:r>
        </a:p>
      </dgm:t>
    </dgm:pt>
    <dgm:pt modelId="{7857F341-2563-43D6-93AA-51015DFC14EE}" type="parTrans" cxnId="{44F69B4D-A024-4CDF-8D7E-069FEB0D42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1ABE06F-1D27-43CD-B516-799E904D99BA}" type="sibTrans" cxnId="{44F69B4D-A024-4CDF-8D7E-069FEB0D4267}">
      <dgm:prSet/>
      <dgm:spPr/>
      <dgm:t>
        <a:bodyPr/>
        <a:lstStyle/>
        <a:p>
          <a:endParaRPr lang="en-US"/>
        </a:p>
      </dgm:t>
    </dgm:pt>
    <dgm:pt modelId="{8BBAAFC4-016E-4894-B345-506B7ECCF43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Multi-version</a:t>
          </a:r>
        </a:p>
      </dgm:t>
    </dgm:pt>
    <dgm:pt modelId="{FC8FE3BB-53CD-4206-8964-597E8E449120}" type="parTrans" cxnId="{E8A30BF4-184E-4EB5-BBF2-55467A187EF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7945872-2584-442A-825B-F03E1099C486}" type="sibTrans" cxnId="{E8A30BF4-184E-4EB5-BBF2-55467A187EF7}">
      <dgm:prSet/>
      <dgm:spPr/>
      <dgm:t>
        <a:bodyPr/>
        <a:lstStyle/>
        <a:p>
          <a:endParaRPr lang="en-US"/>
        </a:p>
      </dgm:t>
    </dgm:pt>
    <dgm:pt modelId="{944ED53B-60D1-4D1D-94C6-3B91F4F8C20E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Human</a:t>
          </a:r>
        </a:p>
      </dgm:t>
    </dgm:pt>
    <dgm:pt modelId="{FACF91C1-3091-4EA5-9A95-21740D6E5FE7}" type="parTrans" cxnId="{9B0ED3F9-971B-482C-BD73-3F987B1D4AE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3572788-FBAA-4424-AF2E-B3212FDAEA0A}" type="sibTrans" cxnId="{9B0ED3F9-971B-482C-BD73-3F987B1D4AE3}">
      <dgm:prSet/>
      <dgm:spPr/>
      <dgm:t>
        <a:bodyPr/>
        <a:lstStyle/>
        <a:p>
          <a:endParaRPr lang="en-US"/>
        </a:p>
      </dgm:t>
    </dgm:pt>
    <dgm:pt modelId="{E6EA1E0D-1F79-466C-8C8D-02C34D41AC9C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CRC</a:t>
          </a:r>
        </a:p>
      </dgm:t>
    </dgm:pt>
    <dgm:pt modelId="{0109FFC5-477A-4FA4-B263-680B46945267}" type="parTrans" cxnId="{23306931-387D-4790-980A-EAA878CF792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1E91D6F-9D52-45DD-9234-EF1B2C2BACFB}" type="sibTrans" cxnId="{23306931-387D-4790-980A-EAA878CF7921}">
      <dgm:prSet/>
      <dgm:spPr/>
      <dgm:t>
        <a:bodyPr/>
        <a:lstStyle/>
        <a:p>
          <a:endParaRPr lang="en-US"/>
        </a:p>
      </dgm:t>
    </dgm:pt>
    <dgm:pt modelId="{F95D88EA-D19A-4EC6-82F2-CC93583078DA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Hamming Code</a:t>
          </a:r>
        </a:p>
      </dgm:t>
    </dgm:pt>
    <dgm:pt modelId="{A89DE8A2-0A79-4ACA-B548-286D91BD596C}" type="parTrans" cxnId="{3DA4CE1A-9A4B-41E9-9D55-18759599666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462D1B4-F391-4CF3-B2F1-0C3F52640447}" type="sibTrans" cxnId="{3DA4CE1A-9A4B-41E9-9D55-187595996669}">
      <dgm:prSet/>
      <dgm:spPr/>
      <dgm:t>
        <a:bodyPr/>
        <a:lstStyle/>
        <a:p>
          <a:endParaRPr lang="en-US"/>
        </a:p>
      </dgm:t>
    </dgm:pt>
    <dgm:pt modelId="{6554BDBE-EFA1-4191-92BF-163FA6D0111F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Multiple-voting</a:t>
          </a:r>
        </a:p>
      </dgm:t>
    </dgm:pt>
    <dgm:pt modelId="{94A63F45-64BD-456F-B294-02210E74DCB8}" type="parTrans" cxnId="{5A13308A-A4DB-433B-9332-0AE50C4E28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BC233EF-8A3F-4F13-A67E-F68F43BE4F9A}" type="sibTrans" cxnId="{5A13308A-A4DB-433B-9332-0AE50C4E2867}">
      <dgm:prSet/>
      <dgm:spPr/>
      <dgm:t>
        <a:bodyPr/>
        <a:lstStyle/>
        <a:p>
          <a:endParaRPr lang="en-US"/>
        </a:p>
      </dgm:t>
    </dgm:pt>
    <dgm:pt modelId="{78188CEC-41F9-4CE8-8D00-346E68E8D602}" type="pres">
      <dgm:prSet presAssocID="{B8795684-B8D4-490A-A34B-F4AB18669B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2185FC-8561-4FCC-9BF1-64AC0A9FF070}" type="pres">
      <dgm:prSet presAssocID="{76927F12-FE06-4642-93EF-F96F6D7F1122}" presName="hierRoot1" presStyleCnt="0">
        <dgm:presLayoutVars>
          <dgm:hierBranch val="init"/>
        </dgm:presLayoutVars>
      </dgm:prSet>
      <dgm:spPr/>
    </dgm:pt>
    <dgm:pt modelId="{E61E4261-2B77-400B-97D6-30E3EACB296F}" type="pres">
      <dgm:prSet presAssocID="{76927F12-FE06-4642-93EF-F96F6D7F1122}" presName="rootComposite1" presStyleCnt="0"/>
      <dgm:spPr/>
    </dgm:pt>
    <dgm:pt modelId="{0E86D783-CF32-49C2-8331-2A678888A8CA}" type="pres">
      <dgm:prSet presAssocID="{76927F12-FE06-4642-93EF-F96F6D7F1122}" presName="rootText1" presStyleLbl="node0" presStyleIdx="0" presStyleCnt="1">
        <dgm:presLayoutVars>
          <dgm:chPref val="3"/>
        </dgm:presLayoutVars>
      </dgm:prSet>
      <dgm:spPr/>
    </dgm:pt>
    <dgm:pt modelId="{D7CA2D4E-E28A-42CE-A4EF-D169054411B9}" type="pres">
      <dgm:prSet presAssocID="{76927F12-FE06-4642-93EF-F96F6D7F1122}" presName="rootConnector1" presStyleLbl="node1" presStyleIdx="0" presStyleCnt="0"/>
      <dgm:spPr/>
    </dgm:pt>
    <dgm:pt modelId="{D0B58157-F428-4D57-A099-035A4EB060B3}" type="pres">
      <dgm:prSet presAssocID="{76927F12-FE06-4642-93EF-F96F6D7F1122}" presName="hierChild2" presStyleCnt="0"/>
      <dgm:spPr/>
    </dgm:pt>
    <dgm:pt modelId="{7A92FF8A-1BF9-4AE9-A5A6-C5A4263E5D88}" type="pres">
      <dgm:prSet presAssocID="{CF116576-51CC-463B-9E0B-DFEF080837FD}" presName="Name37" presStyleLbl="parChTrans1D2" presStyleIdx="0" presStyleCnt="3"/>
      <dgm:spPr/>
    </dgm:pt>
    <dgm:pt modelId="{F729CF79-633D-4C6D-B3E6-94CAFFA21AD7}" type="pres">
      <dgm:prSet presAssocID="{F7020F78-1D8E-4493-8EB4-FC3BD961717D}" presName="hierRoot2" presStyleCnt="0">
        <dgm:presLayoutVars>
          <dgm:hierBranch val="init"/>
        </dgm:presLayoutVars>
      </dgm:prSet>
      <dgm:spPr/>
    </dgm:pt>
    <dgm:pt modelId="{8E6F8598-4767-4794-9286-B5FE88B31DA2}" type="pres">
      <dgm:prSet presAssocID="{F7020F78-1D8E-4493-8EB4-FC3BD961717D}" presName="rootComposite" presStyleCnt="0"/>
      <dgm:spPr/>
    </dgm:pt>
    <dgm:pt modelId="{5BA7E124-A598-4FAB-8886-6B93A4B6015B}" type="pres">
      <dgm:prSet presAssocID="{F7020F78-1D8E-4493-8EB4-FC3BD961717D}" presName="rootText" presStyleLbl="node2" presStyleIdx="0" presStyleCnt="3">
        <dgm:presLayoutVars>
          <dgm:chPref val="3"/>
        </dgm:presLayoutVars>
      </dgm:prSet>
      <dgm:spPr/>
    </dgm:pt>
    <dgm:pt modelId="{1098FF67-8914-4EF0-BBBE-97C7EC05FA02}" type="pres">
      <dgm:prSet presAssocID="{F7020F78-1D8E-4493-8EB4-FC3BD961717D}" presName="rootConnector" presStyleLbl="node2" presStyleIdx="0" presStyleCnt="3"/>
      <dgm:spPr/>
    </dgm:pt>
    <dgm:pt modelId="{87BC9897-E97C-45AC-9E2D-859882F446DD}" type="pres">
      <dgm:prSet presAssocID="{F7020F78-1D8E-4493-8EB4-FC3BD961717D}" presName="hierChild4" presStyleCnt="0"/>
      <dgm:spPr/>
    </dgm:pt>
    <dgm:pt modelId="{A9DF87F5-7512-410F-A101-D1FD1E554C30}" type="pres">
      <dgm:prSet presAssocID="{99AC1B64-8F41-4AE8-B06F-6574DAB85A17}" presName="Name37" presStyleLbl="parChTrans1D3" presStyleIdx="0" presStyleCnt="4"/>
      <dgm:spPr/>
    </dgm:pt>
    <dgm:pt modelId="{5C8CC795-4AB8-4E4A-8FDD-43135CDBA81C}" type="pres">
      <dgm:prSet presAssocID="{0342FA7B-4E6B-4F9D-AD4E-1DD624AF9B53}" presName="hierRoot2" presStyleCnt="0">
        <dgm:presLayoutVars>
          <dgm:hierBranch val="init"/>
        </dgm:presLayoutVars>
      </dgm:prSet>
      <dgm:spPr/>
    </dgm:pt>
    <dgm:pt modelId="{3EFE985E-7E35-4981-9172-2BDCF4502AAE}" type="pres">
      <dgm:prSet presAssocID="{0342FA7B-4E6B-4F9D-AD4E-1DD624AF9B53}" presName="rootComposite" presStyleCnt="0"/>
      <dgm:spPr/>
    </dgm:pt>
    <dgm:pt modelId="{7A1C3658-E177-4492-B75F-9438637B7913}" type="pres">
      <dgm:prSet presAssocID="{0342FA7B-4E6B-4F9D-AD4E-1DD624AF9B53}" presName="rootText" presStyleLbl="node3" presStyleIdx="0" presStyleCnt="4">
        <dgm:presLayoutVars>
          <dgm:chPref val="3"/>
        </dgm:presLayoutVars>
      </dgm:prSet>
      <dgm:spPr/>
    </dgm:pt>
    <dgm:pt modelId="{91D6BA34-65EA-408F-AB11-9A0555FC2340}" type="pres">
      <dgm:prSet presAssocID="{0342FA7B-4E6B-4F9D-AD4E-1DD624AF9B53}" presName="rootConnector" presStyleLbl="node3" presStyleIdx="0" presStyleCnt="4"/>
      <dgm:spPr/>
    </dgm:pt>
    <dgm:pt modelId="{B38A77C0-68F9-4679-A46B-828A6A5FFAB0}" type="pres">
      <dgm:prSet presAssocID="{0342FA7B-4E6B-4F9D-AD4E-1DD624AF9B53}" presName="hierChild4" presStyleCnt="0"/>
      <dgm:spPr/>
    </dgm:pt>
    <dgm:pt modelId="{AAAD3B18-A11F-4AC4-B9EE-EFBBE2FFC1B1}" type="pres">
      <dgm:prSet presAssocID="{FC8BC0B2-F573-4CE3-B94C-CCA7B65B979F}" presName="Name37" presStyleLbl="parChTrans1D4" presStyleIdx="0" presStyleCnt="10"/>
      <dgm:spPr/>
    </dgm:pt>
    <dgm:pt modelId="{3F279EF4-24CD-4978-86F4-40777B026D04}" type="pres">
      <dgm:prSet presAssocID="{6FD0506D-E9D1-4DA9-9050-BAB374DE2017}" presName="hierRoot2" presStyleCnt="0">
        <dgm:presLayoutVars>
          <dgm:hierBranch val="init"/>
        </dgm:presLayoutVars>
      </dgm:prSet>
      <dgm:spPr/>
    </dgm:pt>
    <dgm:pt modelId="{4E54FCFF-BB14-4F0C-9072-FC0699F83D9E}" type="pres">
      <dgm:prSet presAssocID="{6FD0506D-E9D1-4DA9-9050-BAB374DE2017}" presName="rootComposite" presStyleCnt="0"/>
      <dgm:spPr/>
    </dgm:pt>
    <dgm:pt modelId="{D4227733-2FB8-40C5-B031-1EE7F96D74B0}" type="pres">
      <dgm:prSet presAssocID="{6FD0506D-E9D1-4DA9-9050-BAB374DE2017}" presName="rootText" presStyleLbl="node4" presStyleIdx="0" presStyleCnt="10">
        <dgm:presLayoutVars>
          <dgm:chPref val="3"/>
        </dgm:presLayoutVars>
      </dgm:prSet>
      <dgm:spPr/>
    </dgm:pt>
    <dgm:pt modelId="{09E29D8A-554E-404F-8F21-F29E466459D7}" type="pres">
      <dgm:prSet presAssocID="{6FD0506D-E9D1-4DA9-9050-BAB374DE2017}" presName="rootConnector" presStyleLbl="node4" presStyleIdx="0" presStyleCnt="10"/>
      <dgm:spPr/>
    </dgm:pt>
    <dgm:pt modelId="{47E48BA1-E543-4C0D-89D4-2EE06203E8BD}" type="pres">
      <dgm:prSet presAssocID="{6FD0506D-E9D1-4DA9-9050-BAB374DE2017}" presName="hierChild4" presStyleCnt="0"/>
      <dgm:spPr/>
    </dgm:pt>
    <dgm:pt modelId="{0CC01BCC-87F6-481E-95A4-6067DB9A22B4}" type="pres">
      <dgm:prSet presAssocID="{6FD0506D-E9D1-4DA9-9050-BAB374DE2017}" presName="hierChild5" presStyleCnt="0"/>
      <dgm:spPr/>
    </dgm:pt>
    <dgm:pt modelId="{5AE77186-8F18-4D07-B8F8-A7775B1FA949}" type="pres">
      <dgm:prSet presAssocID="{EC62B0C6-E85A-440F-A2CB-20B595A835FF}" presName="Name37" presStyleLbl="parChTrans1D4" presStyleIdx="1" presStyleCnt="10"/>
      <dgm:spPr/>
    </dgm:pt>
    <dgm:pt modelId="{BA30A281-6C22-4005-9254-95111DFB76D2}" type="pres">
      <dgm:prSet presAssocID="{085E24DC-1B2C-414D-818E-FCB221605D97}" presName="hierRoot2" presStyleCnt="0">
        <dgm:presLayoutVars>
          <dgm:hierBranch val="init"/>
        </dgm:presLayoutVars>
      </dgm:prSet>
      <dgm:spPr/>
    </dgm:pt>
    <dgm:pt modelId="{4A60DD54-34EF-4EDC-AB3F-E92AD46A0A8C}" type="pres">
      <dgm:prSet presAssocID="{085E24DC-1B2C-414D-818E-FCB221605D97}" presName="rootComposite" presStyleCnt="0"/>
      <dgm:spPr/>
    </dgm:pt>
    <dgm:pt modelId="{2E74607D-D2A6-407E-8371-9D7269712F51}" type="pres">
      <dgm:prSet presAssocID="{085E24DC-1B2C-414D-818E-FCB221605D97}" presName="rootText" presStyleLbl="node4" presStyleIdx="1" presStyleCnt="10">
        <dgm:presLayoutVars>
          <dgm:chPref val="3"/>
        </dgm:presLayoutVars>
      </dgm:prSet>
      <dgm:spPr/>
    </dgm:pt>
    <dgm:pt modelId="{241C3496-E908-4F6A-8372-99B7CDA98F20}" type="pres">
      <dgm:prSet presAssocID="{085E24DC-1B2C-414D-818E-FCB221605D97}" presName="rootConnector" presStyleLbl="node4" presStyleIdx="1" presStyleCnt="10"/>
      <dgm:spPr/>
    </dgm:pt>
    <dgm:pt modelId="{41C4CC7C-699E-4416-87C3-AA499D0915E0}" type="pres">
      <dgm:prSet presAssocID="{085E24DC-1B2C-414D-818E-FCB221605D97}" presName="hierChild4" presStyleCnt="0"/>
      <dgm:spPr/>
    </dgm:pt>
    <dgm:pt modelId="{E6ABF1B3-013A-4B34-9E5E-1FA1DC0F143E}" type="pres">
      <dgm:prSet presAssocID="{085E24DC-1B2C-414D-818E-FCB221605D97}" presName="hierChild5" presStyleCnt="0"/>
      <dgm:spPr/>
    </dgm:pt>
    <dgm:pt modelId="{7CFC1B29-3922-4CFE-95C1-514C85789CD4}" type="pres">
      <dgm:prSet presAssocID="{CB44556A-F09D-4214-8953-AFB9AD944F66}" presName="Name37" presStyleLbl="parChTrans1D4" presStyleIdx="2" presStyleCnt="10"/>
      <dgm:spPr/>
    </dgm:pt>
    <dgm:pt modelId="{C467AF1B-E02A-4C76-A57B-0DBD271FFA56}" type="pres">
      <dgm:prSet presAssocID="{3E645365-3949-46C6-8BCD-3EAA3A9F9C39}" presName="hierRoot2" presStyleCnt="0">
        <dgm:presLayoutVars>
          <dgm:hierBranch val="init"/>
        </dgm:presLayoutVars>
      </dgm:prSet>
      <dgm:spPr/>
    </dgm:pt>
    <dgm:pt modelId="{D16293C6-38E7-446B-AD0F-28BAE901C47A}" type="pres">
      <dgm:prSet presAssocID="{3E645365-3949-46C6-8BCD-3EAA3A9F9C39}" presName="rootComposite" presStyleCnt="0"/>
      <dgm:spPr/>
    </dgm:pt>
    <dgm:pt modelId="{8E0FDD3B-3E79-4306-8E15-0E1B73818BFD}" type="pres">
      <dgm:prSet presAssocID="{3E645365-3949-46C6-8BCD-3EAA3A9F9C39}" presName="rootText" presStyleLbl="node4" presStyleIdx="2" presStyleCnt="10">
        <dgm:presLayoutVars>
          <dgm:chPref val="3"/>
        </dgm:presLayoutVars>
      </dgm:prSet>
      <dgm:spPr/>
    </dgm:pt>
    <dgm:pt modelId="{771382B4-D648-4DAE-A11B-AE0012A53A9F}" type="pres">
      <dgm:prSet presAssocID="{3E645365-3949-46C6-8BCD-3EAA3A9F9C39}" presName="rootConnector" presStyleLbl="node4" presStyleIdx="2" presStyleCnt="10"/>
      <dgm:spPr/>
    </dgm:pt>
    <dgm:pt modelId="{6BB4398E-577D-4FEF-BD87-2F5E167D2644}" type="pres">
      <dgm:prSet presAssocID="{3E645365-3949-46C6-8BCD-3EAA3A9F9C39}" presName="hierChild4" presStyleCnt="0"/>
      <dgm:spPr/>
    </dgm:pt>
    <dgm:pt modelId="{C86703D3-C883-44E2-B225-7645CA8B5AB9}" type="pres">
      <dgm:prSet presAssocID="{3E645365-3949-46C6-8BCD-3EAA3A9F9C39}" presName="hierChild5" presStyleCnt="0"/>
      <dgm:spPr/>
    </dgm:pt>
    <dgm:pt modelId="{8C631204-7631-4156-8BE0-FDBDFA6D3608}" type="pres">
      <dgm:prSet presAssocID="{0342FA7B-4E6B-4F9D-AD4E-1DD624AF9B53}" presName="hierChild5" presStyleCnt="0"/>
      <dgm:spPr/>
    </dgm:pt>
    <dgm:pt modelId="{E154C73D-7F31-4DA4-8654-0C055D8CF138}" type="pres">
      <dgm:prSet presAssocID="{F5ED4F07-123D-4266-A0AA-9E45C19B831D}" presName="Name37" presStyleLbl="parChTrans1D3" presStyleIdx="1" presStyleCnt="4"/>
      <dgm:spPr/>
    </dgm:pt>
    <dgm:pt modelId="{6FD790AF-0D43-4CA5-9FC5-F8E1E0B1DE4F}" type="pres">
      <dgm:prSet presAssocID="{04367888-3919-408A-ADF4-11DDDC52591B}" presName="hierRoot2" presStyleCnt="0">
        <dgm:presLayoutVars>
          <dgm:hierBranch val="init"/>
        </dgm:presLayoutVars>
      </dgm:prSet>
      <dgm:spPr/>
    </dgm:pt>
    <dgm:pt modelId="{9E3EA5CB-5B67-4569-8297-CBEF45189C84}" type="pres">
      <dgm:prSet presAssocID="{04367888-3919-408A-ADF4-11DDDC52591B}" presName="rootComposite" presStyleCnt="0"/>
      <dgm:spPr/>
    </dgm:pt>
    <dgm:pt modelId="{A1D7FCFE-C14D-44F1-BAFB-4DF0CA090C83}" type="pres">
      <dgm:prSet presAssocID="{04367888-3919-408A-ADF4-11DDDC52591B}" presName="rootText" presStyleLbl="node3" presStyleIdx="1" presStyleCnt="4">
        <dgm:presLayoutVars>
          <dgm:chPref val="3"/>
        </dgm:presLayoutVars>
      </dgm:prSet>
      <dgm:spPr/>
    </dgm:pt>
    <dgm:pt modelId="{98C7266B-F27C-48FA-AEA1-05EE9EA1E89B}" type="pres">
      <dgm:prSet presAssocID="{04367888-3919-408A-ADF4-11DDDC52591B}" presName="rootConnector" presStyleLbl="node3" presStyleIdx="1" presStyleCnt="4"/>
      <dgm:spPr/>
    </dgm:pt>
    <dgm:pt modelId="{E98F001A-35F2-4B25-921D-0550CDA85318}" type="pres">
      <dgm:prSet presAssocID="{04367888-3919-408A-ADF4-11DDDC52591B}" presName="hierChild4" presStyleCnt="0"/>
      <dgm:spPr/>
    </dgm:pt>
    <dgm:pt modelId="{6E9A999D-ED74-4C35-96A5-AB875B1D4C22}" type="pres">
      <dgm:prSet presAssocID="{B6CEF1B0-B89D-4088-A846-2D6172AF8283}" presName="Name37" presStyleLbl="parChTrans1D4" presStyleIdx="3" presStyleCnt="10"/>
      <dgm:spPr/>
    </dgm:pt>
    <dgm:pt modelId="{09A4A11D-7AAA-4840-BCF8-F81C261A5C7B}" type="pres">
      <dgm:prSet presAssocID="{AFD2EB34-E2FE-4CF4-9C55-EB6FE8DB7407}" presName="hierRoot2" presStyleCnt="0">
        <dgm:presLayoutVars>
          <dgm:hierBranch val="init"/>
        </dgm:presLayoutVars>
      </dgm:prSet>
      <dgm:spPr/>
    </dgm:pt>
    <dgm:pt modelId="{B72E4F28-075C-4BEC-8C21-332E81312EE9}" type="pres">
      <dgm:prSet presAssocID="{AFD2EB34-E2FE-4CF4-9C55-EB6FE8DB7407}" presName="rootComposite" presStyleCnt="0"/>
      <dgm:spPr/>
    </dgm:pt>
    <dgm:pt modelId="{867B3D7A-0F39-4AF9-88DA-FA3B6E034D07}" type="pres">
      <dgm:prSet presAssocID="{AFD2EB34-E2FE-4CF4-9C55-EB6FE8DB7407}" presName="rootText" presStyleLbl="node4" presStyleIdx="3" presStyleCnt="10">
        <dgm:presLayoutVars>
          <dgm:chPref val="3"/>
        </dgm:presLayoutVars>
      </dgm:prSet>
      <dgm:spPr/>
    </dgm:pt>
    <dgm:pt modelId="{109E1B5D-63A3-4893-8192-C20B588F02EC}" type="pres">
      <dgm:prSet presAssocID="{AFD2EB34-E2FE-4CF4-9C55-EB6FE8DB7407}" presName="rootConnector" presStyleLbl="node4" presStyleIdx="3" presStyleCnt="10"/>
      <dgm:spPr/>
    </dgm:pt>
    <dgm:pt modelId="{9A409F4D-C1C9-4F47-99DD-89D8ECE09F99}" type="pres">
      <dgm:prSet presAssocID="{AFD2EB34-E2FE-4CF4-9C55-EB6FE8DB7407}" presName="hierChild4" presStyleCnt="0"/>
      <dgm:spPr/>
    </dgm:pt>
    <dgm:pt modelId="{3C4A7587-1D1E-471D-A9FA-CFFE5CA2723F}" type="pres">
      <dgm:prSet presAssocID="{AFD2EB34-E2FE-4CF4-9C55-EB6FE8DB7407}" presName="hierChild5" presStyleCnt="0"/>
      <dgm:spPr/>
    </dgm:pt>
    <dgm:pt modelId="{5324DED2-451B-4DBF-8D13-791BB87AD685}" type="pres">
      <dgm:prSet presAssocID="{04367888-3919-408A-ADF4-11DDDC52591B}" presName="hierChild5" presStyleCnt="0"/>
      <dgm:spPr/>
    </dgm:pt>
    <dgm:pt modelId="{8E1AF6F5-6B96-44F1-89E1-4344FA49404E}" type="pres">
      <dgm:prSet presAssocID="{F7020F78-1D8E-4493-8EB4-FC3BD961717D}" presName="hierChild5" presStyleCnt="0"/>
      <dgm:spPr/>
    </dgm:pt>
    <dgm:pt modelId="{69D73107-BF2A-41DC-930E-CE3B8561435A}" type="pres">
      <dgm:prSet presAssocID="{958C6DCE-3218-4938-9B47-633F3254181F}" presName="Name37" presStyleLbl="parChTrans1D2" presStyleIdx="1" presStyleCnt="3"/>
      <dgm:spPr/>
    </dgm:pt>
    <dgm:pt modelId="{1E8C2D9F-1E47-4E0F-AFA0-9C7555D3E463}" type="pres">
      <dgm:prSet presAssocID="{26074334-63C2-4831-B5E5-89D0F6B959D6}" presName="hierRoot2" presStyleCnt="0">
        <dgm:presLayoutVars>
          <dgm:hierBranch val="init"/>
        </dgm:presLayoutVars>
      </dgm:prSet>
      <dgm:spPr/>
    </dgm:pt>
    <dgm:pt modelId="{077B0E53-D271-4CC5-B39F-1150594E310A}" type="pres">
      <dgm:prSet presAssocID="{26074334-63C2-4831-B5E5-89D0F6B959D6}" presName="rootComposite" presStyleCnt="0"/>
      <dgm:spPr/>
    </dgm:pt>
    <dgm:pt modelId="{4FF68538-9EFC-4524-AC88-724CD64B9AAF}" type="pres">
      <dgm:prSet presAssocID="{26074334-63C2-4831-B5E5-89D0F6B959D6}" presName="rootText" presStyleLbl="node2" presStyleIdx="1" presStyleCnt="3">
        <dgm:presLayoutVars>
          <dgm:chPref val="3"/>
        </dgm:presLayoutVars>
      </dgm:prSet>
      <dgm:spPr/>
    </dgm:pt>
    <dgm:pt modelId="{CF8AC674-D5EB-4AEB-B988-F1C46327BB59}" type="pres">
      <dgm:prSet presAssocID="{26074334-63C2-4831-B5E5-89D0F6B959D6}" presName="rootConnector" presStyleLbl="node2" presStyleIdx="1" presStyleCnt="3"/>
      <dgm:spPr/>
    </dgm:pt>
    <dgm:pt modelId="{EE8DCCE5-04F1-470E-8795-442EFC4D7260}" type="pres">
      <dgm:prSet presAssocID="{26074334-63C2-4831-B5E5-89D0F6B959D6}" presName="hierChild4" presStyleCnt="0"/>
      <dgm:spPr/>
    </dgm:pt>
    <dgm:pt modelId="{905429F7-1EA7-4BD6-9876-802D6FE02D29}" type="pres">
      <dgm:prSet presAssocID="{8AAB5678-4CCE-4968-8D3F-6CFB38B90278}" presName="Name37" presStyleLbl="parChTrans1D3" presStyleIdx="2" presStyleCnt="4"/>
      <dgm:spPr/>
    </dgm:pt>
    <dgm:pt modelId="{19D0BD4E-4D88-4935-919D-6DE8ED4ADDA6}" type="pres">
      <dgm:prSet presAssocID="{CD68FF1C-7B18-41EE-9F7F-E5B95A127A23}" presName="hierRoot2" presStyleCnt="0">
        <dgm:presLayoutVars>
          <dgm:hierBranch val="init"/>
        </dgm:presLayoutVars>
      </dgm:prSet>
      <dgm:spPr/>
    </dgm:pt>
    <dgm:pt modelId="{3A59D511-FEEA-4676-9EDE-4602A1EDCF54}" type="pres">
      <dgm:prSet presAssocID="{CD68FF1C-7B18-41EE-9F7F-E5B95A127A23}" presName="rootComposite" presStyleCnt="0"/>
      <dgm:spPr/>
    </dgm:pt>
    <dgm:pt modelId="{AB9D0938-C2D5-428B-A257-6AE4E0E9EE50}" type="pres">
      <dgm:prSet presAssocID="{CD68FF1C-7B18-41EE-9F7F-E5B95A127A23}" presName="rootText" presStyleLbl="node3" presStyleIdx="2" presStyleCnt="4" custLinFactNeighborY="-1782">
        <dgm:presLayoutVars>
          <dgm:chPref val="3"/>
        </dgm:presLayoutVars>
      </dgm:prSet>
      <dgm:spPr/>
    </dgm:pt>
    <dgm:pt modelId="{DD5B9A7F-CCB1-4E6E-8C70-711B4810B3C9}" type="pres">
      <dgm:prSet presAssocID="{CD68FF1C-7B18-41EE-9F7F-E5B95A127A23}" presName="rootConnector" presStyleLbl="node3" presStyleIdx="2" presStyleCnt="4"/>
      <dgm:spPr/>
    </dgm:pt>
    <dgm:pt modelId="{45246CCB-F6A2-4471-834A-B6041353EA12}" type="pres">
      <dgm:prSet presAssocID="{CD68FF1C-7B18-41EE-9F7F-E5B95A127A23}" presName="hierChild4" presStyleCnt="0"/>
      <dgm:spPr/>
    </dgm:pt>
    <dgm:pt modelId="{2BCDF63C-FEA2-4028-BED7-ACB0D065D925}" type="pres">
      <dgm:prSet presAssocID="{6E1AF306-B351-4527-827D-40017D128275}" presName="Name37" presStyleLbl="parChTrans1D4" presStyleIdx="4" presStyleCnt="10"/>
      <dgm:spPr/>
    </dgm:pt>
    <dgm:pt modelId="{7CC39E33-CB68-4FDC-8CB1-0EABBCBE8359}" type="pres">
      <dgm:prSet presAssocID="{375D7AC9-7850-463D-806D-87DDAC4860DB}" presName="hierRoot2" presStyleCnt="0">
        <dgm:presLayoutVars>
          <dgm:hierBranch val="init"/>
        </dgm:presLayoutVars>
      </dgm:prSet>
      <dgm:spPr/>
    </dgm:pt>
    <dgm:pt modelId="{FA39C08F-E633-444B-8776-98D1C5F8A95A}" type="pres">
      <dgm:prSet presAssocID="{375D7AC9-7850-463D-806D-87DDAC4860DB}" presName="rootComposite" presStyleCnt="0"/>
      <dgm:spPr/>
    </dgm:pt>
    <dgm:pt modelId="{F423BAE4-005E-4ECF-9761-08BB75A2FE74}" type="pres">
      <dgm:prSet presAssocID="{375D7AC9-7850-463D-806D-87DDAC4860DB}" presName="rootText" presStyleLbl="node4" presStyleIdx="4" presStyleCnt="10">
        <dgm:presLayoutVars>
          <dgm:chPref val="3"/>
        </dgm:presLayoutVars>
      </dgm:prSet>
      <dgm:spPr/>
    </dgm:pt>
    <dgm:pt modelId="{8E14F91F-B856-441C-98FC-5EC09D67682B}" type="pres">
      <dgm:prSet presAssocID="{375D7AC9-7850-463D-806D-87DDAC4860DB}" presName="rootConnector" presStyleLbl="node4" presStyleIdx="4" presStyleCnt="10"/>
      <dgm:spPr/>
    </dgm:pt>
    <dgm:pt modelId="{5F6DD255-99E9-46AD-87B9-F0F9C1171160}" type="pres">
      <dgm:prSet presAssocID="{375D7AC9-7850-463D-806D-87DDAC4860DB}" presName="hierChild4" presStyleCnt="0"/>
      <dgm:spPr/>
    </dgm:pt>
    <dgm:pt modelId="{3F620D91-CAC5-4BD2-94BC-C24DC278E13A}" type="pres">
      <dgm:prSet presAssocID="{375D7AC9-7850-463D-806D-87DDAC4860DB}" presName="hierChild5" presStyleCnt="0"/>
      <dgm:spPr/>
    </dgm:pt>
    <dgm:pt modelId="{B46B418E-5896-4FFA-BC7A-1AC9CEE5743C}" type="pres">
      <dgm:prSet presAssocID="{CD68FF1C-7B18-41EE-9F7F-E5B95A127A23}" presName="hierChild5" presStyleCnt="0"/>
      <dgm:spPr/>
    </dgm:pt>
    <dgm:pt modelId="{B0638AB1-A396-41DA-B28A-55CCB8B9564A}" type="pres">
      <dgm:prSet presAssocID="{2D45DA19-DA76-4F32-BD4A-55703E0160A2}" presName="Name37" presStyleLbl="parChTrans1D3" presStyleIdx="3" presStyleCnt="4"/>
      <dgm:spPr/>
    </dgm:pt>
    <dgm:pt modelId="{CDE7FBFB-0CBD-4EC0-8D46-91BE9E247278}" type="pres">
      <dgm:prSet presAssocID="{2568117E-04FC-417E-85D1-DA7D17E210B3}" presName="hierRoot2" presStyleCnt="0">
        <dgm:presLayoutVars>
          <dgm:hierBranch val="init"/>
        </dgm:presLayoutVars>
      </dgm:prSet>
      <dgm:spPr/>
    </dgm:pt>
    <dgm:pt modelId="{902ED4C0-29A2-4AB4-9AAD-2DC135CF5AE9}" type="pres">
      <dgm:prSet presAssocID="{2568117E-04FC-417E-85D1-DA7D17E210B3}" presName="rootComposite" presStyleCnt="0"/>
      <dgm:spPr/>
    </dgm:pt>
    <dgm:pt modelId="{5E34EDF9-C6C3-4612-9C01-1739DBFB9AF4}" type="pres">
      <dgm:prSet presAssocID="{2568117E-04FC-417E-85D1-DA7D17E210B3}" presName="rootText" presStyleLbl="node3" presStyleIdx="3" presStyleCnt="4" custLinFactNeighborY="415">
        <dgm:presLayoutVars>
          <dgm:chPref val="3"/>
        </dgm:presLayoutVars>
      </dgm:prSet>
      <dgm:spPr/>
    </dgm:pt>
    <dgm:pt modelId="{E251E2EC-5FB4-4CB0-9F1E-ACCD56852C85}" type="pres">
      <dgm:prSet presAssocID="{2568117E-04FC-417E-85D1-DA7D17E210B3}" presName="rootConnector" presStyleLbl="node3" presStyleIdx="3" presStyleCnt="4"/>
      <dgm:spPr/>
    </dgm:pt>
    <dgm:pt modelId="{E5887442-43BB-4F4B-8BA3-2B8D7EA24C1D}" type="pres">
      <dgm:prSet presAssocID="{2568117E-04FC-417E-85D1-DA7D17E210B3}" presName="hierChild4" presStyleCnt="0"/>
      <dgm:spPr/>
    </dgm:pt>
    <dgm:pt modelId="{68433787-F7F4-4E92-87E5-381628A5D660}" type="pres">
      <dgm:prSet presAssocID="{7857F341-2563-43D6-93AA-51015DFC14EE}" presName="Name37" presStyleLbl="parChTrans1D4" presStyleIdx="5" presStyleCnt="10"/>
      <dgm:spPr/>
    </dgm:pt>
    <dgm:pt modelId="{FBA5B78C-DA62-4597-98B7-FACC37D06F01}" type="pres">
      <dgm:prSet presAssocID="{D5BD3023-4D8C-4F75-89DE-AAEC8D406DA1}" presName="hierRoot2" presStyleCnt="0">
        <dgm:presLayoutVars>
          <dgm:hierBranch val="init"/>
        </dgm:presLayoutVars>
      </dgm:prSet>
      <dgm:spPr/>
    </dgm:pt>
    <dgm:pt modelId="{1D0E9FF6-52DC-45D6-98C8-D8D387C0C4E0}" type="pres">
      <dgm:prSet presAssocID="{D5BD3023-4D8C-4F75-89DE-AAEC8D406DA1}" presName="rootComposite" presStyleCnt="0"/>
      <dgm:spPr/>
    </dgm:pt>
    <dgm:pt modelId="{CA3A9C9E-91C7-4805-876D-7D7BD3172CAB}" type="pres">
      <dgm:prSet presAssocID="{D5BD3023-4D8C-4F75-89DE-AAEC8D406DA1}" presName="rootText" presStyleLbl="node4" presStyleIdx="5" presStyleCnt="10">
        <dgm:presLayoutVars>
          <dgm:chPref val="3"/>
        </dgm:presLayoutVars>
      </dgm:prSet>
      <dgm:spPr/>
    </dgm:pt>
    <dgm:pt modelId="{E904F109-F21B-4895-859D-6877F20B4BA4}" type="pres">
      <dgm:prSet presAssocID="{D5BD3023-4D8C-4F75-89DE-AAEC8D406DA1}" presName="rootConnector" presStyleLbl="node4" presStyleIdx="5" presStyleCnt="10"/>
      <dgm:spPr/>
    </dgm:pt>
    <dgm:pt modelId="{25ACAFCF-5377-42CE-B3BB-75FEEBEE9944}" type="pres">
      <dgm:prSet presAssocID="{D5BD3023-4D8C-4F75-89DE-AAEC8D406DA1}" presName="hierChild4" presStyleCnt="0"/>
      <dgm:spPr/>
    </dgm:pt>
    <dgm:pt modelId="{49CB6829-BC81-45E1-A634-B1E85FC7B361}" type="pres">
      <dgm:prSet presAssocID="{0109FFC5-477A-4FA4-B263-680B46945267}" presName="Name37" presStyleLbl="parChTrans1D4" presStyleIdx="6" presStyleCnt="10"/>
      <dgm:spPr/>
    </dgm:pt>
    <dgm:pt modelId="{167778CF-9A38-4642-80FA-6A7A10A0A305}" type="pres">
      <dgm:prSet presAssocID="{E6EA1E0D-1F79-466C-8C8D-02C34D41AC9C}" presName="hierRoot2" presStyleCnt="0">
        <dgm:presLayoutVars>
          <dgm:hierBranch val="init"/>
        </dgm:presLayoutVars>
      </dgm:prSet>
      <dgm:spPr/>
    </dgm:pt>
    <dgm:pt modelId="{FB26104E-F7B4-4845-8A58-22B6074B330C}" type="pres">
      <dgm:prSet presAssocID="{E6EA1E0D-1F79-466C-8C8D-02C34D41AC9C}" presName="rootComposite" presStyleCnt="0"/>
      <dgm:spPr/>
    </dgm:pt>
    <dgm:pt modelId="{0764558B-22AA-4D61-A3C2-E1C042B59F2F}" type="pres">
      <dgm:prSet presAssocID="{E6EA1E0D-1F79-466C-8C8D-02C34D41AC9C}" presName="rootText" presStyleLbl="node4" presStyleIdx="6" presStyleCnt="10">
        <dgm:presLayoutVars>
          <dgm:chPref val="3"/>
        </dgm:presLayoutVars>
      </dgm:prSet>
      <dgm:spPr/>
    </dgm:pt>
    <dgm:pt modelId="{521AF74E-628A-4E63-A60E-130AE367E618}" type="pres">
      <dgm:prSet presAssocID="{E6EA1E0D-1F79-466C-8C8D-02C34D41AC9C}" presName="rootConnector" presStyleLbl="node4" presStyleIdx="6" presStyleCnt="10"/>
      <dgm:spPr/>
    </dgm:pt>
    <dgm:pt modelId="{F1AA75E4-F59E-4BA7-BE09-5B99BAADD008}" type="pres">
      <dgm:prSet presAssocID="{E6EA1E0D-1F79-466C-8C8D-02C34D41AC9C}" presName="hierChild4" presStyleCnt="0"/>
      <dgm:spPr/>
    </dgm:pt>
    <dgm:pt modelId="{81C5543A-E798-4998-98F9-7D2FFFB330FE}" type="pres">
      <dgm:prSet presAssocID="{E6EA1E0D-1F79-466C-8C8D-02C34D41AC9C}" presName="hierChild5" presStyleCnt="0"/>
      <dgm:spPr/>
    </dgm:pt>
    <dgm:pt modelId="{EDC923D7-2095-4EBD-8298-AE71688EA652}" type="pres">
      <dgm:prSet presAssocID="{A89DE8A2-0A79-4ACA-B548-286D91BD596C}" presName="Name37" presStyleLbl="parChTrans1D4" presStyleIdx="7" presStyleCnt="10"/>
      <dgm:spPr/>
    </dgm:pt>
    <dgm:pt modelId="{923CE447-066E-4B0A-9317-7116AA4FCAE6}" type="pres">
      <dgm:prSet presAssocID="{F95D88EA-D19A-4EC6-82F2-CC93583078DA}" presName="hierRoot2" presStyleCnt="0">
        <dgm:presLayoutVars>
          <dgm:hierBranch val="init"/>
        </dgm:presLayoutVars>
      </dgm:prSet>
      <dgm:spPr/>
    </dgm:pt>
    <dgm:pt modelId="{07B2DAD8-8AC0-4D97-934A-382ACAC141C6}" type="pres">
      <dgm:prSet presAssocID="{F95D88EA-D19A-4EC6-82F2-CC93583078DA}" presName="rootComposite" presStyleCnt="0"/>
      <dgm:spPr/>
    </dgm:pt>
    <dgm:pt modelId="{AE0EB33A-23AB-428B-9C3E-147BFD92783C}" type="pres">
      <dgm:prSet presAssocID="{F95D88EA-D19A-4EC6-82F2-CC93583078DA}" presName="rootText" presStyleLbl="node4" presStyleIdx="7" presStyleCnt="10">
        <dgm:presLayoutVars>
          <dgm:chPref val="3"/>
        </dgm:presLayoutVars>
      </dgm:prSet>
      <dgm:spPr/>
    </dgm:pt>
    <dgm:pt modelId="{A69FFA26-9293-43DC-841A-EF4FB105197E}" type="pres">
      <dgm:prSet presAssocID="{F95D88EA-D19A-4EC6-82F2-CC93583078DA}" presName="rootConnector" presStyleLbl="node4" presStyleIdx="7" presStyleCnt="10"/>
      <dgm:spPr/>
    </dgm:pt>
    <dgm:pt modelId="{85C5453E-B318-4CBA-BF56-0F173B7CE55D}" type="pres">
      <dgm:prSet presAssocID="{F95D88EA-D19A-4EC6-82F2-CC93583078DA}" presName="hierChild4" presStyleCnt="0"/>
      <dgm:spPr/>
    </dgm:pt>
    <dgm:pt modelId="{4ADEB8E7-3F46-4DF4-8E56-CC9AB4EF1D08}" type="pres">
      <dgm:prSet presAssocID="{F95D88EA-D19A-4EC6-82F2-CC93583078DA}" presName="hierChild5" presStyleCnt="0"/>
      <dgm:spPr/>
    </dgm:pt>
    <dgm:pt modelId="{D7F9533E-78B5-43E9-BF69-574CC5207D36}" type="pres">
      <dgm:prSet presAssocID="{D5BD3023-4D8C-4F75-89DE-AAEC8D406DA1}" presName="hierChild5" presStyleCnt="0"/>
      <dgm:spPr/>
    </dgm:pt>
    <dgm:pt modelId="{6B44F1ED-8CDF-464B-BD3A-0342EDE2964C}" type="pres">
      <dgm:prSet presAssocID="{FC8FE3BB-53CD-4206-8964-597E8E449120}" presName="Name37" presStyleLbl="parChTrans1D4" presStyleIdx="8" presStyleCnt="10"/>
      <dgm:spPr/>
    </dgm:pt>
    <dgm:pt modelId="{7B4A8E52-04B7-4A0F-B7EF-C126432C55BF}" type="pres">
      <dgm:prSet presAssocID="{8BBAAFC4-016E-4894-B345-506B7ECCF436}" presName="hierRoot2" presStyleCnt="0">
        <dgm:presLayoutVars>
          <dgm:hierBranch val="init"/>
        </dgm:presLayoutVars>
      </dgm:prSet>
      <dgm:spPr/>
    </dgm:pt>
    <dgm:pt modelId="{8E178B68-0BA3-4D26-AD96-607F61EDBBDC}" type="pres">
      <dgm:prSet presAssocID="{8BBAAFC4-016E-4894-B345-506B7ECCF436}" presName="rootComposite" presStyleCnt="0"/>
      <dgm:spPr/>
    </dgm:pt>
    <dgm:pt modelId="{BDDD39A7-BFC4-445D-B9A9-B02623507F51}" type="pres">
      <dgm:prSet presAssocID="{8BBAAFC4-016E-4894-B345-506B7ECCF436}" presName="rootText" presStyleLbl="node4" presStyleIdx="8" presStyleCnt="10">
        <dgm:presLayoutVars>
          <dgm:chPref val="3"/>
        </dgm:presLayoutVars>
      </dgm:prSet>
      <dgm:spPr/>
    </dgm:pt>
    <dgm:pt modelId="{5A91E2EC-2781-48FD-8293-4E3B4CBF3861}" type="pres">
      <dgm:prSet presAssocID="{8BBAAFC4-016E-4894-B345-506B7ECCF436}" presName="rootConnector" presStyleLbl="node4" presStyleIdx="8" presStyleCnt="10"/>
      <dgm:spPr/>
    </dgm:pt>
    <dgm:pt modelId="{AF9F7BE3-F97C-4A8E-A39F-3CDA6738245B}" type="pres">
      <dgm:prSet presAssocID="{8BBAAFC4-016E-4894-B345-506B7ECCF436}" presName="hierChild4" presStyleCnt="0"/>
      <dgm:spPr/>
    </dgm:pt>
    <dgm:pt modelId="{B0497EE0-C77B-4697-A9FE-B6C3A45A0652}" type="pres">
      <dgm:prSet presAssocID="{94A63F45-64BD-456F-B294-02210E74DCB8}" presName="Name37" presStyleLbl="parChTrans1D4" presStyleIdx="9" presStyleCnt="10"/>
      <dgm:spPr/>
    </dgm:pt>
    <dgm:pt modelId="{9D831AFE-82A3-4665-8C93-185D6EDC1990}" type="pres">
      <dgm:prSet presAssocID="{6554BDBE-EFA1-4191-92BF-163FA6D0111F}" presName="hierRoot2" presStyleCnt="0">
        <dgm:presLayoutVars>
          <dgm:hierBranch val="init"/>
        </dgm:presLayoutVars>
      </dgm:prSet>
      <dgm:spPr/>
    </dgm:pt>
    <dgm:pt modelId="{B432664E-EACF-4E00-AB2B-169C08FECBCC}" type="pres">
      <dgm:prSet presAssocID="{6554BDBE-EFA1-4191-92BF-163FA6D0111F}" presName="rootComposite" presStyleCnt="0"/>
      <dgm:spPr/>
    </dgm:pt>
    <dgm:pt modelId="{13A2BC2F-E502-42FB-9C36-DD41C4E81FFD}" type="pres">
      <dgm:prSet presAssocID="{6554BDBE-EFA1-4191-92BF-163FA6D0111F}" presName="rootText" presStyleLbl="node4" presStyleIdx="9" presStyleCnt="10">
        <dgm:presLayoutVars>
          <dgm:chPref val="3"/>
        </dgm:presLayoutVars>
      </dgm:prSet>
      <dgm:spPr/>
    </dgm:pt>
    <dgm:pt modelId="{7E4FFC74-E10D-4814-88C1-A85C84DF6168}" type="pres">
      <dgm:prSet presAssocID="{6554BDBE-EFA1-4191-92BF-163FA6D0111F}" presName="rootConnector" presStyleLbl="node4" presStyleIdx="9" presStyleCnt="10"/>
      <dgm:spPr/>
    </dgm:pt>
    <dgm:pt modelId="{E6033DA2-5F05-48D9-B988-7EF6BF8B17A3}" type="pres">
      <dgm:prSet presAssocID="{6554BDBE-EFA1-4191-92BF-163FA6D0111F}" presName="hierChild4" presStyleCnt="0"/>
      <dgm:spPr/>
    </dgm:pt>
    <dgm:pt modelId="{CC87DEC5-9033-49FC-9AA7-B2D694BBE85D}" type="pres">
      <dgm:prSet presAssocID="{6554BDBE-EFA1-4191-92BF-163FA6D0111F}" presName="hierChild5" presStyleCnt="0"/>
      <dgm:spPr/>
    </dgm:pt>
    <dgm:pt modelId="{6E8258DC-C084-4DE9-B114-DE2A8679173A}" type="pres">
      <dgm:prSet presAssocID="{8BBAAFC4-016E-4894-B345-506B7ECCF436}" presName="hierChild5" presStyleCnt="0"/>
      <dgm:spPr/>
    </dgm:pt>
    <dgm:pt modelId="{3C8013A2-8B53-4FE2-AECD-AED60BCA916D}" type="pres">
      <dgm:prSet presAssocID="{2568117E-04FC-417E-85D1-DA7D17E210B3}" presName="hierChild5" presStyleCnt="0"/>
      <dgm:spPr/>
    </dgm:pt>
    <dgm:pt modelId="{4FEABFDE-C378-4AAA-801E-1F1C4DE2B435}" type="pres">
      <dgm:prSet presAssocID="{26074334-63C2-4831-B5E5-89D0F6B959D6}" presName="hierChild5" presStyleCnt="0"/>
      <dgm:spPr/>
    </dgm:pt>
    <dgm:pt modelId="{14EF5B36-E902-4BBA-87EF-837A10A434D5}" type="pres">
      <dgm:prSet presAssocID="{FACF91C1-3091-4EA5-9A95-21740D6E5FE7}" presName="Name37" presStyleLbl="parChTrans1D2" presStyleIdx="2" presStyleCnt="3"/>
      <dgm:spPr/>
    </dgm:pt>
    <dgm:pt modelId="{57991EB9-B59A-4FE7-A76C-75B7B65F42A5}" type="pres">
      <dgm:prSet presAssocID="{944ED53B-60D1-4D1D-94C6-3B91F4F8C20E}" presName="hierRoot2" presStyleCnt="0">
        <dgm:presLayoutVars>
          <dgm:hierBranch val="init"/>
        </dgm:presLayoutVars>
      </dgm:prSet>
      <dgm:spPr/>
    </dgm:pt>
    <dgm:pt modelId="{FD1D59E7-1066-4927-8E52-20ED6590F602}" type="pres">
      <dgm:prSet presAssocID="{944ED53B-60D1-4D1D-94C6-3B91F4F8C20E}" presName="rootComposite" presStyleCnt="0"/>
      <dgm:spPr/>
    </dgm:pt>
    <dgm:pt modelId="{13BCB0F9-BD16-4C58-978E-DF7E6E9F086D}" type="pres">
      <dgm:prSet presAssocID="{944ED53B-60D1-4D1D-94C6-3B91F4F8C20E}" presName="rootText" presStyleLbl="node2" presStyleIdx="2" presStyleCnt="3">
        <dgm:presLayoutVars>
          <dgm:chPref val="3"/>
        </dgm:presLayoutVars>
      </dgm:prSet>
      <dgm:spPr/>
    </dgm:pt>
    <dgm:pt modelId="{045F8788-B413-4240-A5AC-81ABBBD6583A}" type="pres">
      <dgm:prSet presAssocID="{944ED53B-60D1-4D1D-94C6-3B91F4F8C20E}" presName="rootConnector" presStyleLbl="node2" presStyleIdx="2" presStyleCnt="3"/>
      <dgm:spPr/>
    </dgm:pt>
    <dgm:pt modelId="{B442C498-C49D-4F6C-BB83-4642040207C3}" type="pres">
      <dgm:prSet presAssocID="{944ED53B-60D1-4D1D-94C6-3B91F4F8C20E}" presName="hierChild4" presStyleCnt="0"/>
      <dgm:spPr/>
    </dgm:pt>
    <dgm:pt modelId="{23CB832F-96CF-4CF7-8FFF-F21904434FE8}" type="pres">
      <dgm:prSet presAssocID="{944ED53B-60D1-4D1D-94C6-3B91F4F8C20E}" presName="hierChild5" presStyleCnt="0"/>
      <dgm:spPr/>
    </dgm:pt>
    <dgm:pt modelId="{45366688-F0B6-40CE-9852-A67C23DE9BCE}" type="pres">
      <dgm:prSet presAssocID="{76927F12-FE06-4642-93EF-F96F6D7F1122}" presName="hierChild3" presStyleCnt="0"/>
      <dgm:spPr/>
    </dgm:pt>
  </dgm:ptLst>
  <dgm:cxnLst>
    <dgm:cxn modelId="{97D56402-EE77-4D30-BD4A-4DAD256A603B}" type="presOf" srcId="{8AAB5678-4CCE-4968-8D3F-6CFB38B90278}" destId="{905429F7-1EA7-4BD6-9876-802D6FE02D29}" srcOrd="0" destOrd="0" presId="urn:microsoft.com/office/officeart/2005/8/layout/orgChart1"/>
    <dgm:cxn modelId="{57D38209-A613-4802-9E45-AE9F0168C926}" type="presOf" srcId="{E6EA1E0D-1F79-466C-8C8D-02C34D41AC9C}" destId="{521AF74E-628A-4E63-A60E-130AE367E618}" srcOrd="1" destOrd="0" presId="urn:microsoft.com/office/officeart/2005/8/layout/orgChart1"/>
    <dgm:cxn modelId="{87D28B0C-E458-485C-B39E-B090D6D0AD91}" type="presOf" srcId="{8BBAAFC4-016E-4894-B345-506B7ECCF436}" destId="{5A91E2EC-2781-48FD-8293-4E3B4CBF3861}" srcOrd="1" destOrd="0" presId="urn:microsoft.com/office/officeart/2005/8/layout/orgChart1"/>
    <dgm:cxn modelId="{B688350D-C2F3-4C44-B3B6-BB24925BBCFC}" type="presOf" srcId="{7857F341-2563-43D6-93AA-51015DFC14EE}" destId="{68433787-F7F4-4E92-87E5-381628A5D660}" srcOrd="0" destOrd="0" presId="urn:microsoft.com/office/officeart/2005/8/layout/orgChart1"/>
    <dgm:cxn modelId="{2EE1400D-2369-4EE8-B35B-3D91B14933F1}" type="presOf" srcId="{2D45DA19-DA76-4F32-BD4A-55703E0160A2}" destId="{B0638AB1-A396-41DA-B28A-55CCB8B9564A}" srcOrd="0" destOrd="0" presId="urn:microsoft.com/office/officeart/2005/8/layout/orgChart1"/>
    <dgm:cxn modelId="{5E050D0E-DE90-4B86-88AD-7B71FC19B58A}" type="presOf" srcId="{6554BDBE-EFA1-4191-92BF-163FA6D0111F}" destId="{7E4FFC74-E10D-4814-88C1-A85C84DF6168}" srcOrd="1" destOrd="0" presId="urn:microsoft.com/office/officeart/2005/8/layout/orgChart1"/>
    <dgm:cxn modelId="{99B73010-04E4-47F3-8301-8BE9C08BBCFD}" srcId="{B8795684-B8D4-490A-A34B-F4AB18669B24}" destId="{76927F12-FE06-4642-93EF-F96F6D7F1122}" srcOrd="0" destOrd="0" parTransId="{3573351A-0B03-4FF7-9A1E-83E3C888E013}" sibTransId="{78F73B5B-451D-4885-9031-AAB4E0C543DC}"/>
    <dgm:cxn modelId="{C804A018-99C1-445E-BCC4-66914DEE19C1}" type="presOf" srcId="{375D7AC9-7850-463D-806D-87DDAC4860DB}" destId="{8E14F91F-B856-441C-98FC-5EC09D67682B}" srcOrd="1" destOrd="0" presId="urn:microsoft.com/office/officeart/2005/8/layout/orgChart1"/>
    <dgm:cxn modelId="{C464261A-A945-44C7-A973-91487AFDE43E}" type="presOf" srcId="{26074334-63C2-4831-B5E5-89D0F6B959D6}" destId="{4FF68538-9EFC-4524-AC88-724CD64B9AAF}" srcOrd="0" destOrd="0" presId="urn:microsoft.com/office/officeart/2005/8/layout/orgChart1"/>
    <dgm:cxn modelId="{3DA4CE1A-9A4B-41E9-9D55-187595996669}" srcId="{D5BD3023-4D8C-4F75-89DE-AAEC8D406DA1}" destId="{F95D88EA-D19A-4EC6-82F2-CC93583078DA}" srcOrd="1" destOrd="0" parTransId="{A89DE8A2-0A79-4ACA-B548-286D91BD596C}" sibTransId="{D462D1B4-F391-4CF3-B2F1-0C3F52640447}"/>
    <dgm:cxn modelId="{BF2C801C-3074-4B81-80DA-C9A2758D665A}" srcId="{04367888-3919-408A-ADF4-11DDDC52591B}" destId="{AFD2EB34-E2FE-4CF4-9C55-EB6FE8DB7407}" srcOrd="0" destOrd="0" parTransId="{B6CEF1B0-B89D-4088-A846-2D6172AF8283}" sibTransId="{8B8DFBE3-90DC-4CA7-A743-997E498A0E46}"/>
    <dgm:cxn modelId="{58E70D22-9E13-4DAE-807C-8E95B7320636}" type="presOf" srcId="{0342FA7B-4E6B-4F9D-AD4E-1DD624AF9B53}" destId="{7A1C3658-E177-4492-B75F-9438637B7913}" srcOrd="0" destOrd="0" presId="urn:microsoft.com/office/officeart/2005/8/layout/orgChart1"/>
    <dgm:cxn modelId="{D78D9623-F28D-4F91-A004-C3209326D35D}" type="presOf" srcId="{94A63F45-64BD-456F-B294-02210E74DCB8}" destId="{B0497EE0-C77B-4697-A9FE-B6C3A45A0652}" srcOrd="0" destOrd="0" presId="urn:microsoft.com/office/officeart/2005/8/layout/orgChart1"/>
    <dgm:cxn modelId="{87BBED23-3B63-484B-9ECA-3E700D2AF927}" type="presOf" srcId="{AFD2EB34-E2FE-4CF4-9C55-EB6FE8DB7407}" destId="{109E1B5D-63A3-4893-8192-C20B588F02EC}" srcOrd="1" destOrd="0" presId="urn:microsoft.com/office/officeart/2005/8/layout/orgChart1"/>
    <dgm:cxn modelId="{E3D18128-B1C9-433C-883A-6AD9E9078C4B}" type="presOf" srcId="{04367888-3919-408A-ADF4-11DDDC52591B}" destId="{98C7266B-F27C-48FA-AEA1-05EE9EA1E89B}" srcOrd="1" destOrd="0" presId="urn:microsoft.com/office/officeart/2005/8/layout/orgChart1"/>
    <dgm:cxn modelId="{0E37B128-DD58-496B-B7A8-940417F6CF5A}" type="presOf" srcId="{76927F12-FE06-4642-93EF-F96F6D7F1122}" destId="{D7CA2D4E-E28A-42CE-A4EF-D169054411B9}" srcOrd="1" destOrd="0" presId="urn:microsoft.com/office/officeart/2005/8/layout/orgChart1"/>
    <dgm:cxn modelId="{CF400B2D-69C8-44C2-9FC2-B58ED43E72D4}" type="presOf" srcId="{944ED53B-60D1-4D1D-94C6-3B91F4F8C20E}" destId="{13BCB0F9-BD16-4C58-978E-DF7E6E9F086D}" srcOrd="0" destOrd="0" presId="urn:microsoft.com/office/officeart/2005/8/layout/orgChart1"/>
    <dgm:cxn modelId="{B781AE2D-6294-456F-8311-2F1902C60DBE}" type="presOf" srcId="{FC8FE3BB-53CD-4206-8964-597E8E449120}" destId="{6B44F1ED-8CDF-464B-BD3A-0342EDE2964C}" srcOrd="0" destOrd="0" presId="urn:microsoft.com/office/officeart/2005/8/layout/orgChart1"/>
    <dgm:cxn modelId="{7DA72C2E-8B92-46BB-BD58-7638ECB51553}" type="presOf" srcId="{2568117E-04FC-417E-85D1-DA7D17E210B3}" destId="{5E34EDF9-C6C3-4612-9C01-1739DBFB9AF4}" srcOrd="0" destOrd="0" presId="urn:microsoft.com/office/officeart/2005/8/layout/orgChart1"/>
    <dgm:cxn modelId="{23306931-387D-4790-980A-EAA878CF7921}" srcId="{D5BD3023-4D8C-4F75-89DE-AAEC8D406DA1}" destId="{E6EA1E0D-1F79-466C-8C8D-02C34D41AC9C}" srcOrd="0" destOrd="0" parTransId="{0109FFC5-477A-4FA4-B263-680B46945267}" sibTransId="{71E91D6F-9D52-45DD-9234-EF1B2C2BACFB}"/>
    <dgm:cxn modelId="{C030B831-A0E1-4F26-B13D-126F0329FD21}" type="presOf" srcId="{F95D88EA-D19A-4EC6-82F2-CC93583078DA}" destId="{A69FFA26-9293-43DC-841A-EF4FB105197E}" srcOrd="1" destOrd="0" presId="urn:microsoft.com/office/officeart/2005/8/layout/orgChart1"/>
    <dgm:cxn modelId="{76114635-9463-4F93-B66E-F9F51CC1E14A}" srcId="{76927F12-FE06-4642-93EF-F96F6D7F1122}" destId="{F7020F78-1D8E-4493-8EB4-FC3BD961717D}" srcOrd="0" destOrd="0" parTransId="{CF116576-51CC-463B-9E0B-DFEF080837FD}" sibTransId="{F72AFA30-C176-45BB-9C85-935D2E092DFB}"/>
    <dgm:cxn modelId="{69F58C35-CA5A-4819-A258-8F32F283C6D3}" type="presOf" srcId="{CD68FF1C-7B18-41EE-9F7F-E5B95A127A23}" destId="{DD5B9A7F-CCB1-4E6E-8C70-711B4810B3C9}" srcOrd="1" destOrd="0" presId="urn:microsoft.com/office/officeart/2005/8/layout/orgChart1"/>
    <dgm:cxn modelId="{BD017836-4D7B-4D8F-9496-E399ADEDFAE7}" type="presOf" srcId="{D5BD3023-4D8C-4F75-89DE-AAEC8D406DA1}" destId="{E904F109-F21B-4895-859D-6877F20B4BA4}" srcOrd="1" destOrd="0" presId="urn:microsoft.com/office/officeart/2005/8/layout/orgChart1"/>
    <dgm:cxn modelId="{F132E437-3AA0-4502-B460-50F3A16DEE2D}" type="presOf" srcId="{F95D88EA-D19A-4EC6-82F2-CC93583078DA}" destId="{AE0EB33A-23AB-428B-9C3E-147BFD92783C}" srcOrd="0" destOrd="0" presId="urn:microsoft.com/office/officeart/2005/8/layout/orgChart1"/>
    <dgm:cxn modelId="{FAAE8B5B-277E-4623-AABE-13D82E452268}" type="presOf" srcId="{085E24DC-1B2C-414D-818E-FCB221605D97}" destId="{241C3496-E908-4F6A-8372-99B7CDA98F20}" srcOrd="1" destOrd="0" presId="urn:microsoft.com/office/officeart/2005/8/layout/orgChart1"/>
    <dgm:cxn modelId="{327D975C-13CE-4C34-BADF-E5BB23DD0CB7}" type="presOf" srcId="{0109FFC5-477A-4FA4-B263-680B46945267}" destId="{49CB6829-BC81-45E1-A634-B1E85FC7B361}" srcOrd="0" destOrd="0" presId="urn:microsoft.com/office/officeart/2005/8/layout/orgChart1"/>
    <dgm:cxn modelId="{F5C2795F-1073-4843-B57C-E011EA02BF7F}" type="presOf" srcId="{76927F12-FE06-4642-93EF-F96F6D7F1122}" destId="{0E86D783-CF32-49C2-8331-2A678888A8CA}" srcOrd="0" destOrd="0" presId="urn:microsoft.com/office/officeart/2005/8/layout/orgChart1"/>
    <dgm:cxn modelId="{807A4743-1FBD-4DC5-A24C-D5568F310401}" type="presOf" srcId="{04367888-3919-408A-ADF4-11DDDC52591B}" destId="{A1D7FCFE-C14D-44F1-BAFB-4DF0CA090C83}" srcOrd="0" destOrd="0" presId="urn:microsoft.com/office/officeart/2005/8/layout/orgChart1"/>
    <dgm:cxn modelId="{05358265-BCDD-4039-81EE-128005A96D9F}" type="presOf" srcId="{CD68FF1C-7B18-41EE-9F7F-E5B95A127A23}" destId="{AB9D0938-C2D5-428B-A257-6AE4E0E9EE50}" srcOrd="0" destOrd="0" presId="urn:microsoft.com/office/officeart/2005/8/layout/orgChart1"/>
    <dgm:cxn modelId="{6E36A848-605E-4E90-B22B-620D21482F65}" type="presOf" srcId="{B6CEF1B0-B89D-4088-A846-2D6172AF8283}" destId="{6E9A999D-ED74-4C35-96A5-AB875B1D4C22}" srcOrd="0" destOrd="0" presId="urn:microsoft.com/office/officeart/2005/8/layout/orgChart1"/>
    <dgm:cxn modelId="{EE6E3A4B-887E-4B9D-8109-B3E0817E8F86}" type="presOf" srcId="{6FD0506D-E9D1-4DA9-9050-BAB374DE2017}" destId="{09E29D8A-554E-404F-8F21-F29E466459D7}" srcOrd="1" destOrd="0" presId="urn:microsoft.com/office/officeart/2005/8/layout/orgChart1"/>
    <dgm:cxn modelId="{44F69B4D-A024-4CDF-8D7E-069FEB0D4267}" srcId="{2568117E-04FC-417E-85D1-DA7D17E210B3}" destId="{D5BD3023-4D8C-4F75-89DE-AAEC8D406DA1}" srcOrd="0" destOrd="0" parTransId="{7857F341-2563-43D6-93AA-51015DFC14EE}" sibTransId="{D1ABE06F-1D27-43CD-B516-799E904D99BA}"/>
    <dgm:cxn modelId="{6E001C4F-B20E-439F-9FCD-6F3EACEC5551}" type="presOf" srcId="{FC8BC0B2-F573-4CE3-B94C-CCA7B65B979F}" destId="{AAAD3B18-A11F-4AC4-B9EE-EFBBE2FFC1B1}" srcOrd="0" destOrd="0" presId="urn:microsoft.com/office/officeart/2005/8/layout/orgChart1"/>
    <dgm:cxn modelId="{06CEE971-2564-47AB-9A96-49562CE258DF}" type="presOf" srcId="{6554BDBE-EFA1-4191-92BF-163FA6D0111F}" destId="{13A2BC2F-E502-42FB-9C36-DD41C4E81FFD}" srcOrd="0" destOrd="0" presId="urn:microsoft.com/office/officeart/2005/8/layout/orgChart1"/>
    <dgm:cxn modelId="{A244B453-C1EF-4F38-96E1-0566E445F86B}" type="presOf" srcId="{99AC1B64-8F41-4AE8-B06F-6574DAB85A17}" destId="{A9DF87F5-7512-410F-A101-D1FD1E554C30}" srcOrd="0" destOrd="0" presId="urn:microsoft.com/office/officeart/2005/8/layout/orgChart1"/>
    <dgm:cxn modelId="{4B404176-4BE0-4483-B0C7-2883D4C0322B}" type="presOf" srcId="{A89DE8A2-0A79-4ACA-B548-286D91BD596C}" destId="{EDC923D7-2095-4EBD-8298-AE71688EA652}" srcOrd="0" destOrd="0" presId="urn:microsoft.com/office/officeart/2005/8/layout/orgChart1"/>
    <dgm:cxn modelId="{4CE31E78-4B11-48C4-95AD-A712C093F134}" type="presOf" srcId="{944ED53B-60D1-4D1D-94C6-3B91F4F8C20E}" destId="{045F8788-B413-4240-A5AC-81ABBBD6583A}" srcOrd="1" destOrd="0" presId="urn:microsoft.com/office/officeart/2005/8/layout/orgChart1"/>
    <dgm:cxn modelId="{49E79A59-8B53-4479-8A7D-FB8B64C51D41}" srcId="{0342FA7B-4E6B-4F9D-AD4E-1DD624AF9B53}" destId="{3E645365-3949-46C6-8BCD-3EAA3A9F9C39}" srcOrd="2" destOrd="0" parTransId="{CB44556A-F09D-4214-8953-AFB9AD944F66}" sibTransId="{4077163B-709B-42D9-86E4-88F6E674E728}"/>
    <dgm:cxn modelId="{64CAEA5A-CC76-42E6-A1B5-058DFAB6FEB8}" type="presOf" srcId="{EC62B0C6-E85A-440F-A2CB-20B595A835FF}" destId="{5AE77186-8F18-4D07-B8F8-A7775B1FA949}" srcOrd="0" destOrd="0" presId="urn:microsoft.com/office/officeart/2005/8/layout/orgChart1"/>
    <dgm:cxn modelId="{038A397C-A7D4-4BE5-8E4C-56EFBDEB8EA2}" srcId="{F7020F78-1D8E-4493-8EB4-FC3BD961717D}" destId="{0342FA7B-4E6B-4F9D-AD4E-1DD624AF9B53}" srcOrd="0" destOrd="0" parTransId="{99AC1B64-8F41-4AE8-B06F-6574DAB85A17}" sibTransId="{DDD8DFCB-22D7-408A-8F58-85C2F1429939}"/>
    <dgm:cxn modelId="{D895667F-B451-4259-8DE3-4E95E7D8F335}" type="presOf" srcId="{26074334-63C2-4831-B5E5-89D0F6B959D6}" destId="{CF8AC674-D5EB-4AEB-B988-F1C46327BB59}" srcOrd="1" destOrd="0" presId="urn:microsoft.com/office/officeart/2005/8/layout/orgChart1"/>
    <dgm:cxn modelId="{5855AF81-70E2-4C00-8667-F5FB65F464C3}" type="presOf" srcId="{CB44556A-F09D-4214-8953-AFB9AD944F66}" destId="{7CFC1B29-3922-4CFE-95C1-514C85789CD4}" srcOrd="0" destOrd="0" presId="urn:microsoft.com/office/officeart/2005/8/layout/orgChart1"/>
    <dgm:cxn modelId="{6C2FF882-A2BA-4C2E-9C0D-1931D8DE9434}" type="presOf" srcId="{F7020F78-1D8E-4493-8EB4-FC3BD961717D}" destId="{1098FF67-8914-4EF0-BBBE-97C7EC05FA02}" srcOrd="1" destOrd="0" presId="urn:microsoft.com/office/officeart/2005/8/layout/orgChart1"/>
    <dgm:cxn modelId="{5A13308A-A4DB-433B-9332-0AE50C4E2867}" srcId="{8BBAAFC4-016E-4894-B345-506B7ECCF436}" destId="{6554BDBE-EFA1-4191-92BF-163FA6D0111F}" srcOrd="0" destOrd="0" parTransId="{94A63F45-64BD-456F-B294-02210E74DCB8}" sibTransId="{ABC233EF-8A3F-4F13-A67E-F68F43BE4F9A}"/>
    <dgm:cxn modelId="{6CE3358C-49E9-4668-81EA-2E3EC0F87B5A}" srcId="{0342FA7B-4E6B-4F9D-AD4E-1DD624AF9B53}" destId="{6FD0506D-E9D1-4DA9-9050-BAB374DE2017}" srcOrd="0" destOrd="0" parTransId="{FC8BC0B2-F573-4CE3-B94C-CCA7B65B979F}" sibTransId="{4B4FC39D-3B58-49A6-80CD-2251EB04752D}"/>
    <dgm:cxn modelId="{771DA18C-7476-41EC-9936-0C01497FB6C4}" type="presOf" srcId="{3E645365-3949-46C6-8BCD-3EAA3A9F9C39}" destId="{8E0FDD3B-3E79-4306-8E15-0E1B73818BFD}" srcOrd="0" destOrd="0" presId="urn:microsoft.com/office/officeart/2005/8/layout/orgChart1"/>
    <dgm:cxn modelId="{A377418D-7CAB-4359-A6E9-A35550FBE24A}" type="presOf" srcId="{E6EA1E0D-1F79-466C-8C8D-02C34D41AC9C}" destId="{0764558B-22AA-4D61-A3C2-E1C042B59F2F}" srcOrd="0" destOrd="0" presId="urn:microsoft.com/office/officeart/2005/8/layout/orgChart1"/>
    <dgm:cxn modelId="{70CC058E-DD2B-451F-95D6-D33C2565BED2}" type="presOf" srcId="{6FD0506D-E9D1-4DA9-9050-BAB374DE2017}" destId="{D4227733-2FB8-40C5-B031-1EE7F96D74B0}" srcOrd="0" destOrd="0" presId="urn:microsoft.com/office/officeart/2005/8/layout/orgChart1"/>
    <dgm:cxn modelId="{0900798F-E227-473C-93EA-2003F97050B4}" srcId="{26074334-63C2-4831-B5E5-89D0F6B959D6}" destId="{2568117E-04FC-417E-85D1-DA7D17E210B3}" srcOrd="1" destOrd="0" parTransId="{2D45DA19-DA76-4F32-BD4A-55703E0160A2}" sibTransId="{92E500B9-AE7F-4440-B0D2-EC4ADD97310C}"/>
    <dgm:cxn modelId="{B13C4A90-0E99-48C5-875A-6CEE91C1D585}" srcId="{F7020F78-1D8E-4493-8EB4-FC3BD961717D}" destId="{04367888-3919-408A-ADF4-11DDDC52591B}" srcOrd="1" destOrd="0" parTransId="{F5ED4F07-123D-4266-A0AA-9E45C19B831D}" sibTransId="{6A3CAFD7-08AE-4530-87E3-79E0A0D7C4C2}"/>
    <dgm:cxn modelId="{06CDF094-E853-466C-AEDA-BEC3DDEB162B}" type="presOf" srcId="{2568117E-04FC-417E-85D1-DA7D17E210B3}" destId="{E251E2EC-5FB4-4CB0-9F1E-ACCD56852C85}" srcOrd="1" destOrd="0" presId="urn:microsoft.com/office/officeart/2005/8/layout/orgChart1"/>
    <dgm:cxn modelId="{1AD3129B-0A80-43AE-8641-E50C80F0BE1F}" type="presOf" srcId="{3E645365-3949-46C6-8BCD-3EAA3A9F9C39}" destId="{771382B4-D648-4DAE-A11B-AE0012A53A9F}" srcOrd="1" destOrd="0" presId="urn:microsoft.com/office/officeart/2005/8/layout/orgChart1"/>
    <dgm:cxn modelId="{990C5FA2-AB2A-4A36-AFC5-1C26C569D1E8}" type="presOf" srcId="{958C6DCE-3218-4938-9B47-633F3254181F}" destId="{69D73107-BF2A-41DC-930E-CE3B8561435A}" srcOrd="0" destOrd="0" presId="urn:microsoft.com/office/officeart/2005/8/layout/orgChart1"/>
    <dgm:cxn modelId="{2F5C82A2-0ADB-4465-8F9D-C539463DDE7A}" srcId="{0342FA7B-4E6B-4F9D-AD4E-1DD624AF9B53}" destId="{085E24DC-1B2C-414D-818E-FCB221605D97}" srcOrd="1" destOrd="0" parTransId="{EC62B0C6-E85A-440F-A2CB-20B595A835FF}" sibTransId="{EE6B6C0A-53DA-4F4F-B66E-2A8B6B9331E3}"/>
    <dgm:cxn modelId="{C46B21AE-214D-4AA1-BC38-CC54A563676A}" srcId="{26074334-63C2-4831-B5E5-89D0F6B959D6}" destId="{CD68FF1C-7B18-41EE-9F7F-E5B95A127A23}" srcOrd="0" destOrd="0" parTransId="{8AAB5678-4CCE-4968-8D3F-6CFB38B90278}" sibTransId="{7D06B603-DD36-4129-8757-EDB6FCA0C5D3}"/>
    <dgm:cxn modelId="{678988B6-7CAC-4AD1-B49B-F5FFD174EECF}" type="presOf" srcId="{B8795684-B8D4-490A-A34B-F4AB18669B24}" destId="{78188CEC-41F9-4CE8-8D00-346E68E8D602}" srcOrd="0" destOrd="0" presId="urn:microsoft.com/office/officeart/2005/8/layout/orgChart1"/>
    <dgm:cxn modelId="{9C4435B8-D7D8-4BA1-89C3-ED0C1F611B68}" srcId="{76927F12-FE06-4642-93EF-F96F6D7F1122}" destId="{26074334-63C2-4831-B5E5-89D0F6B959D6}" srcOrd="1" destOrd="0" parTransId="{958C6DCE-3218-4938-9B47-633F3254181F}" sibTransId="{8A297333-29DA-4B88-968F-A48CE332F758}"/>
    <dgm:cxn modelId="{2425FFBE-B0F8-4D65-B942-0CD4C03046D0}" type="presOf" srcId="{F5ED4F07-123D-4266-A0AA-9E45C19B831D}" destId="{E154C73D-7F31-4DA4-8654-0C055D8CF138}" srcOrd="0" destOrd="0" presId="urn:microsoft.com/office/officeart/2005/8/layout/orgChart1"/>
    <dgm:cxn modelId="{7D93BFC3-8BE5-4768-AC70-3D0CB3CB0802}" type="presOf" srcId="{0342FA7B-4E6B-4F9D-AD4E-1DD624AF9B53}" destId="{91D6BA34-65EA-408F-AB11-9A0555FC2340}" srcOrd="1" destOrd="0" presId="urn:microsoft.com/office/officeart/2005/8/layout/orgChart1"/>
    <dgm:cxn modelId="{AC0A04CC-9CF2-4B09-81F7-29FC5809EA16}" type="presOf" srcId="{FACF91C1-3091-4EA5-9A95-21740D6E5FE7}" destId="{14EF5B36-E902-4BBA-87EF-837A10A434D5}" srcOrd="0" destOrd="0" presId="urn:microsoft.com/office/officeart/2005/8/layout/orgChart1"/>
    <dgm:cxn modelId="{C01324CC-9718-46C2-B974-ADD91A450232}" type="presOf" srcId="{375D7AC9-7850-463D-806D-87DDAC4860DB}" destId="{F423BAE4-005E-4ECF-9761-08BB75A2FE74}" srcOrd="0" destOrd="0" presId="urn:microsoft.com/office/officeart/2005/8/layout/orgChart1"/>
    <dgm:cxn modelId="{00566BCC-6B83-4D50-B56D-FAE2DCD92BFC}" type="presOf" srcId="{D5BD3023-4D8C-4F75-89DE-AAEC8D406DA1}" destId="{CA3A9C9E-91C7-4805-876D-7D7BD3172CAB}" srcOrd="0" destOrd="0" presId="urn:microsoft.com/office/officeart/2005/8/layout/orgChart1"/>
    <dgm:cxn modelId="{A29E64D8-80F5-4440-9C44-3032FA0A8E7F}" type="presOf" srcId="{CF116576-51CC-463B-9E0B-DFEF080837FD}" destId="{7A92FF8A-1BF9-4AE9-A5A6-C5A4263E5D88}" srcOrd="0" destOrd="0" presId="urn:microsoft.com/office/officeart/2005/8/layout/orgChart1"/>
    <dgm:cxn modelId="{A0B758E0-F4C2-4C74-8C62-90BBDBF66A05}" type="presOf" srcId="{6E1AF306-B351-4527-827D-40017D128275}" destId="{2BCDF63C-FEA2-4028-BED7-ACB0D065D925}" srcOrd="0" destOrd="0" presId="urn:microsoft.com/office/officeart/2005/8/layout/orgChart1"/>
    <dgm:cxn modelId="{B08570E2-1C3B-45F9-AE09-6054BC4670BF}" srcId="{CD68FF1C-7B18-41EE-9F7F-E5B95A127A23}" destId="{375D7AC9-7850-463D-806D-87DDAC4860DB}" srcOrd="0" destOrd="0" parTransId="{6E1AF306-B351-4527-827D-40017D128275}" sibTransId="{83B9BC2A-77F9-466C-9B20-250E7323367B}"/>
    <dgm:cxn modelId="{B3702DEA-EDA6-431E-BBED-02686A7AE71B}" type="presOf" srcId="{F7020F78-1D8E-4493-8EB4-FC3BD961717D}" destId="{5BA7E124-A598-4FAB-8886-6B93A4B6015B}" srcOrd="0" destOrd="0" presId="urn:microsoft.com/office/officeart/2005/8/layout/orgChart1"/>
    <dgm:cxn modelId="{61FED1F2-A97F-4216-A8EB-D2E60B4608C3}" type="presOf" srcId="{AFD2EB34-E2FE-4CF4-9C55-EB6FE8DB7407}" destId="{867B3D7A-0F39-4AF9-88DA-FA3B6E034D07}" srcOrd="0" destOrd="0" presId="urn:microsoft.com/office/officeart/2005/8/layout/orgChart1"/>
    <dgm:cxn modelId="{E8A30BF4-184E-4EB5-BBF2-55467A187EF7}" srcId="{2568117E-04FC-417E-85D1-DA7D17E210B3}" destId="{8BBAAFC4-016E-4894-B345-506B7ECCF436}" srcOrd="1" destOrd="0" parTransId="{FC8FE3BB-53CD-4206-8964-597E8E449120}" sibTransId="{77945872-2584-442A-825B-F03E1099C486}"/>
    <dgm:cxn modelId="{E95DC2F9-8225-44B1-85E0-4A7A8EA0AC17}" type="presOf" srcId="{085E24DC-1B2C-414D-818E-FCB221605D97}" destId="{2E74607D-D2A6-407E-8371-9D7269712F51}" srcOrd="0" destOrd="0" presId="urn:microsoft.com/office/officeart/2005/8/layout/orgChart1"/>
    <dgm:cxn modelId="{9B0ED3F9-971B-482C-BD73-3F987B1D4AE3}" srcId="{76927F12-FE06-4642-93EF-F96F6D7F1122}" destId="{944ED53B-60D1-4D1D-94C6-3B91F4F8C20E}" srcOrd="2" destOrd="0" parTransId="{FACF91C1-3091-4EA5-9A95-21740D6E5FE7}" sibTransId="{03572788-FBAA-4424-AF2E-B3212FDAEA0A}"/>
    <dgm:cxn modelId="{8E927BFC-35A1-4B95-BAAD-E72A37AAD0CC}" type="presOf" srcId="{8BBAAFC4-016E-4894-B345-506B7ECCF436}" destId="{BDDD39A7-BFC4-445D-B9A9-B02623507F51}" srcOrd="0" destOrd="0" presId="urn:microsoft.com/office/officeart/2005/8/layout/orgChart1"/>
    <dgm:cxn modelId="{173C32BE-6878-442C-915D-68AA314BC8A3}" type="presParOf" srcId="{78188CEC-41F9-4CE8-8D00-346E68E8D602}" destId="{652185FC-8561-4FCC-9BF1-64AC0A9FF070}" srcOrd="0" destOrd="0" presId="urn:microsoft.com/office/officeart/2005/8/layout/orgChart1"/>
    <dgm:cxn modelId="{6E9FB01F-7658-4E51-8FBC-C4D6647EC075}" type="presParOf" srcId="{652185FC-8561-4FCC-9BF1-64AC0A9FF070}" destId="{E61E4261-2B77-400B-97D6-30E3EACB296F}" srcOrd="0" destOrd="0" presId="urn:microsoft.com/office/officeart/2005/8/layout/orgChart1"/>
    <dgm:cxn modelId="{D4FE077E-0547-4450-89DE-BADC1AB4B846}" type="presParOf" srcId="{E61E4261-2B77-400B-97D6-30E3EACB296F}" destId="{0E86D783-CF32-49C2-8331-2A678888A8CA}" srcOrd="0" destOrd="0" presId="urn:microsoft.com/office/officeart/2005/8/layout/orgChart1"/>
    <dgm:cxn modelId="{31ABFB20-1B2A-4592-93EC-35CD78690573}" type="presParOf" srcId="{E61E4261-2B77-400B-97D6-30E3EACB296F}" destId="{D7CA2D4E-E28A-42CE-A4EF-D169054411B9}" srcOrd="1" destOrd="0" presId="urn:microsoft.com/office/officeart/2005/8/layout/orgChart1"/>
    <dgm:cxn modelId="{61C4A5EA-518A-4301-B933-24B8257AF55D}" type="presParOf" srcId="{652185FC-8561-4FCC-9BF1-64AC0A9FF070}" destId="{D0B58157-F428-4D57-A099-035A4EB060B3}" srcOrd="1" destOrd="0" presId="urn:microsoft.com/office/officeart/2005/8/layout/orgChart1"/>
    <dgm:cxn modelId="{6E735BC4-6B80-494C-BFFC-645ACA882975}" type="presParOf" srcId="{D0B58157-F428-4D57-A099-035A4EB060B3}" destId="{7A92FF8A-1BF9-4AE9-A5A6-C5A4263E5D88}" srcOrd="0" destOrd="0" presId="urn:microsoft.com/office/officeart/2005/8/layout/orgChart1"/>
    <dgm:cxn modelId="{41116997-C525-4B03-8DE3-A9E3D7799734}" type="presParOf" srcId="{D0B58157-F428-4D57-A099-035A4EB060B3}" destId="{F729CF79-633D-4C6D-B3E6-94CAFFA21AD7}" srcOrd="1" destOrd="0" presId="urn:microsoft.com/office/officeart/2005/8/layout/orgChart1"/>
    <dgm:cxn modelId="{4192375E-9F83-486A-83BB-7A726077AB3E}" type="presParOf" srcId="{F729CF79-633D-4C6D-B3E6-94CAFFA21AD7}" destId="{8E6F8598-4767-4794-9286-B5FE88B31DA2}" srcOrd="0" destOrd="0" presId="urn:microsoft.com/office/officeart/2005/8/layout/orgChart1"/>
    <dgm:cxn modelId="{B4219019-E564-4DB9-9421-7B87924591F9}" type="presParOf" srcId="{8E6F8598-4767-4794-9286-B5FE88B31DA2}" destId="{5BA7E124-A598-4FAB-8886-6B93A4B6015B}" srcOrd="0" destOrd="0" presId="urn:microsoft.com/office/officeart/2005/8/layout/orgChart1"/>
    <dgm:cxn modelId="{82E92093-A2EE-44F4-82F0-A2C6666634A1}" type="presParOf" srcId="{8E6F8598-4767-4794-9286-B5FE88B31DA2}" destId="{1098FF67-8914-4EF0-BBBE-97C7EC05FA02}" srcOrd="1" destOrd="0" presId="urn:microsoft.com/office/officeart/2005/8/layout/orgChart1"/>
    <dgm:cxn modelId="{D793C21C-21EA-48E9-9B27-B571460135DD}" type="presParOf" srcId="{F729CF79-633D-4C6D-B3E6-94CAFFA21AD7}" destId="{87BC9897-E97C-45AC-9E2D-859882F446DD}" srcOrd="1" destOrd="0" presId="urn:microsoft.com/office/officeart/2005/8/layout/orgChart1"/>
    <dgm:cxn modelId="{841703EF-7927-4052-B41F-BB3548BD30D4}" type="presParOf" srcId="{87BC9897-E97C-45AC-9E2D-859882F446DD}" destId="{A9DF87F5-7512-410F-A101-D1FD1E554C30}" srcOrd="0" destOrd="0" presId="urn:microsoft.com/office/officeart/2005/8/layout/orgChart1"/>
    <dgm:cxn modelId="{FFE80D87-B61E-4F86-80DE-4330846898C4}" type="presParOf" srcId="{87BC9897-E97C-45AC-9E2D-859882F446DD}" destId="{5C8CC795-4AB8-4E4A-8FDD-43135CDBA81C}" srcOrd="1" destOrd="0" presId="urn:microsoft.com/office/officeart/2005/8/layout/orgChart1"/>
    <dgm:cxn modelId="{4EE7E978-52E0-46CC-AEC8-F7967F7879E6}" type="presParOf" srcId="{5C8CC795-4AB8-4E4A-8FDD-43135CDBA81C}" destId="{3EFE985E-7E35-4981-9172-2BDCF4502AAE}" srcOrd="0" destOrd="0" presId="urn:microsoft.com/office/officeart/2005/8/layout/orgChart1"/>
    <dgm:cxn modelId="{C766D1D2-81D2-4BDC-BFED-D3CAB254AFEB}" type="presParOf" srcId="{3EFE985E-7E35-4981-9172-2BDCF4502AAE}" destId="{7A1C3658-E177-4492-B75F-9438637B7913}" srcOrd="0" destOrd="0" presId="urn:microsoft.com/office/officeart/2005/8/layout/orgChart1"/>
    <dgm:cxn modelId="{54A1F4EE-30A4-4EAB-AE7C-10D772E5E179}" type="presParOf" srcId="{3EFE985E-7E35-4981-9172-2BDCF4502AAE}" destId="{91D6BA34-65EA-408F-AB11-9A0555FC2340}" srcOrd="1" destOrd="0" presId="urn:microsoft.com/office/officeart/2005/8/layout/orgChart1"/>
    <dgm:cxn modelId="{D7ED7A90-F6A3-4C59-80EE-8A19DE51315D}" type="presParOf" srcId="{5C8CC795-4AB8-4E4A-8FDD-43135CDBA81C}" destId="{B38A77C0-68F9-4679-A46B-828A6A5FFAB0}" srcOrd="1" destOrd="0" presId="urn:microsoft.com/office/officeart/2005/8/layout/orgChart1"/>
    <dgm:cxn modelId="{AADF0B2B-BEEF-4546-A059-F46CFCE88390}" type="presParOf" srcId="{B38A77C0-68F9-4679-A46B-828A6A5FFAB0}" destId="{AAAD3B18-A11F-4AC4-B9EE-EFBBE2FFC1B1}" srcOrd="0" destOrd="0" presId="urn:microsoft.com/office/officeart/2005/8/layout/orgChart1"/>
    <dgm:cxn modelId="{496C0C35-BD74-43B6-A2B2-6485E8FF0B6F}" type="presParOf" srcId="{B38A77C0-68F9-4679-A46B-828A6A5FFAB0}" destId="{3F279EF4-24CD-4978-86F4-40777B026D04}" srcOrd="1" destOrd="0" presId="urn:microsoft.com/office/officeart/2005/8/layout/orgChart1"/>
    <dgm:cxn modelId="{BF502166-4F38-47FC-B462-EC4F962745FC}" type="presParOf" srcId="{3F279EF4-24CD-4978-86F4-40777B026D04}" destId="{4E54FCFF-BB14-4F0C-9072-FC0699F83D9E}" srcOrd="0" destOrd="0" presId="urn:microsoft.com/office/officeart/2005/8/layout/orgChart1"/>
    <dgm:cxn modelId="{C3A55B62-16DA-4F4A-B35C-4E1D2992D429}" type="presParOf" srcId="{4E54FCFF-BB14-4F0C-9072-FC0699F83D9E}" destId="{D4227733-2FB8-40C5-B031-1EE7F96D74B0}" srcOrd="0" destOrd="0" presId="urn:microsoft.com/office/officeart/2005/8/layout/orgChart1"/>
    <dgm:cxn modelId="{182B0079-1D05-4FF4-9B5B-E88B534895E9}" type="presParOf" srcId="{4E54FCFF-BB14-4F0C-9072-FC0699F83D9E}" destId="{09E29D8A-554E-404F-8F21-F29E466459D7}" srcOrd="1" destOrd="0" presId="urn:microsoft.com/office/officeart/2005/8/layout/orgChart1"/>
    <dgm:cxn modelId="{6AC22BB1-ADE3-4FDC-B540-7670BC297CDE}" type="presParOf" srcId="{3F279EF4-24CD-4978-86F4-40777B026D04}" destId="{47E48BA1-E543-4C0D-89D4-2EE06203E8BD}" srcOrd="1" destOrd="0" presId="urn:microsoft.com/office/officeart/2005/8/layout/orgChart1"/>
    <dgm:cxn modelId="{2B221D28-59E9-4BB0-9075-37421F108765}" type="presParOf" srcId="{3F279EF4-24CD-4978-86F4-40777B026D04}" destId="{0CC01BCC-87F6-481E-95A4-6067DB9A22B4}" srcOrd="2" destOrd="0" presId="urn:microsoft.com/office/officeart/2005/8/layout/orgChart1"/>
    <dgm:cxn modelId="{6732422A-4214-4A73-A3BB-6E226A010B9D}" type="presParOf" srcId="{B38A77C0-68F9-4679-A46B-828A6A5FFAB0}" destId="{5AE77186-8F18-4D07-B8F8-A7775B1FA949}" srcOrd="2" destOrd="0" presId="urn:microsoft.com/office/officeart/2005/8/layout/orgChart1"/>
    <dgm:cxn modelId="{19A25074-B6A9-4296-9CB4-E33064AACB9D}" type="presParOf" srcId="{B38A77C0-68F9-4679-A46B-828A6A5FFAB0}" destId="{BA30A281-6C22-4005-9254-95111DFB76D2}" srcOrd="3" destOrd="0" presId="urn:microsoft.com/office/officeart/2005/8/layout/orgChart1"/>
    <dgm:cxn modelId="{66BD8A6F-154D-4A61-A846-87D4E66D9C63}" type="presParOf" srcId="{BA30A281-6C22-4005-9254-95111DFB76D2}" destId="{4A60DD54-34EF-4EDC-AB3F-E92AD46A0A8C}" srcOrd="0" destOrd="0" presId="urn:microsoft.com/office/officeart/2005/8/layout/orgChart1"/>
    <dgm:cxn modelId="{69D31E2F-3681-4DE4-AE01-8005FE1F7A98}" type="presParOf" srcId="{4A60DD54-34EF-4EDC-AB3F-E92AD46A0A8C}" destId="{2E74607D-D2A6-407E-8371-9D7269712F51}" srcOrd="0" destOrd="0" presId="urn:microsoft.com/office/officeart/2005/8/layout/orgChart1"/>
    <dgm:cxn modelId="{CCFD0CC0-27A2-48AD-A390-87B8139460E1}" type="presParOf" srcId="{4A60DD54-34EF-4EDC-AB3F-E92AD46A0A8C}" destId="{241C3496-E908-4F6A-8372-99B7CDA98F20}" srcOrd="1" destOrd="0" presId="urn:microsoft.com/office/officeart/2005/8/layout/orgChart1"/>
    <dgm:cxn modelId="{E88EC07D-D8A7-4FE9-B535-2A9B8DC10007}" type="presParOf" srcId="{BA30A281-6C22-4005-9254-95111DFB76D2}" destId="{41C4CC7C-699E-4416-87C3-AA499D0915E0}" srcOrd="1" destOrd="0" presId="urn:microsoft.com/office/officeart/2005/8/layout/orgChart1"/>
    <dgm:cxn modelId="{CFF7FB71-F66F-43D3-BBC0-C4AAD2038F21}" type="presParOf" srcId="{BA30A281-6C22-4005-9254-95111DFB76D2}" destId="{E6ABF1B3-013A-4B34-9E5E-1FA1DC0F143E}" srcOrd="2" destOrd="0" presId="urn:microsoft.com/office/officeart/2005/8/layout/orgChart1"/>
    <dgm:cxn modelId="{4D65FD3A-1329-4012-B186-6563BBDDC7C8}" type="presParOf" srcId="{B38A77C0-68F9-4679-A46B-828A6A5FFAB0}" destId="{7CFC1B29-3922-4CFE-95C1-514C85789CD4}" srcOrd="4" destOrd="0" presId="urn:microsoft.com/office/officeart/2005/8/layout/orgChart1"/>
    <dgm:cxn modelId="{FED69A85-80CF-42C0-A233-63464934E086}" type="presParOf" srcId="{B38A77C0-68F9-4679-A46B-828A6A5FFAB0}" destId="{C467AF1B-E02A-4C76-A57B-0DBD271FFA56}" srcOrd="5" destOrd="0" presId="urn:microsoft.com/office/officeart/2005/8/layout/orgChart1"/>
    <dgm:cxn modelId="{45104AC9-3B38-4E42-85EB-0CDB6A9C85DF}" type="presParOf" srcId="{C467AF1B-E02A-4C76-A57B-0DBD271FFA56}" destId="{D16293C6-38E7-446B-AD0F-28BAE901C47A}" srcOrd="0" destOrd="0" presId="urn:microsoft.com/office/officeart/2005/8/layout/orgChart1"/>
    <dgm:cxn modelId="{315DFECD-FB65-47AB-98B2-C9969D2974B2}" type="presParOf" srcId="{D16293C6-38E7-446B-AD0F-28BAE901C47A}" destId="{8E0FDD3B-3E79-4306-8E15-0E1B73818BFD}" srcOrd="0" destOrd="0" presId="urn:microsoft.com/office/officeart/2005/8/layout/orgChart1"/>
    <dgm:cxn modelId="{ACAA8CE8-1CC1-4B1F-B984-CC28AC779BF2}" type="presParOf" srcId="{D16293C6-38E7-446B-AD0F-28BAE901C47A}" destId="{771382B4-D648-4DAE-A11B-AE0012A53A9F}" srcOrd="1" destOrd="0" presId="urn:microsoft.com/office/officeart/2005/8/layout/orgChart1"/>
    <dgm:cxn modelId="{8AE68034-1B55-4B98-AE71-37CE0320D345}" type="presParOf" srcId="{C467AF1B-E02A-4C76-A57B-0DBD271FFA56}" destId="{6BB4398E-577D-4FEF-BD87-2F5E167D2644}" srcOrd="1" destOrd="0" presId="urn:microsoft.com/office/officeart/2005/8/layout/orgChart1"/>
    <dgm:cxn modelId="{F96DBC15-6095-4A24-93C1-522562C489A0}" type="presParOf" srcId="{C467AF1B-E02A-4C76-A57B-0DBD271FFA56}" destId="{C86703D3-C883-44E2-B225-7645CA8B5AB9}" srcOrd="2" destOrd="0" presId="urn:microsoft.com/office/officeart/2005/8/layout/orgChart1"/>
    <dgm:cxn modelId="{2E6DA529-5B8E-4DA0-9915-156B8118755F}" type="presParOf" srcId="{5C8CC795-4AB8-4E4A-8FDD-43135CDBA81C}" destId="{8C631204-7631-4156-8BE0-FDBDFA6D3608}" srcOrd="2" destOrd="0" presId="urn:microsoft.com/office/officeart/2005/8/layout/orgChart1"/>
    <dgm:cxn modelId="{F063D2BB-D9FD-41FB-BC90-4B707ADED7CD}" type="presParOf" srcId="{87BC9897-E97C-45AC-9E2D-859882F446DD}" destId="{E154C73D-7F31-4DA4-8654-0C055D8CF138}" srcOrd="2" destOrd="0" presId="urn:microsoft.com/office/officeart/2005/8/layout/orgChart1"/>
    <dgm:cxn modelId="{82E10C47-C2B2-4E1C-8BEB-B6BAA8B9ADF6}" type="presParOf" srcId="{87BC9897-E97C-45AC-9E2D-859882F446DD}" destId="{6FD790AF-0D43-4CA5-9FC5-F8E1E0B1DE4F}" srcOrd="3" destOrd="0" presId="urn:microsoft.com/office/officeart/2005/8/layout/orgChart1"/>
    <dgm:cxn modelId="{4DB80683-5C30-40D8-8332-FDB7007C2D6B}" type="presParOf" srcId="{6FD790AF-0D43-4CA5-9FC5-F8E1E0B1DE4F}" destId="{9E3EA5CB-5B67-4569-8297-CBEF45189C84}" srcOrd="0" destOrd="0" presId="urn:microsoft.com/office/officeart/2005/8/layout/orgChart1"/>
    <dgm:cxn modelId="{2FD25EB7-0F51-410D-A75B-3A42D9E20D08}" type="presParOf" srcId="{9E3EA5CB-5B67-4569-8297-CBEF45189C84}" destId="{A1D7FCFE-C14D-44F1-BAFB-4DF0CA090C83}" srcOrd="0" destOrd="0" presId="urn:microsoft.com/office/officeart/2005/8/layout/orgChart1"/>
    <dgm:cxn modelId="{DDE97A2E-ECAF-4A86-9E1C-7C20B3E6921C}" type="presParOf" srcId="{9E3EA5CB-5B67-4569-8297-CBEF45189C84}" destId="{98C7266B-F27C-48FA-AEA1-05EE9EA1E89B}" srcOrd="1" destOrd="0" presId="urn:microsoft.com/office/officeart/2005/8/layout/orgChart1"/>
    <dgm:cxn modelId="{FFB2D2FD-E4C0-4C6B-9054-FB24E5CF9E35}" type="presParOf" srcId="{6FD790AF-0D43-4CA5-9FC5-F8E1E0B1DE4F}" destId="{E98F001A-35F2-4B25-921D-0550CDA85318}" srcOrd="1" destOrd="0" presId="urn:microsoft.com/office/officeart/2005/8/layout/orgChart1"/>
    <dgm:cxn modelId="{ED513B5B-918D-4607-B5D5-C57A32095DDA}" type="presParOf" srcId="{E98F001A-35F2-4B25-921D-0550CDA85318}" destId="{6E9A999D-ED74-4C35-96A5-AB875B1D4C22}" srcOrd="0" destOrd="0" presId="urn:microsoft.com/office/officeart/2005/8/layout/orgChart1"/>
    <dgm:cxn modelId="{372920C5-13A4-4E7C-A6B5-A9C783115213}" type="presParOf" srcId="{E98F001A-35F2-4B25-921D-0550CDA85318}" destId="{09A4A11D-7AAA-4840-BCF8-F81C261A5C7B}" srcOrd="1" destOrd="0" presId="urn:microsoft.com/office/officeart/2005/8/layout/orgChart1"/>
    <dgm:cxn modelId="{6DB15215-641A-4EC3-870A-672A6E91FCCA}" type="presParOf" srcId="{09A4A11D-7AAA-4840-BCF8-F81C261A5C7B}" destId="{B72E4F28-075C-4BEC-8C21-332E81312EE9}" srcOrd="0" destOrd="0" presId="urn:microsoft.com/office/officeart/2005/8/layout/orgChart1"/>
    <dgm:cxn modelId="{330FD98A-F671-43C9-98C1-4621B5D72ABB}" type="presParOf" srcId="{B72E4F28-075C-4BEC-8C21-332E81312EE9}" destId="{867B3D7A-0F39-4AF9-88DA-FA3B6E034D07}" srcOrd="0" destOrd="0" presId="urn:microsoft.com/office/officeart/2005/8/layout/orgChart1"/>
    <dgm:cxn modelId="{455BBC80-66F6-4DFC-85AC-FE20A717AC06}" type="presParOf" srcId="{B72E4F28-075C-4BEC-8C21-332E81312EE9}" destId="{109E1B5D-63A3-4893-8192-C20B588F02EC}" srcOrd="1" destOrd="0" presId="urn:microsoft.com/office/officeart/2005/8/layout/orgChart1"/>
    <dgm:cxn modelId="{51E67881-B670-4ABB-8B6A-CA6CC66AE1EE}" type="presParOf" srcId="{09A4A11D-7AAA-4840-BCF8-F81C261A5C7B}" destId="{9A409F4D-C1C9-4F47-99DD-89D8ECE09F99}" srcOrd="1" destOrd="0" presId="urn:microsoft.com/office/officeart/2005/8/layout/orgChart1"/>
    <dgm:cxn modelId="{1C497816-9BE9-468F-84A1-B68ED5975583}" type="presParOf" srcId="{09A4A11D-7AAA-4840-BCF8-F81C261A5C7B}" destId="{3C4A7587-1D1E-471D-A9FA-CFFE5CA2723F}" srcOrd="2" destOrd="0" presId="urn:microsoft.com/office/officeart/2005/8/layout/orgChart1"/>
    <dgm:cxn modelId="{15C15C8F-28AC-42FE-BB04-1B10029A1900}" type="presParOf" srcId="{6FD790AF-0D43-4CA5-9FC5-F8E1E0B1DE4F}" destId="{5324DED2-451B-4DBF-8D13-791BB87AD685}" srcOrd="2" destOrd="0" presId="urn:microsoft.com/office/officeart/2005/8/layout/orgChart1"/>
    <dgm:cxn modelId="{1D6F2E1C-4CEA-4CA5-9A0D-35B86CC52D4F}" type="presParOf" srcId="{F729CF79-633D-4C6D-B3E6-94CAFFA21AD7}" destId="{8E1AF6F5-6B96-44F1-89E1-4344FA49404E}" srcOrd="2" destOrd="0" presId="urn:microsoft.com/office/officeart/2005/8/layout/orgChart1"/>
    <dgm:cxn modelId="{C2603470-CE13-4DAD-B500-AD0A2E25AAC2}" type="presParOf" srcId="{D0B58157-F428-4D57-A099-035A4EB060B3}" destId="{69D73107-BF2A-41DC-930E-CE3B8561435A}" srcOrd="2" destOrd="0" presId="urn:microsoft.com/office/officeart/2005/8/layout/orgChart1"/>
    <dgm:cxn modelId="{B77B5575-F059-4BD1-A087-C0722A12091E}" type="presParOf" srcId="{D0B58157-F428-4D57-A099-035A4EB060B3}" destId="{1E8C2D9F-1E47-4E0F-AFA0-9C7555D3E463}" srcOrd="3" destOrd="0" presId="urn:microsoft.com/office/officeart/2005/8/layout/orgChart1"/>
    <dgm:cxn modelId="{A9149803-E7EB-48E8-A0DE-82C45E8E576B}" type="presParOf" srcId="{1E8C2D9F-1E47-4E0F-AFA0-9C7555D3E463}" destId="{077B0E53-D271-4CC5-B39F-1150594E310A}" srcOrd="0" destOrd="0" presId="urn:microsoft.com/office/officeart/2005/8/layout/orgChart1"/>
    <dgm:cxn modelId="{C9EE80CA-81F2-4D28-A249-350C15AE4FBF}" type="presParOf" srcId="{077B0E53-D271-4CC5-B39F-1150594E310A}" destId="{4FF68538-9EFC-4524-AC88-724CD64B9AAF}" srcOrd="0" destOrd="0" presId="urn:microsoft.com/office/officeart/2005/8/layout/orgChart1"/>
    <dgm:cxn modelId="{E19F9C3D-DD51-4345-ACFE-C87D58134C88}" type="presParOf" srcId="{077B0E53-D271-4CC5-B39F-1150594E310A}" destId="{CF8AC674-D5EB-4AEB-B988-F1C46327BB59}" srcOrd="1" destOrd="0" presId="urn:microsoft.com/office/officeart/2005/8/layout/orgChart1"/>
    <dgm:cxn modelId="{66E8195F-1037-4614-AC69-4A0EC485AC9B}" type="presParOf" srcId="{1E8C2D9F-1E47-4E0F-AFA0-9C7555D3E463}" destId="{EE8DCCE5-04F1-470E-8795-442EFC4D7260}" srcOrd="1" destOrd="0" presId="urn:microsoft.com/office/officeart/2005/8/layout/orgChart1"/>
    <dgm:cxn modelId="{9F50419E-0078-4750-800B-F21E4A708ED3}" type="presParOf" srcId="{EE8DCCE5-04F1-470E-8795-442EFC4D7260}" destId="{905429F7-1EA7-4BD6-9876-802D6FE02D29}" srcOrd="0" destOrd="0" presId="urn:microsoft.com/office/officeart/2005/8/layout/orgChart1"/>
    <dgm:cxn modelId="{1A44843A-0E8F-46F7-9BCD-54D0E4EBC19D}" type="presParOf" srcId="{EE8DCCE5-04F1-470E-8795-442EFC4D7260}" destId="{19D0BD4E-4D88-4935-919D-6DE8ED4ADDA6}" srcOrd="1" destOrd="0" presId="urn:microsoft.com/office/officeart/2005/8/layout/orgChart1"/>
    <dgm:cxn modelId="{E21060E2-2685-4F20-AC08-606DB1E5ED96}" type="presParOf" srcId="{19D0BD4E-4D88-4935-919D-6DE8ED4ADDA6}" destId="{3A59D511-FEEA-4676-9EDE-4602A1EDCF54}" srcOrd="0" destOrd="0" presId="urn:microsoft.com/office/officeart/2005/8/layout/orgChart1"/>
    <dgm:cxn modelId="{F0854633-CEA8-4A84-B96F-F4DFBE5C34DD}" type="presParOf" srcId="{3A59D511-FEEA-4676-9EDE-4602A1EDCF54}" destId="{AB9D0938-C2D5-428B-A257-6AE4E0E9EE50}" srcOrd="0" destOrd="0" presId="urn:microsoft.com/office/officeart/2005/8/layout/orgChart1"/>
    <dgm:cxn modelId="{45C2D34D-59AB-41A9-AEF2-CEA3846C5E2B}" type="presParOf" srcId="{3A59D511-FEEA-4676-9EDE-4602A1EDCF54}" destId="{DD5B9A7F-CCB1-4E6E-8C70-711B4810B3C9}" srcOrd="1" destOrd="0" presId="urn:microsoft.com/office/officeart/2005/8/layout/orgChart1"/>
    <dgm:cxn modelId="{A983C519-D248-4771-8E24-3261F3DBDC86}" type="presParOf" srcId="{19D0BD4E-4D88-4935-919D-6DE8ED4ADDA6}" destId="{45246CCB-F6A2-4471-834A-B6041353EA12}" srcOrd="1" destOrd="0" presId="urn:microsoft.com/office/officeart/2005/8/layout/orgChart1"/>
    <dgm:cxn modelId="{03C8B21B-8ED8-4FCA-B38B-19B12CBF28D4}" type="presParOf" srcId="{45246CCB-F6A2-4471-834A-B6041353EA12}" destId="{2BCDF63C-FEA2-4028-BED7-ACB0D065D925}" srcOrd="0" destOrd="0" presId="urn:microsoft.com/office/officeart/2005/8/layout/orgChart1"/>
    <dgm:cxn modelId="{32E699B5-6721-4763-938B-742F8FF57E87}" type="presParOf" srcId="{45246CCB-F6A2-4471-834A-B6041353EA12}" destId="{7CC39E33-CB68-4FDC-8CB1-0EABBCBE8359}" srcOrd="1" destOrd="0" presId="urn:microsoft.com/office/officeart/2005/8/layout/orgChart1"/>
    <dgm:cxn modelId="{652D04F8-FB7F-42B1-9FD7-FA126F734A28}" type="presParOf" srcId="{7CC39E33-CB68-4FDC-8CB1-0EABBCBE8359}" destId="{FA39C08F-E633-444B-8776-98D1C5F8A95A}" srcOrd="0" destOrd="0" presId="urn:microsoft.com/office/officeart/2005/8/layout/orgChart1"/>
    <dgm:cxn modelId="{9734815C-33EB-47C3-B65E-C7D2014AE13B}" type="presParOf" srcId="{FA39C08F-E633-444B-8776-98D1C5F8A95A}" destId="{F423BAE4-005E-4ECF-9761-08BB75A2FE74}" srcOrd="0" destOrd="0" presId="urn:microsoft.com/office/officeart/2005/8/layout/orgChart1"/>
    <dgm:cxn modelId="{5A80D119-2DAA-46CC-A4C8-457DDC8E365D}" type="presParOf" srcId="{FA39C08F-E633-444B-8776-98D1C5F8A95A}" destId="{8E14F91F-B856-441C-98FC-5EC09D67682B}" srcOrd="1" destOrd="0" presId="urn:microsoft.com/office/officeart/2005/8/layout/orgChart1"/>
    <dgm:cxn modelId="{F25AE0AD-B846-44B3-A41C-5AF831A194BE}" type="presParOf" srcId="{7CC39E33-CB68-4FDC-8CB1-0EABBCBE8359}" destId="{5F6DD255-99E9-46AD-87B9-F0F9C1171160}" srcOrd="1" destOrd="0" presId="urn:microsoft.com/office/officeart/2005/8/layout/orgChart1"/>
    <dgm:cxn modelId="{FF50B548-0AA2-426F-93F7-455E45753087}" type="presParOf" srcId="{7CC39E33-CB68-4FDC-8CB1-0EABBCBE8359}" destId="{3F620D91-CAC5-4BD2-94BC-C24DC278E13A}" srcOrd="2" destOrd="0" presId="urn:microsoft.com/office/officeart/2005/8/layout/orgChart1"/>
    <dgm:cxn modelId="{B3198B79-EA68-4025-BA0C-189074F5BB36}" type="presParOf" srcId="{19D0BD4E-4D88-4935-919D-6DE8ED4ADDA6}" destId="{B46B418E-5896-4FFA-BC7A-1AC9CEE5743C}" srcOrd="2" destOrd="0" presId="urn:microsoft.com/office/officeart/2005/8/layout/orgChart1"/>
    <dgm:cxn modelId="{908C5D97-40F6-4FAB-8C08-DBA777312EC4}" type="presParOf" srcId="{EE8DCCE5-04F1-470E-8795-442EFC4D7260}" destId="{B0638AB1-A396-41DA-B28A-55CCB8B9564A}" srcOrd="2" destOrd="0" presId="urn:microsoft.com/office/officeart/2005/8/layout/orgChart1"/>
    <dgm:cxn modelId="{73EACFAE-73D1-41C9-9F9F-7155BFE325EE}" type="presParOf" srcId="{EE8DCCE5-04F1-470E-8795-442EFC4D7260}" destId="{CDE7FBFB-0CBD-4EC0-8D46-91BE9E247278}" srcOrd="3" destOrd="0" presId="urn:microsoft.com/office/officeart/2005/8/layout/orgChart1"/>
    <dgm:cxn modelId="{F90A120B-9CB0-4711-AC2E-DD2FFB7CA064}" type="presParOf" srcId="{CDE7FBFB-0CBD-4EC0-8D46-91BE9E247278}" destId="{902ED4C0-29A2-4AB4-9AAD-2DC135CF5AE9}" srcOrd="0" destOrd="0" presId="urn:microsoft.com/office/officeart/2005/8/layout/orgChart1"/>
    <dgm:cxn modelId="{749B4418-5D95-497C-B6EE-157FE0B1AC7E}" type="presParOf" srcId="{902ED4C0-29A2-4AB4-9AAD-2DC135CF5AE9}" destId="{5E34EDF9-C6C3-4612-9C01-1739DBFB9AF4}" srcOrd="0" destOrd="0" presId="urn:microsoft.com/office/officeart/2005/8/layout/orgChart1"/>
    <dgm:cxn modelId="{8FB15B4A-808E-457B-9742-13B3BF13E507}" type="presParOf" srcId="{902ED4C0-29A2-4AB4-9AAD-2DC135CF5AE9}" destId="{E251E2EC-5FB4-4CB0-9F1E-ACCD56852C85}" srcOrd="1" destOrd="0" presId="urn:microsoft.com/office/officeart/2005/8/layout/orgChart1"/>
    <dgm:cxn modelId="{ADAC42A0-0FE3-44CD-B143-AC7C6D35172D}" type="presParOf" srcId="{CDE7FBFB-0CBD-4EC0-8D46-91BE9E247278}" destId="{E5887442-43BB-4F4B-8BA3-2B8D7EA24C1D}" srcOrd="1" destOrd="0" presId="urn:microsoft.com/office/officeart/2005/8/layout/orgChart1"/>
    <dgm:cxn modelId="{BA7857F8-F4FB-4EFC-B1C3-A2548896A9DB}" type="presParOf" srcId="{E5887442-43BB-4F4B-8BA3-2B8D7EA24C1D}" destId="{68433787-F7F4-4E92-87E5-381628A5D660}" srcOrd="0" destOrd="0" presId="urn:microsoft.com/office/officeart/2005/8/layout/orgChart1"/>
    <dgm:cxn modelId="{B1A2CF9E-2B83-430B-8860-16071F9A1DCF}" type="presParOf" srcId="{E5887442-43BB-4F4B-8BA3-2B8D7EA24C1D}" destId="{FBA5B78C-DA62-4597-98B7-FACC37D06F01}" srcOrd="1" destOrd="0" presId="urn:microsoft.com/office/officeart/2005/8/layout/orgChart1"/>
    <dgm:cxn modelId="{59B6EEE6-EEC5-462A-89D9-EA9F4DA74068}" type="presParOf" srcId="{FBA5B78C-DA62-4597-98B7-FACC37D06F01}" destId="{1D0E9FF6-52DC-45D6-98C8-D8D387C0C4E0}" srcOrd="0" destOrd="0" presId="urn:microsoft.com/office/officeart/2005/8/layout/orgChart1"/>
    <dgm:cxn modelId="{4728171F-958D-45DE-85AD-91D32A08EDB8}" type="presParOf" srcId="{1D0E9FF6-52DC-45D6-98C8-D8D387C0C4E0}" destId="{CA3A9C9E-91C7-4805-876D-7D7BD3172CAB}" srcOrd="0" destOrd="0" presId="urn:microsoft.com/office/officeart/2005/8/layout/orgChart1"/>
    <dgm:cxn modelId="{94C314BF-84D0-4D48-85E2-6D66F9B51129}" type="presParOf" srcId="{1D0E9FF6-52DC-45D6-98C8-D8D387C0C4E0}" destId="{E904F109-F21B-4895-859D-6877F20B4BA4}" srcOrd="1" destOrd="0" presId="urn:microsoft.com/office/officeart/2005/8/layout/orgChart1"/>
    <dgm:cxn modelId="{3B90BBEE-9A06-4F1A-BEAC-DE84B2DE7F3C}" type="presParOf" srcId="{FBA5B78C-DA62-4597-98B7-FACC37D06F01}" destId="{25ACAFCF-5377-42CE-B3BB-75FEEBEE9944}" srcOrd="1" destOrd="0" presId="urn:microsoft.com/office/officeart/2005/8/layout/orgChart1"/>
    <dgm:cxn modelId="{2C97188B-0D7B-43EA-A638-92EF49F2392C}" type="presParOf" srcId="{25ACAFCF-5377-42CE-B3BB-75FEEBEE9944}" destId="{49CB6829-BC81-45E1-A634-B1E85FC7B361}" srcOrd="0" destOrd="0" presId="urn:microsoft.com/office/officeart/2005/8/layout/orgChart1"/>
    <dgm:cxn modelId="{FCA5A3D8-8ECB-4304-A725-85CBBF6F9670}" type="presParOf" srcId="{25ACAFCF-5377-42CE-B3BB-75FEEBEE9944}" destId="{167778CF-9A38-4642-80FA-6A7A10A0A305}" srcOrd="1" destOrd="0" presId="urn:microsoft.com/office/officeart/2005/8/layout/orgChart1"/>
    <dgm:cxn modelId="{DD307DDA-6D15-491B-AA78-BEF01269A471}" type="presParOf" srcId="{167778CF-9A38-4642-80FA-6A7A10A0A305}" destId="{FB26104E-F7B4-4845-8A58-22B6074B330C}" srcOrd="0" destOrd="0" presId="urn:microsoft.com/office/officeart/2005/8/layout/orgChart1"/>
    <dgm:cxn modelId="{4435C898-5747-4E3E-AB88-237FD2636494}" type="presParOf" srcId="{FB26104E-F7B4-4845-8A58-22B6074B330C}" destId="{0764558B-22AA-4D61-A3C2-E1C042B59F2F}" srcOrd="0" destOrd="0" presId="urn:microsoft.com/office/officeart/2005/8/layout/orgChart1"/>
    <dgm:cxn modelId="{74AA2CC8-41C2-4C65-9FB0-80AF38F1C3D7}" type="presParOf" srcId="{FB26104E-F7B4-4845-8A58-22B6074B330C}" destId="{521AF74E-628A-4E63-A60E-130AE367E618}" srcOrd="1" destOrd="0" presId="urn:microsoft.com/office/officeart/2005/8/layout/orgChart1"/>
    <dgm:cxn modelId="{4DAC0761-0BA9-4632-A267-7E82646B5EB2}" type="presParOf" srcId="{167778CF-9A38-4642-80FA-6A7A10A0A305}" destId="{F1AA75E4-F59E-4BA7-BE09-5B99BAADD008}" srcOrd="1" destOrd="0" presId="urn:microsoft.com/office/officeart/2005/8/layout/orgChart1"/>
    <dgm:cxn modelId="{27C9DC25-E96F-49C4-A15D-C5B30185A4E7}" type="presParOf" srcId="{167778CF-9A38-4642-80FA-6A7A10A0A305}" destId="{81C5543A-E798-4998-98F9-7D2FFFB330FE}" srcOrd="2" destOrd="0" presId="urn:microsoft.com/office/officeart/2005/8/layout/orgChart1"/>
    <dgm:cxn modelId="{5B962570-061D-4226-A51D-6EBA01164B91}" type="presParOf" srcId="{25ACAFCF-5377-42CE-B3BB-75FEEBEE9944}" destId="{EDC923D7-2095-4EBD-8298-AE71688EA652}" srcOrd="2" destOrd="0" presId="urn:microsoft.com/office/officeart/2005/8/layout/orgChart1"/>
    <dgm:cxn modelId="{DDBAA385-E5D8-474A-8FAF-7C4109112427}" type="presParOf" srcId="{25ACAFCF-5377-42CE-B3BB-75FEEBEE9944}" destId="{923CE447-066E-4B0A-9317-7116AA4FCAE6}" srcOrd="3" destOrd="0" presId="urn:microsoft.com/office/officeart/2005/8/layout/orgChart1"/>
    <dgm:cxn modelId="{75B4CD00-9320-44D1-BFA4-A817C3D06E46}" type="presParOf" srcId="{923CE447-066E-4B0A-9317-7116AA4FCAE6}" destId="{07B2DAD8-8AC0-4D97-934A-382ACAC141C6}" srcOrd="0" destOrd="0" presId="urn:microsoft.com/office/officeart/2005/8/layout/orgChart1"/>
    <dgm:cxn modelId="{1A9AD1BE-8E0E-4F76-8527-026BA2B027B9}" type="presParOf" srcId="{07B2DAD8-8AC0-4D97-934A-382ACAC141C6}" destId="{AE0EB33A-23AB-428B-9C3E-147BFD92783C}" srcOrd="0" destOrd="0" presId="urn:microsoft.com/office/officeart/2005/8/layout/orgChart1"/>
    <dgm:cxn modelId="{0304E29E-31E8-42F0-A506-D10332825372}" type="presParOf" srcId="{07B2DAD8-8AC0-4D97-934A-382ACAC141C6}" destId="{A69FFA26-9293-43DC-841A-EF4FB105197E}" srcOrd="1" destOrd="0" presId="urn:microsoft.com/office/officeart/2005/8/layout/orgChart1"/>
    <dgm:cxn modelId="{F65C923B-FA29-4B62-9224-7E0FC5AF3131}" type="presParOf" srcId="{923CE447-066E-4B0A-9317-7116AA4FCAE6}" destId="{85C5453E-B318-4CBA-BF56-0F173B7CE55D}" srcOrd="1" destOrd="0" presId="urn:microsoft.com/office/officeart/2005/8/layout/orgChart1"/>
    <dgm:cxn modelId="{AF6FD4EC-72CB-4451-8EF5-2B048897181B}" type="presParOf" srcId="{923CE447-066E-4B0A-9317-7116AA4FCAE6}" destId="{4ADEB8E7-3F46-4DF4-8E56-CC9AB4EF1D08}" srcOrd="2" destOrd="0" presId="urn:microsoft.com/office/officeart/2005/8/layout/orgChart1"/>
    <dgm:cxn modelId="{9A165212-6A1E-49F0-8213-3826CB8D971C}" type="presParOf" srcId="{FBA5B78C-DA62-4597-98B7-FACC37D06F01}" destId="{D7F9533E-78B5-43E9-BF69-574CC5207D36}" srcOrd="2" destOrd="0" presId="urn:microsoft.com/office/officeart/2005/8/layout/orgChart1"/>
    <dgm:cxn modelId="{28EBB852-62AF-4B5E-9161-D104B6834B7C}" type="presParOf" srcId="{E5887442-43BB-4F4B-8BA3-2B8D7EA24C1D}" destId="{6B44F1ED-8CDF-464B-BD3A-0342EDE2964C}" srcOrd="2" destOrd="0" presId="urn:microsoft.com/office/officeart/2005/8/layout/orgChart1"/>
    <dgm:cxn modelId="{54199397-B2B3-42BE-B9F6-15D86CD86D95}" type="presParOf" srcId="{E5887442-43BB-4F4B-8BA3-2B8D7EA24C1D}" destId="{7B4A8E52-04B7-4A0F-B7EF-C126432C55BF}" srcOrd="3" destOrd="0" presId="urn:microsoft.com/office/officeart/2005/8/layout/orgChart1"/>
    <dgm:cxn modelId="{51A3DA4E-F60E-49AC-9827-7A3D950952F6}" type="presParOf" srcId="{7B4A8E52-04B7-4A0F-B7EF-C126432C55BF}" destId="{8E178B68-0BA3-4D26-AD96-607F61EDBBDC}" srcOrd="0" destOrd="0" presId="urn:microsoft.com/office/officeart/2005/8/layout/orgChart1"/>
    <dgm:cxn modelId="{300443CC-504A-4D1C-9F00-E1F342142762}" type="presParOf" srcId="{8E178B68-0BA3-4D26-AD96-607F61EDBBDC}" destId="{BDDD39A7-BFC4-445D-B9A9-B02623507F51}" srcOrd="0" destOrd="0" presId="urn:microsoft.com/office/officeart/2005/8/layout/orgChart1"/>
    <dgm:cxn modelId="{CED45A72-B477-490E-B255-013C2B87E7BE}" type="presParOf" srcId="{8E178B68-0BA3-4D26-AD96-607F61EDBBDC}" destId="{5A91E2EC-2781-48FD-8293-4E3B4CBF3861}" srcOrd="1" destOrd="0" presId="urn:microsoft.com/office/officeart/2005/8/layout/orgChart1"/>
    <dgm:cxn modelId="{5F8F3D5F-6B7D-4279-8D07-721632CF2445}" type="presParOf" srcId="{7B4A8E52-04B7-4A0F-B7EF-C126432C55BF}" destId="{AF9F7BE3-F97C-4A8E-A39F-3CDA6738245B}" srcOrd="1" destOrd="0" presId="urn:microsoft.com/office/officeart/2005/8/layout/orgChart1"/>
    <dgm:cxn modelId="{0B4026AF-AE47-42FD-B48F-A7DD63A1E75C}" type="presParOf" srcId="{AF9F7BE3-F97C-4A8E-A39F-3CDA6738245B}" destId="{B0497EE0-C77B-4697-A9FE-B6C3A45A0652}" srcOrd="0" destOrd="0" presId="urn:microsoft.com/office/officeart/2005/8/layout/orgChart1"/>
    <dgm:cxn modelId="{22085800-007C-44F4-ACAD-09D7AF13604B}" type="presParOf" srcId="{AF9F7BE3-F97C-4A8E-A39F-3CDA6738245B}" destId="{9D831AFE-82A3-4665-8C93-185D6EDC1990}" srcOrd="1" destOrd="0" presId="urn:microsoft.com/office/officeart/2005/8/layout/orgChart1"/>
    <dgm:cxn modelId="{6EEB04A5-1430-47A0-A72E-21DF208D5502}" type="presParOf" srcId="{9D831AFE-82A3-4665-8C93-185D6EDC1990}" destId="{B432664E-EACF-4E00-AB2B-169C08FECBCC}" srcOrd="0" destOrd="0" presId="urn:microsoft.com/office/officeart/2005/8/layout/orgChart1"/>
    <dgm:cxn modelId="{EA11CEB3-E265-4F24-B338-DE25CAB8319A}" type="presParOf" srcId="{B432664E-EACF-4E00-AB2B-169C08FECBCC}" destId="{13A2BC2F-E502-42FB-9C36-DD41C4E81FFD}" srcOrd="0" destOrd="0" presId="urn:microsoft.com/office/officeart/2005/8/layout/orgChart1"/>
    <dgm:cxn modelId="{07152A82-24C6-4C71-9847-72673EC2ECC7}" type="presParOf" srcId="{B432664E-EACF-4E00-AB2B-169C08FECBCC}" destId="{7E4FFC74-E10D-4814-88C1-A85C84DF6168}" srcOrd="1" destOrd="0" presId="urn:microsoft.com/office/officeart/2005/8/layout/orgChart1"/>
    <dgm:cxn modelId="{467E94A4-79F3-4F37-BF91-292D93F63F2D}" type="presParOf" srcId="{9D831AFE-82A3-4665-8C93-185D6EDC1990}" destId="{E6033DA2-5F05-48D9-B988-7EF6BF8B17A3}" srcOrd="1" destOrd="0" presId="urn:microsoft.com/office/officeart/2005/8/layout/orgChart1"/>
    <dgm:cxn modelId="{74FAC86A-668D-4D90-934B-82C5E5C6557A}" type="presParOf" srcId="{9D831AFE-82A3-4665-8C93-185D6EDC1990}" destId="{CC87DEC5-9033-49FC-9AA7-B2D694BBE85D}" srcOrd="2" destOrd="0" presId="urn:microsoft.com/office/officeart/2005/8/layout/orgChart1"/>
    <dgm:cxn modelId="{84A95863-F240-4AEE-88A1-F94C16F8D351}" type="presParOf" srcId="{7B4A8E52-04B7-4A0F-B7EF-C126432C55BF}" destId="{6E8258DC-C084-4DE9-B114-DE2A8679173A}" srcOrd="2" destOrd="0" presId="urn:microsoft.com/office/officeart/2005/8/layout/orgChart1"/>
    <dgm:cxn modelId="{F01336FC-D348-4514-877B-4BE8C45E5E25}" type="presParOf" srcId="{CDE7FBFB-0CBD-4EC0-8D46-91BE9E247278}" destId="{3C8013A2-8B53-4FE2-AECD-AED60BCA916D}" srcOrd="2" destOrd="0" presId="urn:microsoft.com/office/officeart/2005/8/layout/orgChart1"/>
    <dgm:cxn modelId="{04ABE0DF-94D6-4BA3-80FA-356B7EB5ED78}" type="presParOf" srcId="{1E8C2D9F-1E47-4E0F-AFA0-9C7555D3E463}" destId="{4FEABFDE-C378-4AAA-801E-1F1C4DE2B435}" srcOrd="2" destOrd="0" presId="urn:microsoft.com/office/officeart/2005/8/layout/orgChart1"/>
    <dgm:cxn modelId="{6E8D71E3-5D3B-4593-8CD3-A2C8E834A8FD}" type="presParOf" srcId="{D0B58157-F428-4D57-A099-035A4EB060B3}" destId="{14EF5B36-E902-4BBA-87EF-837A10A434D5}" srcOrd="4" destOrd="0" presId="urn:microsoft.com/office/officeart/2005/8/layout/orgChart1"/>
    <dgm:cxn modelId="{D0386CA1-0A8D-47F8-8700-43A8A5D605B0}" type="presParOf" srcId="{D0B58157-F428-4D57-A099-035A4EB060B3}" destId="{57991EB9-B59A-4FE7-A76C-75B7B65F42A5}" srcOrd="5" destOrd="0" presId="urn:microsoft.com/office/officeart/2005/8/layout/orgChart1"/>
    <dgm:cxn modelId="{171AA7DF-0C17-4441-A10A-447913905E96}" type="presParOf" srcId="{57991EB9-B59A-4FE7-A76C-75B7B65F42A5}" destId="{FD1D59E7-1066-4927-8E52-20ED6590F602}" srcOrd="0" destOrd="0" presId="urn:microsoft.com/office/officeart/2005/8/layout/orgChart1"/>
    <dgm:cxn modelId="{F10B2CF2-4ACE-408E-AED7-E0735ADC910D}" type="presParOf" srcId="{FD1D59E7-1066-4927-8E52-20ED6590F602}" destId="{13BCB0F9-BD16-4C58-978E-DF7E6E9F086D}" srcOrd="0" destOrd="0" presId="urn:microsoft.com/office/officeart/2005/8/layout/orgChart1"/>
    <dgm:cxn modelId="{D8674D2B-15B9-4634-99EA-E1E51520428B}" type="presParOf" srcId="{FD1D59E7-1066-4927-8E52-20ED6590F602}" destId="{045F8788-B413-4240-A5AC-81ABBBD6583A}" srcOrd="1" destOrd="0" presId="urn:microsoft.com/office/officeart/2005/8/layout/orgChart1"/>
    <dgm:cxn modelId="{3CF5EB8E-7EF2-445D-A770-4C66B0C85434}" type="presParOf" srcId="{57991EB9-B59A-4FE7-A76C-75B7B65F42A5}" destId="{B442C498-C49D-4F6C-BB83-4642040207C3}" srcOrd="1" destOrd="0" presId="urn:microsoft.com/office/officeart/2005/8/layout/orgChart1"/>
    <dgm:cxn modelId="{77CE502E-ABBE-41BB-9390-182949159BAF}" type="presParOf" srcId="{57991EB9-B59A-4FE7-A76C-75B7B65F42A5}" destId="{23CB832F-96CF-4CF7-8FFF-F21904434FE8}" srcOrd="2" destOrd="0" presId="urn:microsoft.com/office/officeart/2005/8/layout/orgChart1"/>
    <dgm:cxn modelId="{57D16C79-461E-4FB0-A3DA-EC4525111215}" type="presParOf" srcId="{652185FC-8561-4FCC-9BF1-64AC0A9FF070}" destId="{45366688-F0B6-40CE-9852-A67C23DE9B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C5AED-B426-4833-86CA-38471E34B7CA}" type="doc">
      <dgm:prSet loTypeId="urn:microsoft.com/office/officeart/2005/8/layout/radial1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815F66-8D96-4470-9872-96EE93A013F1}">
      <dgm:prSet phldrT="[Text]" custT="1"/>
      <dgm:spPr/>
      <dgm:t>
        <a:bodyPr/>
        <a:lstStyle/>
        <a:p>
          <a:r>
            <a:rPr lang="en-US" altLang="zh-CN" sz="1600" b="1"/>
            <a:t>Attackers</a:t>
          </a:r>
          <a:endParaRPr lang="en-US" sz="1600" b="1" dirty="0"/>
        </a:p>
      </dgm:t>
    </dgm:pt>
    <dgm:pt modelId="{CFB66CAC-A091-4844-BBAA-FA9F393582CF}" type="parTrans" cxnId="{2BD7C018-A2FC-4945-A86E-CF863085FF96}">
      <dgm:prSet/>
      <dgm:spPr/>
      <dgm:t>
        <a:bodyPr/>
        <a:lstStyle/>
        <a:p>
          <a:endParaRPr lang="en-US" sz="1800" b="1"/>
        </a:p>
      </dgm:t>
    </dgm:pt>
    <dgm:pt modelId="{794DFBC3-E68C-4B13-9C4E-5BB18678BC5E}" type="sibTrans" cxnId="{2BD7C018-A2FC-4945-A86E-CF863085FF96}">
      <dgm:prSet/>
      <dgm:spPr/>
      <dgm:t>
        <a:bodyPr/>
        <a:lstStyle/>
        <a:p>
          <a:endParaRPr lang="en-US" sz="1800" b="1"/>
        </a:p>
      </dgm:t>
    </dgm:pt>
    <dgm:pt modelId="{4E0A35E7-41AD-46D7-AD24-87F1316E4151}">
      <dgm:prSet phldrT="[Text]" custT="1"/>
      <dgm:spPr/>
      <dgm:t>
        <a:bodyPr/>
        <a:lstStyle/>
        <a:p>
          <a:r>
            <a:rPr lang="en-US" sz="1600" b="1"/>
            <a:t>Cyber criminals</a:t>
          </a:r>
          <a:endParaRPr lang="en-US" sz="1600" b="1" dirty="0"/>
        </a:p>
      </dgm:t>
    </dgm:pt>
    <dgm:pt modelId="{262B6132-EE6B-4E93-B073-8C2E6A54BD69}" type="parTrans" cxnId="{B45C0D78-1B28-4B55-AF50-47503BA162B7}">
      <dgm:prSet custT="1"/>
      <dgm:spPr/>
      <dgm:t>
        <a:bodyPr/>
        <a:lstStyle/>
        <a:p>
          <a:endParaRPr lang="en-US" sz="500" b="1"/>
        </a:p>
      </dgm:t>
    </dgm:pt>
    <dgm:pt modelId="{66899247-31DC-4EB2-8A49-E8C2234572DB}" type="sibTrans" cxnId="{B45C0D78-1B28-4B55-AF50-47503BA162B7}">
      <dgm:prSet/>
      <dgm:spPr/>
      <dgm:t>
        <a:bodyPr/>
        <a:lstStyle/>
        <a:p>
          <a:endParaRPr lang="en-US" sz="1800" b="1"/>
        </a:p>
      </dgm:t>
    </dgm:pt>
    <dgm:pt modelId="{BF56EC71-0B00-4089-AA5A-8E2E0429CC50}">
      <dgm:prSet phldrT="[Text]" custT="1"/>
      <dgm:spPr/>
      <dgm:t>
        <a:bodyPr/>
        <a:lstStyle/>
        <a:p>
          <a:r>
            <a:rPr lang="en-US" sz="1800" b="1"/>
            <a:t>Insiders</a:t>
          </a:r>
          <a:endParaRPr lang="en-US" sz="1800" b="1" dirty="0"/>
        </a:p>
      </dgm:t>
    </dgm:pt>
    <dgm:pt modelId="{EB231529-33C1-422C-9ED9-8FFD0566E401}" type="parTrans" cxnId="{9DBA16F8-C451-4D1D-8E2B-1751D074A343}">
      <dgm:prSet custT="1"/>
      <dgm:spPr/>
      <dgm:t>
        <a:bodyPr/>
        <a:lstStyle/>
        <a:p>
          <a:endParaRPr lang="en-US" sz="500" b="1"/>
        </a:p>
      </dgm:t>
    </dgm:pt>
    <dgm:pt modelId="{8123DFEC-9948-4D59-B56A-8182D455EA22}" type="sibTrans" cxnId="{9DBA16F8-C451-4D1D-8E2B-1751D074A343}">
      <dgm:prSet/>
      <dgm:spPr/>
      <dgm:t>
        <a:bodyPr/>
        <a:lstStyle/>
        <a:p>
          <a:endParaRPr lang="en-US" sz="1800" b="1"/>
        </a:p>
      </dgm:t>
    </dgm:pt>
    <dgm:pt modelId="{CF5CD3F3-99E8-47E8-A892-A3AACF176838}">
      <dgm:prSet phldrT="[Text]" custT="1"/>
      <dgm:spPr/>
      <dgm:t>
        <a:bodyPr/>
        <a:lstStyle/>
        <a:p>
          <a:r>
            <a:rPr lang="en-US" sz="1700" b="1"/>
            <a:t>…</a:t>
          </a:r>
          <a:endParaRPr lang="en-US" sz="1700" b="1" dirty="0"/>
        </a:p>
      </dgm:t>
    </dgm:pt>
    <dgm:pt modelId="{D266B8D3-ABFF-4B88-BFF7-8608E06274F4}" type="parTrans" cxnId="{998BB539-DB40-4191-B22A-912623D0D8E1}">
      <dgm:prSet custT="1"/>
      <dgm:spPr/>
      <dgm:t>
        <a:bodyPr/>
        <a:lstStyle/>
        <a:p>
          <a:endParaRPr lang="en-US" sz="500" b="1"/>
        </a:p>
      </dgm:t>
    </dgm:pt>
    <dgm:pt modelId="{8FDCAC23-0D0F-4FF6-AC10-19EBC9F3C89F}" type="sibTrans" cxnId="{998BB539-DB40-4191-B22A-912623D0D8E1}">
      <dgm:prSet/>
      <dgm:spPr/>
      <dgm:t>
        <a:bodyPr/>
        <a:lstStyle/>
        <a:p>
          <a:endParaRPr lang="en-US" sz="1800" b="1"/>
        </a:p>
      </dgm:t>
    </dgm:pt>
    <dgm:pt modelId="{CB1E6F49-274A-454A-B14A-86FA141BB6FA}">
      <dgm:prSet phldrT="[Text]" custT="1"/>
      <dgm:spPr/>
      <dgm:t>
        <a:bodyPr/>
        <a:lstStyle/>
        <a:p>
          <a:r>
            <a:rPr lang="en-US" sz="1800" b="1"/>
            <a:t>State sponsored</a:t>
          </a:r>
          <a:endParaRPr lang="en-US" sz="1800" b="1" dirty="0"/>
        </a:p>
      </dgm:t>
    </dgm:pt>
    <dgm:pt modelId="{C966949A-4D1C-4F96-A9AC-80B532B62876}" type="parTrans" cxnId="{5BE5D46C-688B-4E37-A562-F5A996A2C9ED}">
      <dgm:prSet custT="1"/>
      <dgm:spPr/>
      <dgm:t>
        <a:bodyPr/>
        <a:lstStyle/>
        <a:p>
          <a:endParaRPr lang="en-US" sz="500" b="1"/>
        </a:p>
      </dgm:t>
    </dgm:pt>
    <dgm:pt modelId="{AC65E28F-6E8A-4CD1-83AE-B5609B40A63B}" type="sibTrans" cxnId="{5BE5D46C-688B-4E37-A562-F5A996A2C9ED}">
      <dgm:prSet/>
      <dgm:spPr/>
      <dgm:t>
        <a:bodyPr/>
        <a:lstStyle/>
        <a:p>
          <a:endParaRPr lang="en-US" sz="1800" b="1"/>
        </a:p>
      </dgm:t>
    </dgm:pt>
    <dgm:pt modelId="{6FAB104D-7687-4CCC-B186-071BB0ADF24F}">
      <dgm:prSet phldrT="[Text]" custT="1"/>
      <dgm:spPr/>
      <dgm:t>
        <a:bodyPr/>
        <a:lstStyle/>
        <a:p>
          <a:r>
            <a:rPr lang="en-US" sz="1800" b="1"/>
            <a:t>Script kiddies</a:t>
          </a:r>
          <a:endParaRPr lang="en-US" sz="1800" b="1" dirty="0"/>
        </a:p>
      </dgm:t>
    </dgm:pt>
    <dgm:pt modelId="{C814E530-A9A4-4883-91D9-ED99B869B474}" type="parTrans" cxnId="{5A592F08-A31D-4FC1-B82E-84DE6B1ED25D}">
      <dgm:prSet custT="1"/>
      <dgm:spPr/>
      <dgm:t>
        <a:bodyPr/>
        <a:lstStyle/>
        <a:p>
          <a:endParaRPr lang="en-US" sz="500" b="1"/>
        </a:p>
      </dgm:t>
    </dgm:pt>
    <dgm:pt modelId="{53250C90-955A-4B94-A112-B42B32FA5685}" type="sibTrans" cxnId="{5A592F08-A31D-4FC1-B82E-84DE6B1ED25D}">
      <dgm:prSet/>
      <dgm:spPr/>
      <dgm:t>
        <a:bodyPr/>
        <a:lstStyle/>
        <a:p>
          <a:endParaRPr lang="en-US" sz="1800" b="1"/>
        </a:p>
      </dgm:t>
    </dgm:pt>
    <dgm:pt modelId="{F4E1E5E0-3E6F-4CE4-AEB4-8EB5665EA643}">
      <dgm:prSet phldrT="[Text]" custT="1"/>
      <dgm:spPr/>
      <dgm:t>
        <a:bodyPr/>
        <a:lstStyle/>
        <a:p>
          <a:r>
            <a:rPr lang="en-US" sz="1800" b="1"/>
            <a:t>Hacktivists</a:t>
          </a:r>
          <a:endParaRPr lang="en-US" sz="1800" b="1" dirty="0"/>
        </a:p>
      </dgm:t>
    </dgm:pt>
    <dgm:pt modelId="{7B7B0E11-03E2-4FAA-B14A-36B23B5CCFC9}" type="parTrans" cxnId="{B76F383B-15F4-4475-8286-775E3A4FB7FB}">
      <dgm:prSet custT="1"/>
      <dgm:spPr/>
      <dgm:t>
        <a:bodyPr/>
        <a:lstStyle/>
        <a:p>
          <a:endParaRPr lang="en-US" sz="500" b="1"/>
        </a:p>
      </dgm:t>
    </dgm:pt>
    <dgm:pt modelId="{20B4EB55-FD75-4C89-81B8-FCE2486640E7}" type="sibTrans" cxnId="{B76F383B-15F4-4475-8286-775E3A4FB7FB}">
      <dgm:prSet/>
      <dgm:spPr/>
      <dgm:t>
        <a:bodyPr/>
        <a:lstStyle/>
        <a:p>
          <a:endParaRPr lang="en-US" sz="1800" b="1"/>
        </a:p>
      </dgm:t>
    </dgm:pt>
    <dgm:pt modelId="{A1210D50-111A-4CA0-AD1A-A0EBE28C6A79}" type="pres">
      <dgm:prSet presAssocID="{FF2C5AED-B426-4833-86CA-38471E34B7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C7AE05-83F9-4D3F-8806-E6A6390D8B8A}" type="pres">
      <dgm:prSet presAssocID="{B4815F66-8D96-4470-9872-96EE93A013F1}" presName="centerShape" presStyleLbl="node0" presStyleIdx="0" presStyleCnt="1" custScaleX="125962" custScaleY="125269"/>
      <dgm:spPr/>
    </dgm:pt>
    <dgm:pt modelId="{F8E8F1A6-6FB3-4042-97FF-7A6609721085}" type="pres">
      <dgm:prSet presAssocID="{262B6132-EE6B-4E93-B073-8C2E6A54BD69}" presName="Name9" presStyleLbl="parChTrans1D2" presStyleIdx="0" presStyleCnt="6"/>
      <dgm:spPr/>
    </dgm:pt>
    <dgm:pt modelId="{088E9A53-D2C7-4CD2-8C6D-CFB2BFEEFDF9}" type="pres">
      <dgm:prSet presAssocID="{262B6132-EE6B-4E93-B073-8C2E6A54BD69}" presName="connTx" presStyleLbl="parChTrans1D2" presStyleIdx="0" presStyleCnt="6"/>
      <dgm:spPr/>
    </dgm:pt>
    <dgm:pt modelId="{845FACDD-B359-4747-913D-3955A0602E4B}" type="pres">
      <dgm:prSet presAssocID="{4E0A35E7-41AD-46D7-AD24-87F1316E4151}" presName="node" presStyleLbl="node1" presStyleIdx="0" presStyleCnt="6" custRadScaleRad="100047" custRadScaleInc="5838">
        <dgm:presLayoutVars>
          <dgm:bulletEnabled val="1"/>
        </dgm:presLayoutVars>
      </dgm:prSet>
      <dgm:spPr/>
    </dgm:pt>
    <dgm:pt modelId="{607706B1-2407-41DA-A8D8-772CBF7E4936}" type="pres">
      <dgm:prSet presAssocID="{C966949A-4D1C-4F96-A9AC-80B532B62876}" presName="Name9" presStyleLbl="parChTrans1D2" presStyleIdx="1" presStyleCnt="6"/>
      <dgm:spPr/>
    </dgm:pt>
    <dgm:pt modelId="{4ECF263D-861B-4C5C-A5F1-5DD5A4A95FB0}" type="pres">
      <dgm:prSet presAssocID="{C966949A-4D1C-4F96-A9AC-80B532B62876}" presName="connTx" presStyleLbl="parChTrans1D2" presStyleIdx="1" presStyleCnt="6"/>
      <dgm:spPr/>
    </dgm:pt>
    <dgm:pt modelId="{E578F31E-9B5D-481A-82D6-67DC1127E232}" type="pres">
      <dgm:prSet presAssocID="{CB1E6F49-274A-454A-B14A-86FA141BB6FA}" presName="node" presStyleLbl="node1" presStyleIdx="1" presStyleCnt="6" custScaleX="135448" custScaleY="133541" custRadScaleRad="114864" custRadScaleInc="8738">
        <dgm:presLayoutVars>
          <dgm:bulletEnabled val="1"/>
        </dgm:presLayoutVars>
      </dgm:prSet>
      <dgm:spPr/>
    </dgm:pt>
    <dgm:pt modelId="{686C8F8C-E274-4909-B996-7584202B9D96}" type="pres">
      <dgm:prSet presAssocID="{C814E530-A9A4-4883-91D9-ED99B869B474}" presName="Name9" presStyleLbl="parChTrans1D2" presStyleIdx="2" presStyleCnt="6"/>
      <dgm:spPr/>
    </dgm:pt>
    <dgm:pt modelId="{96B7840A-B4A3-42CB-8EDE-554B861F45C9}" type="pres">
      <dgm:prSet presAssocID="{C814E530-A9A4-4883-91D9-ED99B869B474}" presName="connTx" presStyleLbl="parChTrans1D2" presStyleIdx="2" presStyleCnt="6"/>
      <dgm:spPr/>
    </dgm:pt>
    <dgm:pt modelId="{E1A27E7E-A81C-49F9-AC03-85791DBAAA06}" type="pres">
      <dgm:prSet presAssocID="{6FAB104D-7687-4CCC-B186-071BB0ADF24F}" presName="node" presStyleLbl="node1" presStyleIdx="2" presStyleCnt="6" custRadScaleRad="102659" custRadScaleInc="-2844">
        <dgm:presLayoutVars>
          <dgm:bulletEnabled val="1"/>
        </dgm:presLayoutVars>
      </dgm:prSet>
      <dgm:spPr/>
    </dgm:pt>
    <dgm:pt modelId="{00D2C722-7B4B-4D83-835E-E893ACB84F81}" type="pres">
      <dgm:prSet presAssocID="{7B7B0E11-03E2-4FAA-B14A-36B23B5CCFC9}" presName="Name9" presStyleLbl="parChTrans1D2" presStyleIdx="3" presStyleCnt="6"/>
      <dgm:spPr/>
    </dgm:pt>
    <dgm:pt modelId="{F14A5876-7AB3-40B4-9C5A-AA69F58AE958}" type="pres">
      <dgm:prSet presAssocID="{7B7B0E11-03E2-4FAA-B14A-36B23B5CCFC9}" presName="connTx" presStyleLbl="parChTrans1D2" presStyleIdx="3" presStyleCnt="6"/>
      <dgm:spPr/>
    </dgm:pt>
    <dgm:pt modelId="{8C87A859-04B4-4B5F-A3F7-78EE622473A1}" type="pres">
      <dgm:prSet presAssocID="{F4E1E5E0-3E6F-4CE4-AEB4-8EB5665EA643}" presName="node" presStyleLbl="node1" presStyleIdx="3" presStyleCnt="6" custScaleX="130116" custScaleY="114487" custRadScaleRad="116006" custRadScaleInc="-2671">
        <dgm:presLayoutVars>
          <dgm:bulletEnabled val="1"/>
        </dgm:presLayoutVars>
      </dgm:prSet>
      <dgm:spPr/>
    </dgm:pt>
    <dgm:pt modelId="{859F172A-498D-4811-9B57-0659D866E004}" type="pres">
      <dgm:prSet presAssocID="{EB231529-33C1-422C-9ED9-8FFD0566E401}" presName="Name9" presStyleLbl="parChTrans1D2" presStyleIdx="4" presStyleCnt="6"/>
      <dgm:spPr/>
    </dgm:pt>
    <dgm:pt modelId="{16F0E815-B988-4B8B-83CF-40C7D34337F7}" type="pres">
      <dgm:prSet presAssocID="{EB231529-33C1-422C-9ED9-8FFD0566E401}" presName="connTx" presStyleLbl="parChTrans1D2" presStyleIdx="4" presStyleCnt="6"/>
      <dgm:spPr/>
    </dgm:pt>
    <dgm:pt modelId="{4882448F-1796-4082-BAFA-DE8C7A06923B}" type="pres">
      <dgm:prSet presAssocID="{BF56EC71-0B00-4089-AA5A-8E2E0429CC50}" presName="node" presStyleLbl="node1" presStyleIdx="4" presStyleCnt="6" custScaleX="145264" custScaleY="130360" custRadScaleRad="117473" custRadScaleInc="13436">
        <dgm:presLayoutVars>
          <dgm:bulletEnabled val="1"/>
        </dgm:presLayoutVars>
      </dgm:prSet>
      <dgm:spPr/>
    </dgm:pt>
    <dgm:pt modelId="{8E8E122D-1F7D-4104-8FBC-4566FE6886D9}" type="pres">
      <dgm:prSet presAssocID="{D266B8D3-ABFF-4B88-BFF7-8608E06274F4}" presName="Name9" presStyleLbl="parChTrans1D2" presStyleIdx="5" presStyleCnt="6"/>
      <dgm:spPr/>
    </dgm:pt>
    <dgm:pt modelId="{9911A4D3-228B-4BF1-AE32-123467EF8054}" type="pres">
      <dgm:prSet presAssocID="{D266B8D3-ABFF-4B88-BFF7-8608E06274F4}" presName="connTx" presStyleLbl="parChTrans1D2" presStyleIdx="5" presStyleCnt="6"/>
      <dgm:spPr/>
    </dgm:pt>
    <dgm:pt modelId="{9B7136F5-255C-4F44-8FCC-50119F7E96A5}" type="pres">
      <dgm:prSet presAssocID="{CF5CD3F3-99E8-47E8-A892-A3AACF176838}" presName="node" presStyleLbl="node1" presStyleIdx="5" presStyleCnt="6" custScaleX="135713" custScaleY="135713" custRadScaleRad="111367" custRadScaleInc="-3023">
        <dgm:presLayoutVars>
          <dgm:bulletEnabled val="1"/>
        </dgm:presLayoutVars>
      </dgm:prSet>
      <dgm:spPr/>
    </dgm:pt>
  </dgm:ptLst>
  <dgm:cxnLst>
    <dgm:cxn modelId="{5A592F08-A31D-4FC1-B82E-84DE6B1ED25D}" srcId="{B4815F66-8D96-4470-9872-96EE93A013F1}" destId="{6FAB104D-7687-4CCC-B186-071BB0ADF24F}" srcOrd="2" destOrd="0" parTransId="{C814E530-A9A4-4883-91D9-ED99B869B474}" sibTransId="{53250C90-955A-4B94-A112-B42B32FA5685}"/>
    <dgm:cxn modelId="{2BD7C018-A2FC-4945-A86E-CF863085FF96}" srcId="{FF2C5AED-B426-4833-86CA-38471E34B7CA}" destId="{B4815F66-8D96-4470-9872-96EE93A013F1}" srcOrd="0" destOrd="0" parTransId="{CFB66CAC-A091-4844-BBAA-FA9F393582CF}" sibTransId="{794DFBC3-E68C-4B13-9C4E-5BB18678BC5E}"/>
    <dgm:cxn modelId="{C44FAE1D-28C0-4B7F-8280-C3CA4FCEAABF}" type="presOf" srcId="{EB231529-33C1-422C-9ED9-8FFD0566E401}" destId="{859F172A-498D-4811-9B57-0659D866E004}" srcOrd="0" destOrd="0" presId="urn:microsoft.com/office/officeart/2005/8/layout/radial1"/>
    <dgm:cxn modelId="{90901F20-DA4F-4650-86D3-D198436AA999}" type="presOf" srcId="{CB1E6F49-274A-454A-B14A-86FA141BB6FA}" destId="{E578F31E-9B5D-481A-82D6-67DC1127E232}" srcOrd="0" destOrd="0" presId="urn:microsoft.com/office/officeart/2005/8/layout/radial1"/>
    <dgm:cxn modelId="{DDF3B522-62A1-4A1F-A956-1AE67EAD530E}" type="presOf" srcId="{EB231529-33C1-422C-9ED9-8FFD0566E401}" destId="{16F0E815-B988-4B8B-83CF-40C7D34337F7}" srcOrd="1" destOrd="0" presId="urn:microsoft.com/office/officeart/2005/8/layout/radial1"/>
    <dgm:cxn modelId="{97D8482E-0E4D-4CDD-8856-1DB88B38B7EC}" type="presOf" srcId="{D266B8D3-ABFF-4B88-BFF7-8608E06274F4}" destId="{9911A4D3-228B-4BF1-AE32-123467EF8054}" srcOrd="1" destOrd="0" presId="urn:microsoft.com/office/officeart/2005/8/layout/radial1"/>
    <dgm:cxn modelId="{C1678133-CE54-4133-86DF-8AC9D6FDF75D}" type="presOf" srcId="{F4E1E5E0-3E6F-4CE4-AEB4-8EB5665EA643}" destId="{8C87A859-04B4-4B5F-A3F7-78EE622473A1}" srcOrd="0" destOrd="0" presId="urn:microsoft.com/office/officeart/2005/8/layout/radial1"/>
    <dgm:cxn modelId="{87A4B436-D640-4E68-9682-1F13A0DC6A8B}" type="presOf" srcId="{262B6132-EE6B-4E93-B073-8C2E6A54BD69}" destId="{088E9A53-D2C7-4CD2-8C6D-CFB2BFEEFDF9}" srcOrd="1" destOrd="0" presId="urn:microsoft.com/office/officeart/2005/8/layout/radial1"/>
    <dgm:cxn modelId="{4533C637-3BCB-4168-B4D5-2198FDBE6C12}" type="presOf" srcId="{262B6132-EE6B-4E93-B073-8C2E6A54BD69}" destId="{F8E8F1A6-6FB3-4042-97FF-7A6609721085}" srcOrd="0" destOrd="0" presId="urn:microsoft.com/office/officeart/2005/8/layout/radial1"/>
    <dgm:cxn modelId="{F23E2539-3751-4B5F-A87D-319278D38550}" type="presOf" srcId="{C966949A-4D1C-4F96-A9AC-80B532B62876}" destId="{607706B1-2407-41DA-A8D8-772CBF7E4936}" srcOrd="0" destOrd="0" presId="urn:microsoft.com/office/officeart/2005/8/layout/radial1"/>
    <dgm:cxn modelId="{998BB539-DB40-4191-B22A-912623D0D8E1}" srcId="{B4815F66-8D96-4470-9872-96EE93A013F1}" destId="{CF5CD3F3-99E8-47E8-A892-A3AACF176838}" srcOrd="5" destOrd="0" parTransId="{D266B8D3-ABFF-4B88-BFF7-8608E06274F4}" sibTransId="{8FDCAC23-0D0F-4FF6-AC10-19EBC9F3C89F}"/>
    <dgm:cxn modelId="{B76F383B-15F4-4475-8286-775E3A4FB7FB}" srcId="{B4815F66-8D96-4470-9872-96EE93A013F1}" destId="{F4E1E5E0-3E6F-4CE4-AEB4-8EB5665EA643}" srcOrd="3" destOrd="0" parTransId="{7B7B0E11-03E2-4FAA-B14A-36B23B5CCFC9}" sibTransId="{20B4EB55-FD75-4C89-81B8-FCE2486640E7}"/>
    <dgm:cxn modelId="{FF8FF34B-EADE-4A19-8DE8-90680E8169A9}" type="presOf" srcId="{7B7B0E11-03E2-4FAA-B14A-36B23B5CCFC9}" destId="{00D2C722-7B4B-4D83-835E-E893ACB84F81}" srcOrd="0" destOrd="0" presId="urn:microsoft.com/office/officeart/2005/8/layout/radial1"/>
    <dgm:cxn modelId="{5BE5D46C-688B-4E37-A562-F5A996A2C9ED}" srcId="{B4815F66-8D96-4470-9872-96EE93A013F1}" destId="{CB1E6F49-274A-454A-B14A-86FA141BB6FA}" srcOrd="1" destOrd="0" parTransId="{C966949A-4D1C-4F96-A9AC-80B532B62876}" sibTransId="{AC65E28F-6E8A-4CD1-83AE-B5609B40A63B}"/>
    <dgm:cxn modelId="{A2B82F53-EC97-4D12-9F2B-D7F103330574}" type="presOf" srcId="{BF56EC71-0B00-4089-AA5A-8E2E0429CC50}" destId="{4882448F-1796-4082-BAFA-DE8C7A06923B}" srcOrd="0" destOrd="0" presId="urn:microsoft.com/office/officeart/2005/8/layout/radial1"/>
    <dgm:cxn modelId="{B45C0D78-1B28-4B55-AF50-47503BA162B7}" srcId="{B4815F66-8D96-4470-9872-96EE93A013F1}" destId="{4E0A35E7-41AD-46D7-AD24-87F1316E4151}" srcOrd="0" destOrd="0" parTransId="{262B6132-EE6B-4E93-B073-8C2E6A54BD69}" sibTransId="{66899247-31DC-4EB2-8A49-E8C2234572DB}"/>
    <dgm:cxn modelId="{39A2527F-2F6B-4B7D-AB41-D0EAFA79BA84}" type="presOf" srcId="{C814E530-A9A4-4883-91D9-ED99B869B474}" destId="{686C8F8C-E274-4909-B996-7584202B9D96}" srcOrd="0" destOrd="0" presId="urn:microsoft.com/office/officeart/2005/8/layout/radial1"/>
    <dgm:cxn modelId="{BAB6638D-5913-4646-AEE6-F8D5E677D1D8}" type="presOf" srcId="{C966949A-4D1C-4F96-A9AC-80B532B62876}" destId="{4ECF263D-861B-4C5C-A5F1-5DD5A4A95FB0}" srcOrd="1" destOrd="0" presId="urn:microsoft.com/office/officeart/2005/8/layout/radial1"/>
    <dgm:cxn modelId="{895E2B8F-7B59-4AEE-92BF-266348465095}" type="presOf" srcId="{B4815F66-8D96-4470-9872-96EE93A013F1}" destId="{FAC7AE05-83F9-4D3F-8806-E6A6390D8B8A}" srcOrd="0" destOrd="0" presId="urn:microsoft.com/office/officeart/2005/8/layout/radial1"/>
    <dgm:cxn modelId="{A0875D8F-C4FE-4FA6-B201-BED24CAAAC31}" type="presOf" srcId="{C814E530-A9A4-4883-91D9-ED99B869B474}" destId="{96B7840A-B4A3-42CB-8EDE-554B861F45C9}" srcOrd="1" destOrd="0" presId="urn:microsoft.com/office/officeart/2005/8/layout/radial1"/>
    <dgm:cxn modelId="{40C339B1-7E81-47B8-A701-D5C5B792413D}" type="presOf" srcId="{4E0A35E7-41AD-46D7-AD24-87F1316E4151}" destId="{845FACDD-B359-4747-913D-3955A0602E4B}" srcOrd="0" destOrd="0" presId="urn:microsoft.com/office/officeart/2005/8/layout/radial1"/>
    <dgm:cxn modelId="{F05094BE-7A3B-4562-938A-05B486C7F984}" type="presOf" srcId="{FF2C5AED-B426-4833-86CA-38471E34B7CA}" destId="{A1210D50-111A-4CA0-AD1A-A0EBE28C6A79}" srcOrd="0" destOrd="0" presId="urn:microsoft.com/office/officeart/2005/8/layout/radial1"/>
    <dgm:cxn modelId="{4A740BCC-3FDF-44A1-97B1-FB26A10EC256}" type="presOf" srcId="{CF5CD3F3-99E8-47E8-A892-A3AACF176838}" destId="{9B7136F5-255C-4F44-8FCC-50119F7E96A5}" srcOrd="0" destOrd="0" presId="urn:microsoft.com/office/officeart/2005/8/layout/radial1"/>
    <dgm:cxn modelId="{9DB054D4-8DAF-4638-8D92-4D3AABFB8570}" type="presOf" srcId="{6FAB104D-7687-4CCC-B186-071BB0ADF24F}" destId="{E1A27E7E-A81C-49F9-AC03-85791DBAAA06}" srcOrd="0" destOrd="0" presId="urn:microsoft.com/office/officeart/2005/8/layout/radial1"/>
    <dgm:cxn modelId="{717891DF-4E3E-4B75-91D9-F2F096B7D5B3}" type="presOf" srcId="{D266B8D3-ABFF-4B88-BFF7-8608E06274F4}" destId="{8E8E122D-1F7D-4104-8FBC-4566FE6886D9}" srcOrd="0" destOrd="0" presId="urn:microsoft.com/office/officeart/2005/8/layout/radial1"/>
    <dgm:cxn modelId="{2860D8F3-79D4-43FB-A2DB-8892E052D016}" type="presOf" srcId="{7B7B0E11-03E2-4FAA-B14A-36B23B5CCFC9}" destId="{F14A5876-7AB3-40B4-9C5A-AA69F58AE958}" srcOrd="1" destOrd="0" presId="urn:microsoft.com/office/officeart/2005/8/layout/radial1"/>
    <dgm:cxn modelId="{9DBA16F8-C451-4D1D-8E2B-1751D074A343}" srcId="{B4815F66-8D96-4470-9872-96EE93A013F1}" destId="{BF56EC71-0B00-4089-AA5A-8E2E0429CC50}" srcOrd="4" destOrd="0" parTransId="{EB231529-33C1-422C-9ED9-8FFD0566E401}" sibTransId="{8123DFEC-9948-4D59-B56A-8182D455EA22}"/>
    <dgm:cxn modelId="{54FB14E3-B103-4DF9-827F-5EAFB71B07AE}" type="presParOf" srcId="{A1210D50-111A-4CA0-AD1A-A0EBE28C6A79}" destId="{FAC7AE05-83F9-4D3F-8806-E6A6390D8B8A}" srcOrd="0" destOrd="0" presId="urn:microsoft.com/office/officeart/2005/8/layout/radial1"/>
    <dgm:cxn modelId="{B334B98A-28F2-4060-9189-561E4498AA95}" type="presParOf" srcId="{A1210D50-111A-4CA0-AD1A-A0EBE28C6A79}" destId="{F8E8F1A6-6FB3-4042-97FF-7A6609721085}" srcOrd="1" destOrd="0" presId="urn:microsoft.com/office/officeart/2005/8/layout/radial1"/>
    <dgm:cxn modelId="{DCE7892F-10EC-4118-B6EF-383ED4625F60}" type="presParOf" srcId="{F8E8F1A6-6FB3-4042-97FF-7A6609721085}" destId="{088E9A53-D2C7-4CD2-8C6D-CFB2BFEEFDF9}" srcOrd="0" destOrd="0" presId="urn:microsoft.com/office/officeart/2005/8/layout/radial1"/>
    <dgm:cxn modelId="{A4706868-8CFB-42A3-992D-C594AAF62A71}" type="presParOf" srcId="{A1210D50-111A-4CA0-AD1A-A0EBE28C6A79}" destId="{845FACDD-B359-4747-913D-3955A0602E4B}" srcOrd="2" destOrd="0" presId="urn:microsoft.com/office/officeart/2005/8/layout/radial1"/>
    <dgm:cxn modelId="{64D52F63-DE3E-41E3-9A2E-6E1A297EBF31}" type="presParOf" srcId="{A1210D50-111A-4CA0-AD1A-A0EBE28C6A79}" destId="{607706B1-2407-41DA-A8D8-772CBF7E4936}" srcOrd="3" destOrd="0" presId="urn:microsoft.com/office/officeart/2005/8/layout/radial1"/>
    <dgm:cxn modelId="{CFAF82AC-D771-4A5C-8586-CD1C88B7B57D}" type="presParOf" srcId="{607706B1-2407-41DA-A8D8-772CBF7E4936}" destId="{4ECF263D-861B-4C5C-A5F1-5DD5A4A95FB0}" srcOrd="0" destOrd="0" presId="urn:microsoft.com/office/officeart/2005/8/layout/radial1"/>
    <dgm:cxn modelId="{325227B2-D993-40B1-888E-D7DE2FB3F301}" type="presParOf" srcId="{A1210D50-111A-4CA0-AD1A-A0EBE28C6A79}" destId="{E578F31E-9B5D-481A-82D6-67DC1127E232}" srcOrd="4" destOrd="0" presId="urn:microsoft.com/office/officeart/2005/8/layout/radial1"/>
    <dgm:cxn modelId="{9FAF1590-D3C4-4162-BA89-9C55ADE42988}" type="presParOf" srcId="{A1210D50-111A-4CA0-AD1A-A0EBE28C6A79}" destId="{686C8F8C-E274-4909-B996-7584202B9D96}" srcOrd="5" destOrd="0" presId="urn:microsoft.com/office/officeart/2005/8/layout/radial1"/>
    <dgm:cxn modelId="{64DE3FB6-F2E2-41E9-A2DB-5E6A47038A98}" type="presParOf" srcId="{686C8F8C-E274-4909-B996-7584202B9D96}" destId="{96B7840A-B4A3-42CB-8EDE-554B861F45C9}" srcOrd="0" destOrd="0" presId="urn:microsoft.com/office/officeart/2005/8/layout/radial1"/>
    <dgm:cxn modelId="{76696987-CB6E-4963-8CEB-8B391FE7B5BB}" type="presParOf" srcId="{A1210D50-111A-4CA0-AD1A-A0EBE28C6A79}" destId="{E1A27E7E-A81C-49F9-AC03-85791DBAAA06}" srcOrd="6" destOrd="0" presId="urn:microsoft.com/office/officeart/2005/8/layout/radial1"/>
    <dgm:cxn modelId="{E7B43E95-5094-4CB3-A5D4-985D3BC17277}" type="presParOf" srcId="{A1210D50-111A-4CA0-AD1A-A0EBE28C6A79}" destId="{00D2C722-7B4B-4D83-835E-E893ACB84F81}" srcOrd="7" destOrd="0" presId="urn:microsoft.com/office/officeart/2005/8/layout/radial1"/>
    <dgm:cxn modelId="{A59AF5BB-5D4C-4573-A505-31C401476E00}" type="presParOf" srcId="{00D2C722-7B4B-4D83-835E-E893ACB84F81}" destId="{F14A5876-7AB3-40B4-9C5A-AA69F58AE958}" srcOrd="0" destOrd="0" presId="urn:microsoft.com/office/officeart/2005/8/layout/radial1"/>
    <dgm:cxn modelId="{9C3B03C5-7C12-495C-B571-9F2A5596EF25}" type="presParOf" srcId="{A1210D50-111A-4CA0-AD1A-A0EBE28C6A79}" destId="{8C87A859-04B4-4B5F-A3F7-78EE622473A1}" srcOrd="8" destOrd="0" presId="urn:microsoft.com/office/officeart/2005/8/layout/radial1"/>
    <dgm:cxn modelId="{F33E79FE-2E3A-4B09-9AC5-0FF139DAA3FF}" type="presParOf" srcId="{A1210D50-111A-4CA0-AD1A-A0EBE28C6A79}" destId="{859F172A-498D-4811-9B57-0659D866E004}" srcOrd="9" destOrd="0" presId="urn:microsoft.com/office/officeart/2005/8/layout/radial1"/>
    <dgm:cxn modelId="{466F4367-C989-48AE-97C3-A46C03ED9CE2}" type="presParOf" srcId="{859F172A-498D-4811-9B57-0659D866E004}" destId="{16F0E815-B988-4B8B-83CF-40C7D34337F7}" srcOrd="0" destOrd="0" presId="urn:microsoft.com/office/officeart/2005/8/layout/radial1"/>
    <dgm:cxn modelId="{387D59E8-B6D2-4083-9706-6011DDEEBC39}" type="presParOf" srcId="{A1210D50-111A-4CA0-AD1A-A0EBE28C6A79}" destId="{4882448F-1796-4082-BAFA-DE8C7A06923B}" srcOrd="10" destOrd="0" presId="urn:microsoft.com/office/officeart/2005/8/layout/radial1"/>
    <dgm:cxn modelId="{028D3B02-FB0A-4815-8656-C7874B896766}" type="presParOf" srcId="{A1210D50-111A-4CA0-AD1A-A0EBE28C6A79}" destId="{8E8E122D-1F7D-4104-8FBC-4566FE6886D9}" srcOrd="11" destOrd="0" presId="urn:microsoft.com/office/officeart/2005/8/layout/radial1"/>
    <dgm:cxn modelId="{4D836DB1-CB6B-4BCE-A4AF-80C64D485835}" type="presParOf" srcId="{8E8E122D-1F7D-4104-8FBC-4566FE6886D9}" destId="{9911A4D3-228B-4BF1-AE32-123467EF8054}" srcOrd="0" destOrd="0" presId="urn:microsoft.com/office/officeart/2005/8/layout/radial1"/>
    <dgm:cxn modelId="{142EE774-C793-4A85-90A4-3C1BFA301541}" type="presParOf" srcId="{A1210D50-111A-4CA0-AD1A-A0EBE28C6A79}" destId="{9B7136F5-255C-4F44-8FCC-50119F7E96A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2C5AED-B426-4833-86CA-38471E34B7CA}" type="doc">
      <dgm:prSet loTypeId="urn:microsoft.com/office/officeart/2005/8/layout/radial1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815F66-8D96-4470-9872-96EE93A013F1}">
      <dgm:prSet phldrT="[Text]" custT="1"/>
      <dgm:spPr/>
      <dgm:t>
        <a:bodyPr/>
        <a:lstStyle/>
        <a:p>
          <a:r>
            <a:rPr lang="en-US" altLang="zh-CN" sz="1600" b="1"/>
            <a:t>Motivations</a:t>
          </a:r>
          <a:endParaRPr lang="en-US" sz="1600" b="1" dirty="0"/>
        </a:p>
      </dgm:t>
    </dgm:pt>
    <dgm:pt modelId="{CFB66CAC-A091-4844-BBAA-FA9F393582CF}" type="parTrans" cxnId="{2BD7C018-A2FC-4945-A86E-CF863085FF96}">
      <dgm:prSet/>
      <dgm:spPr/>
      <dgm:t>
        <a:bodyPr/>
        <a:lstStyle/>
        <a:p>
          <a:endParaRPr lang="en-US" sz="1800" b="1"/>
        </a:p>
      </dgm:t>
    </dgm:pt>
    <dgm:pt modelId="{794DFBC3-E68C-4B13-9C4E-5BB18678BC5E}" type="sibTrans" cxnId="{2BD7C018-A2FC-4945-A86E-CF863085FF96}">
      <dgm:prSet/>
      <dgm:spPr/>
      <dgm:t>
        <a:bodyPr/>
        <a:lstStyle/>
        <a:p>
          <a:endParaRPr lang="en-US" sz="1800" b="1"/>
        </a:p>
      </dgm:t>
    </dgm:pt>
    <dgm:pt modelId="{4E0A35E7-41AD-46D7-AD24-87F1316E4151}">
      <dgm:prSet phldrT="[Text]" custT="1"/>
      <dgm:spPr/>
      <dgm:t>
        <a:bodyPr/>
        <a:lstStyle/>
        <a:p>
          <a:r>
            <a:rPr lang="en-US" sz="1600" b="1"/>
            <a:t>Political Or Social Gain</a:t>
          </a:r>
          <a:endParaRPr lang="en-US" sz="1600" b="1" dirty="0"/>
        </a:p>
      </dgm:t>
    </dgm:pt>
    <dgm:pt modelId="{262B6132-EE6B-4E93-B073-8C2E6A54BD69}" type="parTrans" cxnId="{B45C0D78-1B28-4B55-AF50-47503BA162B7}">
      <dgm:prSet custT="1"/>
      <dgm:spPr/>
      <dgm:t>
        <a:bodyPr/>
        <a:lstStyle/>
        <a:p>
          <a:endParaRPr lang="en-US" sz="500" b="1"/>
        </a:p>
      </dgm:t>
    </dgm:pt>
    <dgm:pt modelId="{66899247-31DC-4EB2-8A49-E8C2234572DB}" type="sibTrans" cxnId="{B45C0D78-1B28-4B55-AF50-47503BA162B7}">
      <dgm:prSet/>
      <dgm:spPr/>
      <dgm:t>
        <a:bodyPr/>
        <a:lstStyle/>
        <a:p>
          <a:endParaRPr lang="en-US" sz="1800" b="1"/>
        </a:p>
      </dgm:t>
    </dgm:pt>
    <dgm:pt modelId="{BF56EC71-0B00-4089-AA5A-8E2E0429CC50}">
      <dgm:prSet phldrT="[Text]" custT="1"/>
      <dgm:spPr/>
      <dgm:t>
        <a:bodyPr/>
        <a:lstStyle/>
        <a:p>
          <a:r>
            <a:rPr lang="en-US" sz="1800" b="1"/>
            <a:t>Business Competition</a:t>
          </a:r>
          <a:endParaRPr lang="en-US" sz="1800" b="1" dirty="0"/>
        </a:p>
      </dgm:t>
    </dgm:pt>
    <dgm:pt modelId="{EB231529-33C1-422C-9ED9-8FFD0566E401}" type="parTrans" cxnId="{9DBA16F8-C451-4D1D-8E2B-1751D074A343}">
      <dgm:prSet custT="1"/>
      <dgm:spPr/>
      <dgm:t>
        <a:bodyPr/>
        <a:lstStyle/>
        <a:p>
          <a:endParaRPr lang="en-US" sz="500" b="1"/>
        </a:p>
      </dgm:t>
    </dgm:pt>
    <dgm:pt modelId="{8123DFEC-9948-4D59-B56A-8182D455EA22}" type="sibTrans" cxnId="{9DBA16F8-C451-4D1D-8E2B-1751D074A343}">
      <dgm:prSet/>
      <dgm:spPr/>
      <dgm:t>
        <a:bodyPr/>
        <a:lstStyle/>
        <a:p>
          <a:endParaRPr lang="en-US" sz="1800" b="1"/>
        </a:p>
      </dgm:t>
    </dgm:pt>
    <dgm:pt modelId="{CF5CD3F3-99E8-47E8-A892-A3AACF176838}">
      <dgm:prSet phldrT="[Text]" custT="1"/>
      <dgm:spPr/>
      <dgm:t>
        <a:bodyPr/>
        <a:lstStyle/>
        <a:p>
          <a:r>
            <a:rPr lang="en-US" sz="1700" b="1"/>
            <a:t>Cyberwarfare</a:t>
          </a:r>
          <a:endParaRPr lang="en-US" sz="1700" b="1" dirty="0"/>
        </a:p>
      </dgm:t>
    </dgm:pt>
    <dgm:pt modelId="{D266B8D3-ABFF-4B88-BFF7-8608E06274F4}" type="parTrans" cxnId="{998BB539-DB40-4191-B22A-912623D0D8E1}">
      <dgm:prSet custT="1"/>
      <dgm:spPr/>
      <dgm:t>
        <a:bodyPr/>
        <a:lstStyle/>
        <a:p>
          <a:endParaRPr lang="en-US" sz="500" b="1"/>
        </a:p>
      </dgm:t>
    </dgm:pt>
    <dgm:pt modelId="{8FDCAC23-0D0F-4FF6-AC10-19EBC9F3C89F}" type="sibTrans" cxnId="{998BB539-DB40-4191-B22A-912623D0D8E1}">
      <dgm:prSet/>
      <dgm:spPr/>
      <dgm:t>
        <a:bodyPr/>
        <a:lstStyle/>
        <a:p>
          <a:endParaRPr lang="en-US" sz="1800" b="1"/>
        </a:p>
      </dgm:t>
    </dgm:pt>
    <dgm:pt modelId="{CB1E6F49-274A-454A-B14A-86FA141BB6FA}">
      <dgm:prSet phldrT="[Text]" custT="1"/>
      <dgm:spPr/>
      <dgm:t>
        <a:bodyPr/>
        <a:lstStyle/>
        <a:p>
          <a:r>
            <a:rPr lang="en-US" sz="1800" b="1"/>
            <a:t>Radical Heckerism</a:t>
          </a:r>
          <a:endParaRPr lang="en-US" sz="1800" b="1" dirty="0"/>
        </a:p>
      </dgm:t>
    </dgm:pt>
    <dgm:pt modelId="{C966949A-4D1C-4F96-A9AC-80B532B62876}" type="parTrans" cxnId="{5BE5D46C-688B-4E37-A562-F5A996A2C9ED}">
      <dgm:prSet custT="1"/>
      <dgm:spPr/>
      <dgm:t>
        <a:bodyPr/>
        <a:lstStyle/>
        <a:p>
          <a:endParaRPr lang="en-US" sz="500" b="1"/>
        </a:p>
      </dgm:t>
    </dgm:pt>
    <dgm:pt modelId="{AC65E28F-6E8A-4CD1-83AE-B5609B40A63B}" type="sibTrans" cxnId="{5BE5D46C-688B-4E37-A562-F5A996A2C9ED}">
      <dgm:prSet/>
      <dgm:spPr/>
      <dgm:t>
        <a:bodyPr/>
        <a:lstStyle/>
        <a:p>
          <a:endParaRPr lang="en-US" sz="1800" b="1"/>
        </a:p>
      </dgm:t>
    </dgm:pt>
    <dgm:pt modelId="{6FAB104D-7687-4CCC-B186-071BB0ADF24F}">
      <dgm:prSet phldrT="[Text]" custT="1"/>
      <dgm:spPr/>
      <dgm:t>
        <a:bodyPr/>
        <a:lstStyle/>
        <a:p>
          <a:r>
            <a:rPr lang="en-US" sz="1800" b="1"/>
            <a:t>Financial Gain</a:t>
          </a:r>
          <a:endParaRPr lang="en-US" sz="1800" b="1" dirty="0"/>
        </a:p>
      </dgm:t>
    </dgm:pt>
    <dgm:pt modelId="{C814E530-A9A4-4883-91D9-ED99B869B474}" type="parTrans" cxnId="{5A592F08-A31D-4FC1-B82E-84DE6B1ED25D}">
      <dgm:prSet custT="1"/>
      <dgm:spPr/>
      <dgm:t>
        <a:bodyPr/>
        <a:lstStyle/>
        <a:p>
          <a:endParaRPr lang="en-US" sz="500" b="1"/>
        </a:p>
      </dgm:t>
    </dgm:pt>
    <dgm:pt modelId="{53250C90-955A-4B94-A112-B42B32FA5685}" type="sibTrans" cxnId="{5A592F08-A31D-4FC1-B82E-84DE6B1ED25D}">
      <dgm:prSet/>
      <dgm:spPr/>
      <dgm:t>
        <a:bodyPr/>
        <a:lstStyle/>
        <a:p>
          <a:endParaRPr lang="en-US" sz="1800" b="1"/>
        </a:p>
      </dgm:t>
    </dgm:pt>
    <dgm:pt modelId="{F4E1E5E0-3E6F-4CE4-AEB4-8EB5665EA643}">
      <dgm:prSet phldrT="[Text]" custT="1"/>
      <dgm:spPr/>
      <dgm:t>
        <a:bodyPr/>
        <a:lstStyle/>
        <a:p>
          <a:r>
            <a:rPr lang="en-US" sz="1800" b="1"/>
            <a:t>Intellectual Property</a:t>
          </a:r>
          <a:endParaRPr lang="en-US" sz="1800" b="1" dirty="0"/>
        </a:p>
      </dgm:t>
    </dgm:pt>
    <dgm:pt modelId="{7B7B0E11-03E2-4FAA-B14A-36B23B5CCFC9}" type="parTrans" cxnId="{B76F383B-15F4-4475-8286-775E3A4FB7FB}">
      <dgm:prSet custT="1"/>
      <dgm:spPr/>
      <dgm:t>
        <a:bodyPr/>
        <a:lstStyle/>
        <a:p>
          <a:endParaRPr lang="en-US" sz="500" b="1"/>
        </a:p>
      </dgm:t>
    </dgm:pt>
    <dgm:pt modelId="{20B4EB55-FD75-4C89-81B8-FCE2486640E7}" type="sibTrans" cxnId="{B76F383B-15F4-4475-8286-775E3A4FB7FB}">
      <dgm:prSet/>
      <dgm:spPr/>
      <dgm:t>
        <a:bodyPr/>
        <a:lstStyle/>
        <a:p>
          <a:endParaRPr lang="en-US" sz="1800" b="1"/>
        </a:p>
      </dgm:t>
    </dgm:pt>
    <dgm:pt modelId="{A1210D50-111A-4CA0-AD1A-A0EBE28C6A79}" type="pres">
      <dgm:prSet presAssocID="{FF2C5AED-B426-4833-86CA-38471E34B7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C7AE05-83F9-4D3F-8806-E6A6390D8B8A}" type="pres">
      <dgm:prSet presAssocID="{B4815F66-8D96-4470-9872-96EE93A013F1}" presName="centerShape" presStyleLbl="node0" presStyleIdx="0" presStyleCnt="1" custScaleX="125962" custScaleY="125269"/>
      <dgm:spPr/>
    </dgm:pt>
    <dgm:pt modelId="{F8E8F1A6-6FB3-4042-97FF-7A6609721085}" type="pres">
      <dgm:prSet presAssocID="{262B6132-EE6B-4E93-B073-8C2E6A54BD69}" presName="Name9" presStyleLbl="parChTrans1D2" presStyleIdx="0" presStyleCnt="6"/>
      <dgm:spPr/>
    </dgm:pt>
    <dgm:pt modelId="{088E9A53-D2C7-4CD2-8C6D-CFB2BFEEFDF9}" type="pres">
      <dgm:prSet presAssocID="{262B6132-EE6B-4E93-B073-8C2E6A54BD69}" presName="connTx" presStyleLbl="parChTrans1D2" presStyleIdx="0" presStyleCnt="6"/>
      <dgm:spPr/>
    </dgm:pt>
    <dgm:pt modelId="{845FACDD-B359-4747-913D-3955A0602E4B}" type="pres">
      <dgm:prSet presAssocID="{4E0A35E7-41AD-46D7-AD24-87F1316E4151}" presName="node" presStyleLbl="node1" presStyleIdx="0" presStyleCnt="6" custRadScaleRad="100047" custRadScaleInc="5838">
        <dgm:presLayoutVars>
          <dgm:bulletEnabled val="1"/>
        </dgm:presLayoutVars>
      </dgm:prSet>
      <dgm:spPr/>
    </dgm:pt>
    <dgm:pt modelId="{607706B1-2407-41DA-A8D8-772CBF7E4936}" type="pres">
      <dgm:prSet presAssocID="{C966949A-4D1C-4F96-A9AC-80B532B62876}" presName="Name9" presStyleLbl="parChTrans1D2" presStyleIdx="1" presStyleCnt="6"/>
      <dgm:spPr/>
    </dgm:pt>
    <dgm:pt modelId="{4ECF263D-861B-4C5C-A5F1-5DD5A4A95FB0}" type="pres">
      <dgm:prSet presAssocID="{C966949A-4D1C-4F96-A9AC-80B532B62876}" presName="connTx" presStyleLbl="parChTrans1D2" presStyleIdx="1" presStyleCnt="6"/>
      <dgm:spPr/>
    </dgm:pt>
    <dgm:pt modelId="{E578F31E-9B5D-481A-82D6-67DC1127E232}" type="pres">
      <dgm:prSet presAssocID="{CB1E6F49-274A-454A-B14A-86FA141BB6FA}" presName="node" presStyleLbl="node1" presStyleIdx="1" presStyleCnt="6" custScaleX="135448" custScaleY="133541" custRadScaleRad="114864" custRadScaleInc="8738">
        <dgm:presLayoutVars>
          <dgm:bulletEnabled val="1"/>
        </dgm:presLayoutVars>
      </dgm:prSet>
      <dgm:spPr/>
    </dgm:pt>
    <dgm:pt modelId="{686C8F8C-E274-4909-B996-7584202B9D96}" type="pres">
      <dgm:prSet presAssocID="{C814E530-A9A4-4883-91D9-ED99B869B474}" presName="Name9" presStyleLbl="parChTrans1D2" presStyleIdx="2" presStyleCnt="6"/>
      <dgm:spPr/>
    </dgm:pt>
    <dgm:pt modelId="{96B7840A-B4A3-42CB-8EDE-554B861F45C9}" type="pres">
      <dgm:prSet presAssocID="{C814E530-A9A4-4883-91D9-ED99B869B474}" presName="connTx" presStyleLbl="parChTrans1D2" presStyleIdx="2" presStyleCnt="6"/>
      <dgm:spPr/>
    </dgm:pt>
    <dgm:pt modelId="{E1A27E7E-A81C-49F9-AC03-85791DBAAA06}" type="pres">
      <dgm:prSet presAssocID="{6FAB104D-7687-4CCC-B186-071BB0ADF24F}" presName="node" presStyleLbl="node1" presStyleIdx="2" presStyleCnt="6" custRadScaleRad="102659" custRadScaleInc="-2844">
        <dgm:presLayoutVars>
          <dgm:bulletEnabled val="1"/>
        </dgm:presLayoutVars>
      </dgm:prSet>
      <dgm:spPr/>
    </dgm:pt>
    <dgm:pt modelId="{00D2C722-7B4B-4D83-835E-E893ACB84F81}" type="pres">
      <dgm:prSet presAssocID="{7B7B0E11-03E2-4FAA-B14A-36B23B5CCFC9}" presName="Name9" presStyleLbl="parChTrans1D2" presStyleIdx="3" presStyleCnt="6"/>
      <dgm:spPr/>
    </dgm:pt>
    <dgm:pt modelId="{F14A5876-7AB3-40B4-9C5A-AA69F58AE958}" type="pres">
      <dgm:prSet presAssocID="{7B7B0E11-03E2-4FAA-B14A-36B23B5CCFC9}" presName="connTx" presStyleLbl="parChTrans1D2" presStyleIdx="3" presStyleCnt="6"/>
      <dgm:spPr/>
    </dgm:pt>
    <dgm:pt modelId="{8C87A859-04B4-4B5F-A3F7-78EE622473A1}" type="pres">
      <dgm:prSet presAssocID="{F4E1E5E0-3E6F-4CE4-AEB4-8EB5665EA643}" presName="node" presStyleLbl="node1" presStyleIdx="3" presStyleCnt="6" custScaleX="130116" custScaleY="114487" custRadScaleRad="116006" custRadScaleInc="-2671">
        <dgm:presLayoutVars>
          <dgm:bulletEnabled val="1"/>
        </dgm:presLayoutVars>
      </dgm:prSet>
      <dgm:spPr/>
    </dgm:pt>
    <dgm:pt modelId="{859F172A-498D-4811-9B57-0659D866E004}" type="pres">
      <dgm:prSet presAssocID="{EB231529-33C1-422C-9ED9-8FFD0566E401}" presName="Name9" presStyleLbl="parChTrans1D2" presStyleIdx="4" presStyleCnt="6"/>
      <dgm:spPr/>
    </dgm:pt>
    <dgm:pt modelId="{16F0E815-B988-4B8B-83CF-40C7D34337F7}" type="pres">
      <dgm:prSet presAssocID="{EB231529-33C1-422C-9ED9-8FFD0566E401}" presName="connTx" presStyleLbl="parChTrans1D2" presStyleIdx="4" presStyleCnt="6"/>
      <dgm:spPr/>
    </dgm:pt>
    <dgm:pt modelId="{4882448F-1796-4082-BAFA-DE8C7A06923B}" type="pres">
      <dgm:prSet presAssocID="{BF56EC71-0B00-4089-AA5A-8E2E0429CC50}" presName="node" presStyleLbl="node1" presStyleIdx="4" presStyleCnt="6" custScaleX="145264" custScaleY="130360" custRadScaleRad="117473" custRadScaleInc="13436">
        <dgm:presLayoutVars>
          <dgm:bulletEnabled val="1"/>
        </dgm:presLayoutVars>
      </dgm:prSet>
      <dgm:spPr/>
    </dgm:pt>
    <dgm:pt modelId="{8E8E122D-1F7D-4104-8FBC-4566FE6886D9}" type="pres">
      <dgm:prSet presAssocID="{D266B8D3-ABFF-4B88-BFF7-8608E06274F4}" presName="Name9" presStyleLbl="parChTrans1D2" presStyleIdx="5" presStyleCnt="6"/>
      <dgm:spPr/>
    </dgm:pt>
    <dgm:pt modelId="{9911A4D3-228B-4BF1-AE32-123467EF8054}" type="pres">
      <dgm:prSet presAssocID="{D266B8D3-ABFF-4B88-BFF7-8608E06274F4}" presName="connTx" presStyleLbl="parChTrans1D2" presStyleIdx="5" presStyleCnt="6"/>
      <dgm:spPr/>
    </dgm:pt>
    <dgm:pt modelId="{9B7136F5-255C-4F44-8FCC-50119F7E96A5}" type="pres">
      <dgm:prSet presAssocID="{CF5CD3F3-99E8-47E8-A892-A3AACF176838}" presName="node" presStyleLbl="node1" presStyleIdx="5" presStyleCnt="6" custScaleX="135713" custScaleY="135713" custRadScaleRad="111367" custRadScaleInc="-3023">
        <dgm:presLayoutVars>
          <dgm:bulletEnabled val="1"/>
        </dgm:presLayoutVars>
      </dgm:prSet>
      <dgm:spPr/>
    </dgm:pt>
  </dgm:ptLst>
  <dgm:cxnLst>
    <dgm:cxn modelId="{5A592F08-A31D-4FC1-B82E-84DE6B1ED25D}" srcId="{B4815F66-8D96-4470-9872-96EE93A013F1}" destId="{6FAB104D-7687-4CCC-B186-071BB0ADF24F}" srcOrd="2" destOrd="0" parTransId="{C814E530-A9A4-4883-91D9-ED99B869B474}" sibTransId="{53250C90-955A-4B94-A112-B42B32FA5685}"/>
    <dgm:cxn modelId="{2BD7C018-A2FC-4945-A86E-CF863085FF96}" srcId="{FF2C5AED-B426-4833-86CA-38471E34B7CA}" destId="{B4815F66-8D96-4470-9872-96EE93A013F1}" srcOrd="0" destOrd="0" parTransId="{CFB66CAC-A091-4844-BBAA-FA9F393582CF}" sibTransId="{794DFBC3-E68C-4B13-9C4E-5BB18678BC5E}"/>
    <dgm:cxn modelId="{C44FAE1D-28C0-4B7F-8280-C3CA4FCEAABF}" type="presOf" srcId="{EB231529-33C1-422C-9ED9-8FFD0566E401}" destId="{859F172A-498D-4811-9B57-0659D866E004}" srcOrd="0" destOrd="0" presId="urn:microsoft.com/office/officeart/2005/8/layout/radial1"/>
    <dgm:cxn modelId="{90901F20-DA4F-4650-86D3-D198436AA999}" type="presOf" srcId="{CB1E6F49-274A-454A-B14A-86FA141BB6FA}" destId="{E578F31E-9B5D-481A-82D6-67DC1127E232}" srcOrd="0" destOrd="0" presId="urn:microsoft.com/office/officeart/2005/8/layout/radial1"/>
    <dgm:cxn modelId="{DDF3B522-62A1-4A1F-A956-1AE67EAD530E}" type="presOf" srcId="{EB231529-33C1-422C-9ED9-8FFD0566E401}" destId="{16F0E815-B988-4B8B-83CF-40C7D34337F7}" srcOrd="1" destOrd="0" presId="urn:microsoft.com/office/officeart/2005/8/layout/radial1"/>
    <dgm:cxn modelId="{97D8482E-0E4D-4CDD-8856-1DB88B38B7EC}" type="presOf" srcId="{D266B8D3-ABFF-4B88-BFF7-8608E06274F4}" destId="{9911A4D3-228B-4BF1-AE32-123467EF8054}" srcOrd="1" destOrd="0" presId="urn:microsoft.com/office/officeart/2005/8/layout/radial1"/>
    <dgm:cxn modelId="{C1678133-CE54-4133-86DF-8AC9D6FDF75D}" type="presOf" srcId="{F4E1E5E0-3E6F-4CE4-AEB4-8EB5665EA643}" destId="{8C87A859-04B4-4B5F-A3F7-78EE622473A1}" srcOrd="0" destOrd="0" presId="urn:microsoft.com/office/officeart/2005/8/layout/radial1"/>
    <dgm:cxn modelId="{87A4B436-D640-4E68-9682-1F13A0DC6A8B}" type="presOf" srcId="{262B6132-EE6B-4E93-B073-8C2E6A54BD69}" destId="{088E9A53-D2C7-4CD2-8C6D-CFB2BFEEFDF9}" srcOrd="1" destOrd="0" presId="urn:microsoft.com/office/officeart/2005/8/layout/radial1"/>
    <dgm:cxn modelId="{4533C637-3BCB-4168-B4D5-2198FDBE6C12}" type="presOf" srcId="{262B6132-EE6B-4E93-B073-8C2E6A54BD69}" destId="{F8E8F1A6-6FB3-4042-97FF-7A6609721085}" srcOrd="0" destOrd="0" presId="urn:microsoft.com/office/officeart/2005/8/layout/radial1"/>
    <dgm:cxn modelId="{F23E2539-3751-4B5F-A87D-319278D38550}" type="presOf" srcId="{C966949A-4D1C-4F96-A9AC-80B532B62876}" destId="{607706B1-2407-41DA-A8D8-772CBF7E4936}" srcOrd="0" destOrd="0" presId="urn:microsoft.com/office/officeart/2005/8/layout/radial1"/>
    <dgm:cxn modelId="{998BB539-DB40-4191-B22A-912623D0D8E1}" srcId="{B4815F66-8D96-4470-9872-96EE93A013F1}" destId="{CF5CD3F3-99E8-47E8-A892-A3AACF176838}" srcOrd="5" destOrd="0" parTransId="{D266B8D3-ABFF-4B88-BFF7-8608E06274F4}" sibTransId="{8FDCAC23-0D0F-4FF6-AC10-19EBC9F3C89F}"/>
    <dgm:cxn modelId="{B76F383B-15F4-4475-8286-775E3A4FB7FB}" srcId="{B4815F66-8D96-4470-9872-96EE93A013F1}" destId="{F4E1E5E0-3E6F-4CE4-AEB4-8EB5665EA643}" srcOrd="3" destOrd="0" parTransId="{7B7B0E11-03E2-4FAA-B14A-36B23B5CCFC9}" sibTransId="{20B4EB55-FD75-4C89-81B8-FCE2486640E7}"/>
    <dgm:cxn modelId="{FF8FF34B-EADE-4A19-8DE8-90680E8169A9}" type="presOf" srcId="{7B7B0E11-03E2-4FAA-B14A-36B23B5CCFC9}" destId="{00D2C722-7B4B-4D83-835E-E893ACB84F81}" srcOrd="0" destOrd="0" presId="urn:microsoft.com/office/officeart/2005/8/layout/radial1"/>
    <dgm:cxn modelId="{5BE5D46C-688B-4E37-A562-F5A996A2C9ED}" srcId="{B4815F66-8D96-4470-9872-96EE93A013F1}" destId="{CB1E6F49-274A-454A-B14A-86FA141BB6FA}" srcOrd="1" destOrd="0" parTransId="{C966949A-4D1C-4F96-A9AC-80B532B62876}" sibTransId="{AC65E28F-6E8A-4CD1-83AE-B5609B40A63B}"/>
    <dgm:cxn modelId="{A2B82F53-EC97-4D12-9F2B-D7F103330574}" type="presOf" srcId="{BF56EC71-0B00-4089-AA5A-8E2E0429CC50}" destId="{4882448F-1796-4082-BAFA-DE8C7A06923B}" srcOrd="0" destOrd="0" presId="urn:microsoft.com/office/officeart/2005/8/layout/radial1"/>
    <dgm:cxn modelId="{B45C0D78-1B28-4B55-AF50-47503BA162B7}" srcId="{B4815F66-8D96-4470-9872-96EE93A013F1}" destId="{4E0A35E7-41AD-46D7-AD24-87F1316E4151}" srcOrd="0" destOrd="0" parTransId="{262B6132-EE6B-4E93-B073-8C2E6A54BD69}" sibTransId="{66899247-31DC-4EB2-8A49-E8C2234572DB}"/>
    <dgm:cxn modelId="{39A2527F-2F6B-4B7D-AB41-D0EAFA79BA84}" type="presOf" srcId="{C814E530-A9A4-4883-91D9-ED99B869B474}" destId="{686C8F8C-E274-4909-B996-7584202B9D96}" srcOrd="0" destOrd="0" presId="urn:microsoft.com/office/officeart/2005/8/layout/radial1"/>
    <dgm:cxn modelId="{BAB6638D-5913-4646-AEE6-F8D5E677D1D8}" type="presOf" srcId="{C966949A-4D1C-4F96-A9AC-80B532B62876}" destId="{4ECF263D-861B-4C5C-A5F1-5DD5A4A95FB0}" srcOrd="1" destOrd="0" presId="urn:microsoft.com/office/officeart/2005/8/layout/radial1"/>
    <dgm:cxn modelId="{895E2B8F-7B59-4AEE-92BF-266348465095}" type="presOf" srcId="{B4815F66-8D96-4470-9872-96EE93A013F1}" destId="{FAC7AE05-83F9-4D3F-8806-E6A6390D8B8A}" srcOrd="0" destOrd="0" presId="urn:microsoft.com/office/officeart/2005/8/layout/radial1"/>
    <dgm:cxn modelId="{A0875D8F-C4FE-4FA6-B201-BED24CAAAC31}" type="presOf" srcId="{C814E530-A9A4-4883-91D9-ED99B869B474}" destId="{96B7840A-B4A3-42CB-8EDE-554B861F45C9}" srcOrd="1" destOrd="0" presId="urn:microsoft.com/office/officeart/2005/8/layout/radial1"/>
    <dgm:cxn modelId="{40C339B1-7E81-47B8-A701-D5C5B792413D}" type="presOf" srcId="{4E0A35E7-41AD-46D7-AD24-87F1316E4151}" destId="{845FACDD-B359-4747-913D-3955A0602E4B}" srcOrd="0" destOrd="0" presId="urn:microsoft.com/office/officeart/2005/8/layout/radial1"/>
    <dgm:cxn modelId="{F05094BE-7A3B-4562-938A-05B486C7F984}" type="presOf" srcId="{FF2C5AED-B426-4833-86CA-38471E34B7CA}" destId="{A1210D50-111A-4CA0-AD1A-A0EBE28C6A79}" srcOrd="0" destOrd="0" presId="urn:microsoft.com/office/officeart/2005/8/layout/radial1"/>
    <dgm:cxn modelId="{4A740BCC-3FDF-44A1-97B1-FB26A10EC256}" type="presOf" srcId="{CF5CD3F3-99E8-47E8-A892-A3AACF176838}" destId="{9B7136F5-255C-4F44-8FCC-50119F7E96A5}" srcOrd="0" destOrd="0" presId="urn:microsoft.com/office/officeart/2005/8/layout/radial1"/>
    <dgm:cxn modelId="{9DB054D4-8DAF-4638-8D92-4D3AABFB8570}" type="presOf" srcId="{6FAB104D-7687-4CCC-B186-071BB0ADF24F}" destId="{E1A27E7E-A81C-49F9-AC03-85791DBAAA06}" srcOrd="0" destOrd="0" presId="urn:microsoft.com/office/officeart/2005/8/layout/radial1"/>
    <dgm:cxn modelId="{717891DF-4E3E-4B75-91D9-F2F096B7D5B3}" type="presOf" srcId="{D266B8D3-ABFF-4B88-BFF7-8608E06274F4}" destId="{8E8E122D-1F7D-4104-8FBC-4566FE6886D9}" srcOrd="0" destOrd="0" presId="urn:microsoft.com/office/officeart/2005/8/layout/radial1"/>
    <dgm:cxn modelId="{2860D8F3-79D4-43FB-A2DB-8892E052D016}" type="presOf" srcId="{7B7B0E11-03E2-4FAA-B14A-36B23B5CCFC9}" destId="{F14A5876-7AB3-40B4-9C5A-AA69F58AE958}" srcOrd="1" destOrd="0" presId="urn:microsoft.com/office/officeart/2005/8/layout/radial1"/>
    <dgm:cxn modelId="{9DBA16F8-C451-4D1D-8E2B-1751D074A343}" srcId="{B4815F66-8D96-4470-9872-96EE93A013F1}" destId="{BF56EC71-0B00-4089-AA5A-8E2E0429CC50}" srcOrd="4" destOrd="0" parTransId="{EB231529-33C1-422C-9ED9-8FFD0566E401}" sibTransId="{8123DFEC-9948-4D59-B56A-8182D455EA22}"/>
    <dgm:cxn modelId="{54FB14E3-B103-4DF9-827F-5EAFB71B07AE}" type="presParOf" srcId="{A1210D50-111A-4CA0-AD1A-A0EBE28C6A79}" destId="{FAC7AE05-83F9-4D3F-8806-E6A6390D8B8A}" srcOrd="0" destOrd="0" presId="urn:microsoft.com/office/officeart/2005/8/layout/radial1"/>
    <dgm:cxn modelId="{B334B98A-28F2-4060-9189-561E4498AA95}" type="presParOf" srcId="{A1210D50-111A-4CA0-AD1A-A0EBE28C6A79}" destId="{F8E8F1A6-6FB3-4042-97FF-7A6609721085}" srcOrd="1" destOrd="0" presId="urn:microsoft.com/office/officeart/2005/8/layout/radial1"/>
    <dgm:cxn modelId="{DCE7892F-10EC-4118-B6EF-383ED4625F60}" type="presParOf" srcId="{F8E8F1A6-6FB3-4042-97FF-7A6609721085}" destId="{088E9A53-D2C7-4CD2-8C6D-CFB2BFEEFDF9}" srcOrd="0" destOrd="0" presId="urn:microsoft.com/office/officeart/2005/8/layout/radial1"/>
    <dgm:cxn modelId="{A4706868-8CFB-42A3-992D-C594AAF62A71}" type="presParOf" srcId="{A1210D50-111A-4CA0-AD1A-A0EBE28C6A79}" destId="{845FACDD-B359-4747-913D-3955A0602E4B}" srcOrd="2" destOrd="0" presId="urn:microsoft.com/office/officeart/2005/8/layout/radial1"/>
    <dgm:cxn modelId="{64D52F63-DE3E-41E3-9A2E-6E1A297EBF31}" type="presParOf" srcId="{A1210D50-111A-4CA0-AD1A-A0EBE28C6A79}" destId="{607706B1-2407-41DA-A8D8-772CBF7E4936}" srcOrd="3" destOrd="0" presId="urn:microsoft.com/office/officeart/2005/8/layout/radial1"/>
    <dgm:cxn modelId="{CFAF82AC-D771-4A5C-8586-CD1C88B7B57D}" type="presParOf" srcId="{607706B1-2407-41DA-A8D8-772CBF7E4936}" destId="{4ECF263D-861B-4C5C-A5F1-5DD5A4A95FB0}" srcOrd="0" destOrd="0" presId="urn:microsoft.com/office/officeart/2005/8/layout/radial1"/>
    <dgm:cxn modelId="{325227B2-D993-40B1-888E-D7DE2FB3F301}" type="presParOf" srcId="{A1210D50-111A-4CA0-AD1A-A0EBE28C6A79}" destId="{E578F31E-9B5D-481A-82D6-67DC1127E232}" srcOrd="4" destOrd="0" presId="urn:microsoft.com/office/officeart/2005/8/layout/radial1"/>
    <dgm:cxn modelId="{9FAF1590-D3C4-4162-BA89-9C55ADE42988}" type="presParOf" srcId="{A1210D50-111A-4CA0-AD1A-A0EBE28C6A79}" destId="{686C8F8C-E274-4909-B996-7584202B9D96}" srcOrd="5" destOrd="0" presId="urn:microsoft.com/office/officeart/2005/8/layout/radial1"/>
    <dgm:cxn modelId="{64DE3FB6-F2E2-41E9-A2DB-5E6A47038A98}" type="presParOf" srcId="{686C8F8C-E274-4909-B996-7584202B9D96}" destId="{96B7840A-B4A3-42CB-8EDE-554B861F45C9}" srcOrd="0" destOrd="0" presId="urn:microsoft.com/office/officeart/2005/8/layout/radial1"/>
    <dgm:cxn modelId="{76696987-CB6E-4963-8CEB-8B391FE7B5BB}" type="presParOf" srcId="{A1210D50-111A-4CA0-AD1A-A0EBE28C6A79}" destId="{E1A27E7E-A81C-49F9-AC03-85791DBAAA06}" srcOrd="6" destOrd="0" presId="urn:microsoft.com/office/officeart/2005/8/layout/radial1"/>
    <dgm:cxn modelId="{E7B43E95-5094-4CB3-A5D4-985D3BC17277}" type="presParOf" srcId="{A1210D50-111A-4CA0-AD1A-A0EBE28C6A79}" destId="{00D2C722-7B4B-4D83-835E-E893ACB84F81}" srcOrd="7" destOrd="0" presId="urn:microsoft.com/office/officeart/2005/8/layout/radial1"/>
    <dgm:cxn modelId="{A59AF5BB-5D4C-4573-A505-31C401476E00}" type="presParOf" srcId="{00D2C722-7B4B-4D83-835E-E893ACB84F81}" destId="{F14A5876-7AB3-40B4-9C5A-AA69F58AE958}" srcOrd="0" destOrd="0" presId="urn:microsoft.com/office/officeart/2005/8/layout/radial1"/>
    <dgm:cxn modelId="{9C3B03C5-7C12-495C-B571-9F2A5596EF25}" type="presParOf" srcId="{A1210D50-111A-4CA0-AD1A-A0EBE28C6A79}" destId="{8C87A859-04B4-4B5F-A3F7-78EE622473A1}" srcOrd="8" destOrd="0" presId="urn:microsoft.com/office/officeart/2005/8/layout/radial1"/>
    <dgm:cxn modelId="{F33E79FE-2E3A-4B09-9AC5-0FF139DAA3FF}" type="presParOf" srcId="{A1210D50-111A-4CA0-AD1A-A0EBE28C6A79}" destId="{859F172A-498D-4811-9B57-0659D866E004}" srcOrd="9" destOrd="0" presId="urn:microsoft.com/office/officeart/2005/8/layout/radial1"/>
    <dgm:cxn modelId="{466F4367-C989-48AE-97C3-A46C03ED9CE2}" type="presParOf" srcId="{859F172A-498D-4811-9B57-0659D866E004}" destId="{16F0E815-B988-4B8B-83CF-40C7D34337F7}" srcOrd="0" destOrd="0" presId="urn:microsoft.com/office/officeart/2005/8/layout/radial1"/>
    <dgm:cxn modelId="{387D59E8-B6D2-4083-9706-6011DDEEBC39}" type="presParOf" srcId="{A1210D50-111A-4CA0-AD1A-A0EBE28C6A79}" destId="{4882448F-1796-4082-BAFA-DE8C7A06923B}" srcOrd="10" destOrd="0" presId="urn:microsoft.com/office/officeart/2005/8/layout/radial1"/>
    <dgm:cxn modelId="{028D3B02-FB0A-4815-8656-C7874B896766}" type="presParOf" srcId="{A1210D50-111A-4CA0-AD1A-A0EBE28C6A79}" destId="{8E8E122D-1F7D-4104-8FBC-4566FE6886D9}" srcOrd="11" destOrd="0" presId="urn:microsoft.com/office/officeart/2005/8/layout/radial1"/>
    <dgm:cxn modelId="{4D836DB1-CB6B-4BCE-A4AF-80C64D485835}" type="presParOf" srcId="{8E8E122D-1F7D-4104-8FBC-4566FE6886D9}" destId="{9911A4D3-228B-4BF1-AE32-123467EF8054}" srcOrd="0" destOrd="0" presId="urn:microsoft.com/office/officeart/2005/8/layout/radial1"/>
    <dgm:cxn modelId="{142EE774-C793-4A85-90A4-3C1BFA301541}" type="presParOf" srcId="{A1210D50-111A-4CA0-AD1A-A0EBE28C6A79}" destId="{9B7136F5-255C-4F44-8FCC-50119F7E96A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C5AED-B426-4833-86CA-38471E34B7CA}" type="doc">
      <dgm:prSet loTypeId="urn:microsoft.com/office/officeart/2005/8/layout/radial1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815F66-8D96-4470-9872-96EE93A013F1}">
      <dgm:prSet phldrT="[Text]" custT="1"/>
      <dgm:spPr/>
      <dgm:t>
        <a:bodyPr/>
        <a:lstStyle/>
        <a:p>
          <a:r>
            <a:rPr lang="en-US" altLang="zh-CN" sz="1600" b="1" dirty="0"/>
            <a:t>Powerfulness</a:t>
          </a:r>
          <a:endParaRPr lang="en-US" sz="1600" b="1" dirty="0"/>
        </a:p>
      </dgm:t>
    </dgm:pt>
    <dgm:pt modelId="{CFB66CAC-A091-4844-BBAA-FA9F393582CF}" type="parTrans" cxnId="{2BD7C018-A2FC-4945-A86E-CF863085FF96}">
      <dgm:prSet/>
      <dgm:spPr/>
      <dgm:t>
        <a:bodyPr/>
        <a:lstStyle/>
        <a:p>
          <a:endParaRPr lang="en-US" sz="1800" b="1"/>
        </a:p>
      </dgm:t>
    </dgm:pt>
    <dgm:pt modelId="{794DFBC3-E68C-4B13-9C4E-5BB18678BC5E}" type="sibTrans" cxnId="{2BD7C018-A2FC-4945-A86E-CF863085FF96}">
      <dgm:prSet/>
      <dgm:spPr/>
      <dgm:t>
        <a:bodyPr/>
        <a:lstStyle/>
        <a:p>
          <a:endParaRPr lang="en-US" sz="1800" b="1"/>
        </a:p>
      </dgm:t>
    </dgm:pt>
    <dgm:pt modelId="{4E0A35E7-41AD-46D7-AD24-87F1316E4151}">
      <dgm:prSet phldrT="[Text]" custT="1"/>
      <dgm:spPr/>
      <dgm:t>
        <a:bodyPr/>
        <a:lstStyle/>
        <a:p>
          <a:r>
            <a:rPr lang="en-US" sz="1600" b="1"/>
            <a:t>Quantum</a:t>
          </a:r>
          <a:endParaRPr lang="en-US" sz="1600" b="1" dirty="0"/>
        </a:p>
      </dgm:t>
    </dgm:pt>
    <dgm:pt modelId="{262B6132-EE6B-4E93-B073-8C2E6A54BD69}" type="parTrans" cxnId="{B45C0D78-1B28-4B55-AF50-47503BA162B7}">
      <dgm:prSet custT="1"/>
      <dgm:spPr/>
      <dgm:t>
        <a:bodyPr/>
        <a:lstStyle/>
        <a:p>
          <a:endParaRPr lang="en-US" sz="500" b="1"/>
        </a:p>
      </dgm:t>
    </dgm:pt>
    <dgm:pt modelId="{66899247-31DC-4EB2-8A49-E8C2234572DB}" type="sibTrans" cxnId="{B45C0D78-1B28-4B55-AF50-47503BA162B7}">
      <dgm:prSet/>
      <dgm:spPr/>
      <dgm:t>
        <a:bodyPr/>
        <a:lstStyle/>
        <a:p>
          <a:endParaRPr lang="en-US" sz="1800" b="1"/>
        </a:p>
      </dgm:t>
    </dgm:pt>
    <dgm:pt modelId="{BF56EC71-0B00-4089-AA5A-8E2E0429CC50}">
      <dgm:prSet phldrT="[Text]" custT="1"/>
      <dgm:spPr/>
      <dgm:t>
        <a:bodyPr/>
        <a:lstStyle/>
        <a:p>
          <a:r>
            <a:rPr lang="en-US" sz="1800" b="1"/>
            <a:t>Cryptography</a:t>
          </a:r>
          <a:endParaRPr lang="en-US" sz="1800" b="1" dirty="0"/>
        </a:p>
      </dgm:t>
    </dgm:pt>
    <dgm:pt modelId="{EB231529-33C1-422C-9ED9-8FFD0566E401}" type="parTrans" cxnId="{9DBA16F8-C451-4D1D-8E2B-1751D074A343}">
      <dgm:prSet custT="1"/>
      <dgm:spPr/>
      <dgm:t>
        <a:bodyPr/>
        <a:lstStyle/>
        <a:p>
          <a:endParaRPr lang="en-US" sz="500" b="1"/>
        </a:p>
      </dgm:t>
    </dgm:pt>
    <dgm:pt modelId="{8123DFEC-9948-4D59-B56A-8182D455EA22}" type="sibTrans" cxnId="{9DBA16F8-C451-4D1D-8E2B-1751D074A343}">
      <dgm:prSet/>
      <dgm:spPr/>
      <dgm:t>
        <a:bodyPr/>
        <a:lstStyle/>
        <a:p>
          <a:endParaRPr lang="en-US" sz="1800" b="1"/>
        </a:p>
      </dgm:t>
    </dgm:pt>
    <dgm:pt modelId="{CF5CD3F3-99E8-47E8-A892-A3AACF176838}">
      <dgm:prSet phldrT="[Text]" custT="1"/>
      <dgm:spPr/>
      <dgm:t>
        <a:bodyPr/>
        <a:lstStyle/>
        <a:p>
          <a:r>
            <a:rPr lang="en-US" sz="1700" b="1"/>
            <a:t>…</a:t>
          </a:r>
          <a:endParaRPr lang="en-US" sz="1700" b="1" dirty="0"/>
        </a:p>
      </dgm:t>
    </dgm:pt>
    <dgm:pt modelId="{D266B8D3-ABFF-4B88-BFF7-8608E06274F4}" type="parTrans" cxnId="{998BB539-DB40-4191-B22A-912623D0D8E1}">
      <dgm:prSet custT="1"/>
      <dgm:spPr/>
      <dgm:t>
        <a:bodyPr/>
        <a:lstStyle/>
        <a:p>
          <a:endParaRPr lang="en-US" sz="500" b="1"/>
        </a:p>
      </dgm:t>
    </dgm:pt>
    <dgm:pt modelId="{8FDCAC23-0D0F-4FF6-AC10-19EBC9F3C89F}" type="sibTrans" cxnId="{998BB539-DB40-4191-B22A-912623D0D8E1}">
      <dgm:prSet/>
      <dgm:spPr/>
      <dgm:t>
        <a:bodyPr/>
        <a:lstStyle/>
        <a:p>
          <a:endParaRPr lang="en-US" sz="1800" b="1"/>
        </a:p>
      </dgm:t>
    </dgm:pt>
    <dgm:pt modelId="{CB1E6F49-274A-454A-B14A-86FA141BB6FA}">
      <dgm:prSet phldrT="[Text]" custT="1"/>
      <dgm:spPr/>
      <dgm:t>
        <a:bodyPr/>
        <a:lstStyle/>
        <a:p>
          <a:r>
            <a:rPr lang="en-US" sz="1800" b="1"/>
            <a:t>Automation</a:t>
          </a:r>
          <a:endParaRPr lang="en-US" sz="1800" b="1" dirty="0"/>
        </a:p>
      </dgm:t>
    </dgm:pt>
    <dgm:pt modelId="{C966949A-4D1C-4F96-A9AC-80B532B62876}" type="parTrans" cxnId="{5BE5D46C-688B-4E37-A562-F5A996A2C9ED}">
      <dgm:prSet custT="1"/>
      <dgm:spPr/>
      <dgm:t>
        <a:bodyPr/>
        <a:lstStyle/>
        <a:p>
          <a:endParaRPr lang="en-US" sz="500" b="1"/>
        </a:p>
      </dgm:t>
    </dgm:pt>
    <dgm:pt modelId="{AC65E28F-6E8A-4CD1-83AE-B5609B40A63B}" type="sibTrans" cxnId="{5BE5D46C-688B-4E37-A562-F5A996A2C9ED}">
      <dgm:prSet/>
      <dgm:spPr/>
      <dgm:t>
        <a:bodyPr/>
        <a:lstStyle/>
        <a:p>
          <a:endParaRPr lang="en-US" sz="1800" b="1"/>
        </a:p>
      </dgm:t>
    </dgm:pt>
    <dgm:pt modelId="{6FAB104D-7687-4CCC-B186-071BB0ADF24F}">
      <dgm:prSet phldrT="[Text]" custT="1"/>
      <dgm:spPr/>
      <dgm:t>
        <a:bodyPr/>
        <a:lstStyle/>
        <a:p>
          <a:r>
            <a:rPr lang="en-US" sz="1800" b="1" dirty="0"/>
            <a:t>AI</a:t>
          </a:r>
        </a:p>
      </dgm:t>
    </dgm:pt>
    <dgm:pt modelId="{C814E530-A9A4-4883-91D9-ED99B869B474}" type="parTrans" cxnId="{5A592F08-A31D-4FC1-B82E-84DE6B1ED25D}">
      <dgm:prSet custT="1"/>
      <dgm:spPr/>
      <dgm:t>
        <a:bodyPr/>
        <a:lstStyle/>
        <a:p>
          <a:endParaRPr lang="en-US" sz="500" b="1"/>
        </a:p>
      </dgm:t>
    </dgm:pt>
    <dgm:pt modelId="{53250C90-955A-4B94-A112-B42B32FA5685}" type="sibTrans" cxnId="{5A592F08-A31D-4FC1-B82E-84DE6B1ED25D}">
      <dgm:prSet/>
      <dgm:spPr/>
      <dgm:t>
        <a:bodyPr/>
        <a:lstStyle/>
        <a:p>
          <a:endParaRPr lang="en-US" sz="1800" b="1"/>
        </a:p>
      </dgm:t>
    </dgm:pt>
    <dgm:pt modelId="{F4E1E5E0-3E6F-4CE4-AEB4-8EB5665EA643}">
      <dgm:prSet phldrT="[Text]" custT="1"/>
      <dgm:spPr/>
      <dgm:t>
        <a:bodyPr/>
        <a:lstStyle/>
        <a:p>
          <a:r>
            <a:rPr lang="en-US" sz="1800" b="1"/>
            <a:t>Obfuscation</a:t>
          </a:r>
          <a:endParaRPr lang="en-US" sz="1800" b="1" dirty="0"/>
        </a:p>
      </dgm:t>
    </dgm:pt>
    <dgm:pt modelId="{7B7B0E11-03E2-4FAA-B14A-36B23B5CCFC9}" type="parTrans" cxnId="{B76F383B-15F4-4475-8286-775E3A4FB7FB}">
      <dgm:prSet custT="1"/>
      <dgm:spPr/>
      <dgm:t>
        <a:bodyPr/>
        <a:lstStyle/>
        <a:p>
          <a:endParaRPr lang="en-US" sz="500" b="1"/>
        </a:p>
      </dgm:t>
    </dgm:pt>
    <dgm:pt modelId="{20B4EB55-FD75-4C89-81B8-FCE2486640E7}" type="sibTrans" cxnId="{B76F383B-15F4-4475-8286-775E3A4FB7FB}">
      <dgm:prSet/>
      <dgm:spPr/>
      <dgm:t>
        <a:bodyPr/>
        <a:lstStyle/>
        <a:p>
          <a:endParaRPr lang="en-US" sz="1800" b="1"/>
        </a:p>
      </dgm:t>
    </dgm:pt>
    <dgm:pt modelId="{A1210D50-111A-4CA0-AD1A-A0EBE28C6A79}" type="pres">
      <dgm:prSet presAssocID="{FF2C5AED-B426-4833-86CA-38471E34B7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C7AE05-83F9-4D3F-8806-E6A6390D8B8A}" type="pres">
      <dgm:prSet presAssocID="{B4815F66-8D96-4470-9872-96EE93A013F1}" presName="centerShape" presStyleLbl="node0" presStyleIdx="0" presStyleCnt="1" custScaleX="125962" custScaleY="125269"/>
      <dgm:spPr/>
    </dgm:pt>
    <dgm:pt modelId="{F8E8F1A6-6FB3-4042-97FF-7A6609721085}" type="pres">
      <dgm:prSet presAssocID="{262B6132-EE6B-4E93-B073-8C2E6A54BD69}" presName="Name9" presStyleLbl="parChTrans1D2" presStyleIdx="0" presStyleCnt="6"/>
      <dgm:spPr/>
    </dgm:pt>
    <dgm:pt modelId="{088E9A53-D2C7-4CD2-8C6D-CFB2BFEEFDF9}" type="pres">
      <dgm:prSet presAssocID="{262B6132-EE6B-4E93-B073-8C2E6A54BD69}" presName="connTx" presStyleLbl="parChTrans1D2" presStyleIdx="0" presStyleCnt="6"/>
      <dgm:spPr/>
    </dgm:pt>
    <dgm:pt modelId="{845FACDD-B359-4747-913D-3955A0602E4B}" type="pres">
      <dgm:prSet presAssocID="{4E0A35E7-41AD-46D7-AD24-87F1316E4151}" presName="node" presStyleLbl="node1" presStyleIdx="0" presStyleCnt="6" custRadScaleRad="100047" custRadScaleInc="5838">
        <dgm:presLayoutVars>
          <dgm:bulletEnabled val="1"/>
        </dgm:presLayoutVars>
      </dgm:prSet>
      <dgm:spPr/>
    </dgm:pt>
    <dgm:pt modelId="{607706B1-2407-41DA-A8D8-772CBF7E4936}" type="pres">
      <dgm:prSet presAssocID="{C966949A-4D1C-4F96-A9AC-80B532B62876}" presName="Name9" presStyleLbl="parChTrans1D2" presStyleIdx="1" presStyleCnt="6"/>
      <dgm:spPr/>
    </dgm:pt>
    <dgm:pt modelId="{4ECF263D-861B-4C5C-A5F1-5DD5A4A95FB0}" type="pres">
      <dgm:prSet presAssocID="{C966949A-4D1C-4F96-A9AC-80B532B62876}" presName="connTx" presStyleLbl="parChTrans1D2" presStyleIdx="1" presStyleCnt="6"/>
      <dgm:spPr/>
    </dgm:pt>
    <dgm:pt modelId="{E578F31E-9B5D-481A-82D6-67DC1127E232}" type="pres">
      <dgm:prSet presAssocID="{CB1E6F49-274A-454A-B14A-86FA141BB6FA}" presName="node" presStyleLbl="node1" presStyleIdx="1" presStyleCnt="6" custScaleX="135448" custScaleY="133541" custRadScaleRad="114864" custRadScaleInc="8738">
        <dgm:presLayoutVars>
          <dgm:bulletEnabled val="1"/>
        </dgm:presLayoutVars>
      </dgm:prSet>
      <dgm:spPr/>
    </dgm:pt>
    <dgm:pt modelId="{686C8F8C-E274-4909-B996-7584202B9D96}" type="pres">
      <dgm:prSet presAssocID="{C814E530-A9A4-4883-91D9-ED99B869B474}" presName="Name9" presStyleLbl="parChTrans1D2" presStyleIdx="2" presStyleCnt="6"/>
      <dgm:spPr/>
    </dgm:pt>
    <dgm:pt modelId="{96B7840A-B4A3-42CB-8EDE-554B861F45C9}" type="pres">
      <dgm:prSet presAssocID="{C814E530-A9A4-4883-91D9-ED99B869B474}" presName="connTx" presStyleLbl="parChTrans1D2" presStyleIdx="2" presStyleCnt="6"/>
      <dgm:spPr/>
    </dgm:pt>
    <dgm:pt modelId="{E1A27E7E-A81C-49F9-AC03-85791DBAAA06}" type="pres">
      <dgm:prSet presAssocID="{6FAB104D-7687-4CCC-B186-071BB0ADF24F}" presName="node" presStyleLbl="node1" presStyleIdx="2" presStyleCnt="6" custRadScaleRad="102659" custRadScaleInc="-2844">
        <dgm:presLayoutVars>
          <dgm:bulletEnabled val="1"/>
        </dgm:presLayoutVars>
      </dgm:prSet>
      <dgm:spPr/>
    </dgm:pt>
    <dgm:pt modelId="{00D2C722-7B4B-4D83-835E-E893ACB84F81}" type="pres">
      <dgm:prSet presAssocID="{7B7B0E11-03E2-4FAA-B14A-36B23B5CCFC9}" presName="Name9" presStyleLbl="parChTrans1D2" presStyleIdx="3" presStyleCnt="6"/>
      <dgm:spPr/>
    </dgm:pt>
    <dgm:pt modelId="{F14A5876-7AB3-40B4-9C5A-AA69F58AE958}" type="pres">
      <dgm:prSet presAssocID="{7B7B0E11-03E2-4FAA-B14A-36B23B5CCFC9}" presName="connTx" presStyleLbl="parChTrans1D2" presStyleIdx="3" presStyleCnt="6"/>
      <dgm:spPr/>
    </dgm:pt>
    <dgm:pt modelId="{8C87A859-04B4-4B5F-A3F7-78EE622473A1}" type="pres">
      <dgm:prSet presAssocID="{F4E1E5E0-3E6F-4CE4-AEB4-8EB5665EA643}" presName="node" presStyleLbl="node1" presStyleIdx="3" presStyleCnt="6" custScaleX="130116" custScaleY="114487" custRadScaleRad="116006" custRadScaleInc="-2671">
        <dgm:presLayoutVars>
          <dgm:bulletEnabled val="1"/>
        </dgm:presLayoutVars>
      </dgm:prSet>
      <dgm:spPr/>
    </dgm:pt>
    <dgm:pt modelId="{859F172A-498D-4811-9B57-0659D866E004}" type="pres">
      <dgm:prSet presAssocID="{EB231529-33C1-422C-9ED9-8FFD0566E401}" presName="Name9" presStyleLbl="parChTrans1D2" presStyleIdx="4" presStyleCnt="6"/>
      <dgm:spPr/>
    </dgm:pt>
    <dgm:pt modelId="{16F0E815-B988-4B8B-83CF-40C7D34337F7}" type="pres">
      <dgm:prSet presAssocID="{EB231529-33C1-422C-9ED9-8FFD0566E401}" presName="connTx" presStyleLbl="parChTrans1D2" presStyleIdx="4" presStyleCnt="6"/>
      <dgm:spPr/>
    </dgm:pt>
    <dgm:pt modelId="{4882448F-1796-4082-BAFA-DE8C7A06923B}" type="pres">
      <dgm:prSet presAssocID="{BF56EC71-0B00-4089-AA5A-8E2E0429CC50}" presName="node" presStyleLbl="node1" presStyleIdx="4" presStyleCnt="6" custScaleX="145264" custScaleY="130360" custRadScaleRad="117473" custRadScaleInc="13436">
        <dgm:presLayoutVars>
          <dgm:bulletEnabled val="1"/>
        </dgm:presLayoutVars>
      </dgm:prSet>
      <dgm:spPr/>
    </dgm:pt>
    <dgm:pt modelId="{8E8E122D-1F7D-4104-8FBC-4566FE6886D9}" type="pres">
      <dgm:prSet presAssocID="{D266B8D3-ABFF-4B88-BFF7-8608E06274F4}" presName="Name9" presStyleLbl="parChTrans1D2" presStyleIdx="5" presStyleCnt="6"/>
      <dgm:spPr/>
    </dgm:pt>
    <dgm:pt modelId="{9911A4D3-228B-4BF1-AE32-123467EF8054}" type="pres">
      <dgm:prSet presAssocID="{D266B8D3-ABFF-4B88-BFF7-8608E06274F4}" presName="connTx" presStyleLbl="parChTrans1D2" presStyleIdx="5" presStyleCnt="6"/>
      <dgm:spPr/>
    </dgm:pt>
    <dgm:pt modelId="{9B7136F5-255C-4F44-8FCC-50119F7E96A5}" type="pres">
      <dgm:prSet presAssocID="{CF5CD3F3-99E8-47E8-A892-A3AACF176838}" presName="node" presStyleLbl="node1" presStyleIdx="5" presStyleCnt="6" custScaleX="135713" custScaleY="135713" custRadScaleRad="111367" custRadScaleInc="-3023">
        <dgm:presLayoutVars>
          <dgm:bulletEnabled val="1"/>
        </dgm:presLayoutVars>
      </dgm:prSet>
      <dgm:spPr/>
    </dgm:pt>
  </dgm:ptLst>
  <dgm:cxnLst>
    <dgm:cxn modelId="{5A592F08-A31D-4FC1-B82E-84DE6B1ED25D}" srcId="{B4815F66-8D96-4470-9872-96EE93A013F1}" destId="{6FAB104D-7687-4CCC-B186-071BB0ADF24F}" srcOrd="2" destOrd="0" parTransId="{C814E530-A9A4-4883-91D9-ED99B869B474}" sibTransId="{53250C90-955A-4B94-A112-B42B32FA5685}"/>
    <dgm:cxn modelId="{2BD7C018-A2FC-4945-A86E-CF863085FF96}" srcId="{FF2C5AED-B426-4833-86CA-38471E34B7CA}" destId="{B4815F66-8D96-4470-9872-96EE93A013F1}" srcOrd="0" destOrd="0" parTransId="{CFB66CAC-A091-4844-BBAA-FA9F393582CF}" sibTransId="{794DFBC3-E68C-4B13-9C4E-5BB18678BC5E}"/>
    <dgm:cxn modelId="{C44FAE1D-28C0-4B7F-8280-C3CA4FCEAABF}" type="presOf" srcId="{EB231529-33C1-422C-9ED9-8FFD0566E401}" destId="{859F172A-498D-4811-9B57-0659D866E004}" srcOrd="0" destOrd="0" presId="urn:microsoft.com/office/officeart/2005/8/layout/radial1"/>
    <dgm:cxn modelId="{90901F20-DA4F-4650-86D3-D198436AA999}" type="presOf" srcId="{CB1E6F49-274A-454A-B14A-86FA141BB6FA}" destId="{E578F31E-9B5D-481A-82D6-67DC1127E232}" srcOrd="0" destOrd="0" presId="urn:microsoft.com/office/officeart/2005/8/layout/radial1"/>
    <dgm:cxn modelId="{DDF3B522-62A1-4A1F-A956-1AE67EAD530E}" type="presOf" srcId="{EB231529-33C1-422C-9ED9-8FFD0566E401}" destId="{16F0E815-B988-4B8B-83CF-40C7D34337F7}" srcOrd="1" destOrd="0" presId="urn:microsoft.com/office/officeart/2005/8/layout/radial1"/>
    <dgm:cxn modelId="{97D8482E-0E4D-4CDD-8856-1DB88B38B7EC}" type="presOf" srcId="{D266B8D3-ABFF-4B88-BFF7-8608E06274F4}" destId="{9911A4D3-228B-4BF1-AE32-123467EF8054}" srcOrd="1" destOrd="0" presId="urn:microsoft.com/office/officeart/2005/8/layout/radial1"/>
    <dgm:cxn modelId="{C1678133-CE54-4133-86DF-8AC9D6FDF75D}" type="presOf" srcId="{F4E1E5E0-3E6F-4CE4-AEB4-8EB5665EA643}" destId="{8C87A859-04B4-4B5F-A3F7-78EE622473A1}" srcOrd="0" destOrd="0" presId="urn:microsoft.com/office/officeart/2005/8/layout/radial1"/>
    <dgm:cxn modelId="{87A4B436-D640-4E68-9682-1F13A0DC6A8B}" type="presOf" srcId="{262B6132-EE6B-4E93-B073-8C2E6A54BD69}" destId="{088E9A53-D2C7-4CD2-8C6D-CFB2BFEEFDF9}" srcOrd="1" destOrd="0" presId="urn:microsoft.com/office/officeart/2005/8/layout/radial1"/>
    <dgm:cxn modelId="{4533C637-3BCB-4168-B4D5-2198FDBE6C12}" type="presOf" srcId="{262B6132-EE6B-4E93-B073-8C2E6A54BD69}" destId="{F8E8F1A6-6FB3-4042-97FF-7A6609721085}" srcOrd="0" destOrd="0" presId="urn:microsoft.com/office/officeart/2005/8/layout/radial1"/>
    <dgm:cxn modelId="{F23E2539-3751-4B5F-A87D-319278D38550}" type="presOf" srcId="{C966949A-4D1C-4F96-A9AC-80B532B62876}" destId="{607706B1-2407-41DA-A8D8-772CBF7E4936}" srcOrd="0" destOrd="0" presId="urn:microsoft.com/office/officeart/2005/8/layout/radial1"/>
    <dgm:cxn modelId="{998BB539-DB40-4191-B22A-912623D0D8E1}" srcId="{B4815F66-8D96-4470-9872-96EE93A013F1}" destId="{CF5CD3F3-99E8-47E8-A892-A3AACF176838}" srcOrd="5" destOrd="0" parTransId="{D266B8D3-ABFF-4B88-BFF7-8608E06274F4}" sibTransId="{8FDCAC23-0D0F-4FF6-AC10-19EBC9F3C89F}"/>
    <dgm:cxn modelId="{B76F383B-15F4-4475-8286-775E3A4FB7FB}" srcId="{B4815F66-8D96-4470-9872-96EE93A013F1}" destId="{F4E1E5E0-3E6F-4CE4-AEB4-8EB5665EA643}" srcOrd="3" destOrd="0" parTransId="{7B7B0E11-03E2-4FAA-B14A-36B23B5CCFC9}" sibTransId="{20B4EB55-FD75-4C89-81B8-FCE2486640E7}"/>
    <dgm:cxn modelId="{FF8FF34B-EADE-4A19-8DE8-90680E8169A9}" type="presOf" srcId="{7B7B0E11-03E2-4FAA-B14A-36B23B5CCFC9}" destId="{00D2C722-7B4B-4D83-835E-E893ACB84F81}" srcOrd="0" destOrd="0" presId="urn:microsoft.com/office/officeart/2005/8/layout/radial1"/>
    <dgm:cxn modelId="{5BE5D46C-688B-4E37-A562-F5A996A2C9ED}" srcId="{B4815F66-8D96-4470-9872-96EE93A013F1}" destId="{CB1E6F49-274A-454A-B14A-86FA141BB6FA}" srcOrd="1" destOrd="0" parTransId="{C966949A-4D1C-4F96-A9AC-80B532B62876}" sibTransId="{AC65E28F-6E8A-4CD1-83AE-B5609B40A63B}"/>
    <dgm:cxn modelId="{A2B82F53-EC97-4D12-9F2B-D7F103330574}" type="presOf" srcId="{BF56EC71-0B00-4089-AA5A-8E2E0429CC50}" destId="{4882448F-1796-4082-BAFA-DE8C7A06923B}" srcOrd="0" destOrd="0" presId="urn:microsoft.com/office/officeart/2005/8/layout/radial1"/>
    <dgm:cxn modelId="{B45C0D78-1B28-4B55-AF50-47503BA162B7}" srcId="{B4815F66-8D96-4470-9872-96EE93A013F1}" destId="{4E0A35E7-41AD-46D7-AD24-87F1316E4151}" srcOrd="0" destOrd="0" parTransId="{262B6132-EE6B-4E93-B073-8C2E6A54BD69}" sibTransId="{66899247-31DC-4EB2-8A49-E8C2234572DB}"/>
    <dgm:cxn modelId="{39A2527F-2F6B-4B7D-AB41-D0EAFA79BA84}" type="presOf" srcId="{C814E530-A9A4-4883-91D9-ED99B869B474}" destId="{686C8F8C-E274-4909-B996-7584202B9D96}" srcOrd="0" destOrd="0" presId="urn:microsoft.com/office/officeart/2005/8/layout/radial1"/>
    <dgm:cxn modelId="{BAB6638D-5913-4646-AEE6-F8D5E677D1D8}" type="presOf" srcId="{C966949A-4D1C-4F96-A9AC-80B532B62876}" destId="{4ECF263D-861B-4C5C-A5F1-5DD5A4A95FB0}" srcOrd="1" destOrd="0" presId="urn:microsoft.com/office/officeart/2005/8/layout/radial1"/>
    <dgm:cxn modelId="{895E2B8F-7B59-4AEE-92BF-266348465095}" type="presOf" srcId="{B4815F66-8D96-4470-9872-96EE93A013F1}" destId="{FAC7AE05-83F9-4D3F-8806-E6A6390D8B8A}" srcOrd="0" destOrd="0" presId="urn:microsoft.com/office/officeart/2005/8/layout/radial1"/>
    <dgm:cxn modelId="{A0875D8F-C4FE-4FA6-B201-BED24CAAAC31}" type="presOf" srcId="{C814E530-A9A4-4883-91D9-ED99B869B474}" destId="{96B7840A-B4A3-42CB-8EDE-554B861F45C9}" srcOrd="1" destOrd="0" presId="urn:microsoft.com/office/officeart/2005/8/layout/radial1"/>
    <dgm:cxn modelId="{40C339B1-7E81-47B8-A701-D5C5B792413D}" type="presOf" srcId="{4E0A35E7-41AD-46D7-AD24-87F1316E4151}" destId="{845FACDD-B359-4747-913D-3955A0602E4B}" srcOrd="0" destOrd="0" presId="urn:microsoft.com/office/officeart/2005/8/layout/radial1"/>
    <dgm:cxn modelId="{F05094BE-7A3B-4562-938A-05B486C7F984}" type="presOf" srcId="{FF2C5AED-B426-4833-86CA-38471E34B7CA}" destId="{A1210D50-111A-4CA0-AD1A-A0EBE28C6A79}" srcOrd="0" destOrd="0" presId="urn:microsoft.com/office/officeart/2005/8/layout/radial1"/>
    <dgm:cxn modelId="{4A740BCC-3FDF-44A1-97B1-FB26A10EC256}" type="presOf" srcId="{CF5CD3F3-99E8-47E8-A892-A3AACF176838}" destId="{9B7136F5-255C-4F44-8FCC-50119F7E96A5}" srcOrd="0" destOrd="0" presId="urn:microsoft.com/office/officeart/2005/8/layout/radial1"/>
    <dgm:cxn modelId="{9DB054D4-8DAF-4638-8D92-4D3AABFB8570}" type="presOf" srcId="{6FAB104D-7687-4CCC-B186-071BB0ADF24F}" destId="{E1A27E7E-A81C-49F9-AC03-85791DBAAA06}" srcOrd="0" destOrd="0" presId="urn:microsoft.com/office/officeart/2005/8/layout/radial1"/>
    <dgm:cxn modelId="{717891DF-4E3E-4B75-91D9-F2F096B7D5B3}" type="presOf" srcId="{D266B8D3-ABFF-4B88-BFF7-8608E06274F4}" destId="{8E8E122D-1F7D-4104-8FBC-4566FE6886D9}" srcOrd="0" destOrd="0" presId="urn:microsoft.com/office/officeart/2005/8/layout/radial1"/>
    <dgm:cxn modelId="{2860D8F3-79D4-43FB-A2DB-8892E052D016}" type="presOf" srcId="{7B7B0E11-03E2-4FAA-B14A-36B23B5CCFC9}" destId="{F14A5876-7AB3-40B4-9C5A-AA69F58AE958}" srcOrd="1" destOrd="0" presId="urn:microsoft.com/office/officeart/2005/8/layout/radial1"/>
    <dgm:cxn modelId="{9DBA16F8-C451-4D1D-8E2B-1751D074A343}" srcId="{B4815F66-8D96-4470-9872-96EE93A013F1}" destId="{BF56EC71-0B00-4089-AA5A-8E2E0429CC50}" srcOrd="4" destOrd="0" parTransId="{EB231529-33C1-422C-9ED9-8FFD0566E401}" sibTransId="{8123DFEC-9948-4D59-B56A-8182D455EA22}"/>
    <dgm:cxn modelId="{54FB14E3-B103-4DF9-827F-5EAFB71B07AE}" type="presParOf" srcId="{A1210D50-111A-4CA0-AD1A-A0EBE28C6A79}" destId="{FAC7AE05-83F9-4D3F-8806-E6A6390D8B8A}" srcOrd="0" destOrd="0" presId="urn:microsoft.com/office/officeart/2005/8/layout/radial1"/>
    <dgm:cxn modelId="{B334B98A-28F2-4060-9189-561E4498AA95}" type="presParOf" srcId="{A1210D50-111A-4CA0-AD1A-A0EBE28C6A79}" destId="{F8E8F1A6-6FB3-4042-97FF-7A6609721085}" srcOrd="1" destOrd="0" presId="urn:microsoft.com/office/officeart/2005/8/layout/radial1"/>
    <dgm:cxn modelId="{DCE7892F-10EC-4118-B6EF-383ED4625F60}" type="presParOf" srcId="{F8E8F1A6-6FB3-4042-97FF-7A6609721085}" destId="{088E9A53-D2C7-4CD2-8C6D-CFB2BFEEFDF9}" srcOrd="0" destOrd="0" presId="urn:microsoft.com/office/officeart/2005/8/layout/radial1"/>
    <dgm:cxn modelId="{A4706868-8CFB-42A3-992D-C594AAF62A71}" type="presParOf" srcId="{A1210D50-111A-4CA0-AD1A-A0EBE28C6A79}" destId="{845FACDD-B359-4747-913D-3955A0602E4B}" srcOrd="2" destOrd="0" presId="urn:microsoft.com/office/officeart/2005/8/layout/radial1"/>
    <dgm:cxn modelId="{64D52F63-DE3E-41E3-9A2E-6E1A297EBF31}" type="presParOf" srcId="{A1210D50-111A-4CA0-AD1A-A0EBE28C6A79}" destId="{607706B1-2407-41DA-A8D8-772CBF7E4936}" srcOrd="3" destOrd="0" presId="urn:microsoft.com/office/officeart/2005/8/layout/radial1"/>
    <dgm:cxn modelId="{CFAF82AC-D771-4A5C-8586-CD1C88B7B57D}" type="presParOf" srcId="{607706B1-2407-41DA-A8D8-772CBF7E4936}" destId="{4ECF263D-861B-4C5C-A5F1-5DD5A4A95FB0}" srcOrd="0" destOrd="0" presId="urn:microsoft.com/office/officeart/2005/8/layout/radial1"/>
    <dgm:cxn modelId="{325227B2-D993-40B1-888E-D7DE2FB3F301}" type="presParOf" srcId="{A1210D50-111A-4CA0-AD1A-A0EBE28C6A79}" destId="{E578F31E-9B5D-481A-82D6-67DC1127E232}" srcOrd="4" destOrd="0" presId="urn:microsoft.com/office/officeart/2005/8/layout/radial1"/>
    <dgm:cxn modelId="{9FAF1590-D3C4-4162-BA89-9C55ADE42988}" type="presParOf" srcId="{A1210D50-111A-4CA0-AD1A-A0EBE28C6A79}" destId="{686C8F8C-E274-4909-B996-7584202B9D96}" srcOrd="5" destOrd="0" presId="urn:microsoft.com/office/officeart/2005/8/layout/radial1"/>
    <dgm:cxn modelId="{64DE3FB6-F2E2-41E9-A2DB-5E6A47038A98}" type="presParOf" srcId="{686C8F8C-E274-4909-B996-7584202B9D96}" destId="{96B7840A-B4A3-42CB-8EDE-554B861F45C9}" srcOrd="0" destOrd="0" presId="urn:microsoft.com/office/officeart/2005/8/layout/radial1"/>
    <dgm:cxn modelId="{76696987-CB6E-4963-8CEB-8B391FE7B5BB}" type="presParOf" srcId="{A1210D50-111A-4CA0-AD1A-A0EBE28C6A79}" destId="{E1A27E7E-A81C-49F9-AC03-85791DBAAA06}" srcOrd="6" destOrd="0" presId="urn:microsoft.com/office/officeart/2005/8/layout/radial1"/>
    <dgm:cxn modelId="{E7B43E95-5094-4CB3-A5D4-985D3BC17277}" type="presParOf" srcId="{A1210D50-111A-4CA0-AD1A-A0EBE28C6A79}" destId="{00D2C722-7B4B-4D83-835E-E893ACB84F81}" srcOrd="7" destOrd="0" presId="urn:microsoft.com/office/officeart/2005/8/layout/radial1"/>
    <dgm:cxn modelId="{A59AF5BB-5D4C-4573-A505-31C401476E00}" type="presParOf" srcId="{00D2C722-7B4B-4D83-835E-E893ACB84F81}" destId="{F14A5876-7AB3-40B4-9C5A-AA69F58AE958}" srcOrd="0" destOrd="0" presId="urn:microsoft.com/office/officeart/2005/8/layout/radial1"/>
    <dgm:cxn modelId="{9C3B03C5-7C12-495C-B571-9F2A5596EF25}" type="presParOf" srcId="{A1210D50-111A-4CA0-AD1A-A0EBE28C6A79}" destId="{8C87A859-04B4-4B5F-A3F7-78EE622473A1}" srcOrd="8" destOrd="0" presId="urn:microsoft.com/office/officeart/2005/8/layout/radial1"/>
    <dgm:cxn modelId="{F33E79FE-2E3A-4B09-9AC5-0FF139DAA3FF}" type="presParOf" srcId="{A1210D50-111A-4CA0-AD1A-A0EBE28C6A79}" destId="{859F172A-498D-4811-9B57-0659D866E004}" srcOrd="9" destOrd="0" presId="urn:microsoft.com/office/officeart/2005/8/layout/radial1"/>
    <dgm:cxn modelId="{466F4367-C989-48AE-97C3-A46C03ED9CE2}" type="presParOf" srcId="{859F172A-498D-4811-9B57-0659D866E004}" destId="{16F0E815-B988-4B8B-83CF-40C7D34337F7}" srcOrd="0" destOrd="0" presId="urn:microsoft.com/office/officeart/2005/8/layout/radial1"/>
    <dgm:cxn modelId="{387D59E8-B6D2-4083-9706-6011DDEEBC39}" type="presParOf" srcId="{A1210D50-111A-4CA0-AD1A-A0EBE28C6A79}" destId="{4882448F-1796-4082-BAFA-DE8C7A06923B}" srcOrd="10" destOrd="0" presId="urn:microsoft.com/office/officeart/2005/8/layout/radial1"/>
    <dgm:cxn modelId="{028D3B02-FB0A-4815-8656-C7874B896766}" type="presParOf" srcId="{A1210D50-111A-4CA0-AD1A-A0EBE28C6A79}" destId="{8E8E122D-1F7D-4104-8FBC-4566FE6886D9}" srcOrd="11" destOrd="0" presId="urn:microsoft.com/office/officeart/2005/8/layout/radial1"/>
    <dgm:cxn modelId="{4D836DB1-CB6B-4BCE-A4AF-80C64D485835}" type="presParOf" srcId="{8E8E122D-1F7D-4104-8FBC-4566FE6886D9}" destId="{9911A4D3-228B-4BF1-AE32-123467EF8054}" srcOrd="0" destOrd="0" presId="urn:microsoft.com/office/officeart/2005/8/layout/radial1"/>
    <dgm:cxn modelId="{142EE774-C793-4A85-90A4-3C1BFA301541}" type="presParOf" srcId="{A1210D50-111A-4CA0-AD1A-A0EBE28C6A79}" destId="{9B7136F5-255C-4F44-8FCC-50119F7E96A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795684-B8D4-490A-A34B-F4AB18669B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27F12-FE06-4642-93EF-F96F6D7F112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Reliability Design</a:t>
          </a:r>
        </a:p>
      </dgm:t>
    </dgm:pt>
    <dgm:pt modelId="{3573351A-0B03-4FF7-9A1E-83E3C888E013}" type="parTrans" cxnId="{99B73010-04E4-47F3-8301-8BE9C08BBCFD}">
      <dgm:prSet/>
      <dgm:spPr/>
      <dgm:t>
        <a:bodyPr/>
        <a:lstStyle/>
        <a:p>
          <a:endParaRPr lang="en-US"/>
        </a:p>
      </dgm:t>
    </dgm:pt>
    <dgm:pt modelId="{78F73B5B-451D-4885-9031-AAB4E0C543DC}" type="sibTrans" cxnId="{99B73010-04E4-47F3-8301-8BE9C08BBCFD}">
      <dgm:prSet/>
      <dgm:spPr/>
      <dgm:t>
        <a:bodyPr/>
        <a:lstStyle/>
        <a:p>
          <a:endParaRPr lang="en-US"/>
        </a:p>
      </dgm:t>
    </dgm:pt>
    <dgm:pt modelId="{F7020F78-1D8E-4493-8EB4-FC3BD961717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Hardware</a:t>
          </a:r>
        </a:p>
      </dgm:t>
    </dgm:pt>
    <dgm:pt modelId="{CF116576-51CC-463B-9E0B-DFEF080837FD}" type="parTrans" cxnId="{76114635-9463-4F93-B66E-F9F51CC1E14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72AFA30-C176-45BB-9C85-935D2E092DFB}" type="sibTrans" cxnId="{76114635-9463-4F93-B66E-F9F51CC1E14A}">
      <dgm:prSet/>
      <dgm:spPr/>
      <dgm:t>
        <a:bodyPr/>
        <a:lstStyle/>
        <a:p>
          <a:endParaRPr lang="en-US"/>
        </a:p>
      </dgm:t>
    </dgm:pt>
    <dgm:pt modelId="{26074334-63C2-4831-B5E5-89D0F6B959D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Software</a:t>
          </a:r>
        </a:p>
      </dgm:t>
    </dgm:pt>
    <dgm:pt modelId="{958C6DCE-3218-4938-9B47-633F3254181F}" type="parTrans" cxnId="{9C4435B8-D7D8-4BA1-89C3-ED0C1F611B6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A297333-29DA-4B88-968F-A48CE332F758}" type="sibTrans" cxnId="{9C4435B8-D7D8-4BA1-89C3-ED0C1F611B68}">
      <dgm:prSet/>
      <dgm:spPr/>
      <dgm:t>
        <a:bodyPr/>
        <a:lstStyle/>
        <a:p>
          <a:endParaRPr lang="en-US"/>
        </a:p>
      </dgm:t>
    </dgm:pt>
    <dgm:pt modelId="{0342FA7B-4E6B-4F9D-AD4E-1DD624AF9B5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99AC1B64-8F41-4AE8-B06F-6574DAB85A17}" type="parTrans" cxnId="{038A397C-A7D4-4BE5-8E4C-56EFBDEB8EA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DD8DFCB-22D7-408A-8F58-85C2F1429939}" type="sibTrans" cxnId="{038A397C-A7D4-4BE5-8E4C-56EFBDEB8EA2}">
      <dgm:prSet/>
      <dgm:spPr/>
      <dgm:t>
        <a:bodyPr/>
        <a:lstStyle/>
        <a:p>
          <a:endParaRPr lang="en-US"/>
        </a:p>
      </dgm:t>
    </dgm:pt>
    <dgm:pt modelId="{04367888-3919-408A-ADF4-11DDDC52591B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F5ED4F07-123D-4266-A0AA-9E45C19B831D}" type="parTrans" cxnId="{B13C4A90-0E99-48C5-875A-6CEE91C1D58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A3CAFD7-08AE-4530-87E3-79E0A0D7C4C2}" type="sibTrans" cxnId="{B13C4A90-0E99-48C5-875A-6CEE91C1D585}">
      <dgm:prSet/>
      <dgm:spPr/>
      <dgm:t>
        <a:bodyPr/>
        <a:lstStyle/>
        <a:p>
          <a:endParaRPr lang="en-US"/>
        </a:p>
      </dgm:t>
    </dgm:pt>
    <dgm:pt modelId="{CD68FF1C-7B18-41EE-9F7F-E5B95A127A2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8AAB5678-4CCE-4968-8D3F-6CFB38B90278}" type="parTrans" cxnId="{C46B21AE-214D-4AA1-BC38-CC54A563676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D06B603-DD36-4129-8757-EDB6FCA0C5D3}" type="sibTrans" cxnId="{C46B21AE-214D-4AA1-BC38-CC54A563676A}">
      <dgm:prSet/>
      <dgm:spPr/>
      <dgm:t>
        <a:bodyPr/>
        <a:lstStyle/>
        <a:p>
          <a:endParaRPr lang="en-US"/>
        </a:p>
      </dgm:t>
    </dgm:pt>
    <dgm:pt modelId="{2568117E-04FC-417E-85D1-DA7D17E210B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2D45DA19-DA76-4F32-BD4A-55703E0160A2}" type="parTrans" cxnId="{0900798F-E227-473C-93EA-2003F97050B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2E500B9-AE7F-4440-B0D2-EC4ADD97310C}" type="sibTrans" cxnId="{0900798F-E227-473C-93EA-2003F97050B4}">
      <dgm:prSet/>
      <dgm:spPr/>
      <dgm:t>
        <a:bodyPr/>
        <a:lstStyle/>
        <a:p>
          <a:endParaRPr lang="en-US"/>
        </a:p>
      </dgm:t>
    </dgm:pt>
    <dgm:pt modelId="{6FD0506D-E9D1-4DA9-9050-BAB374DE201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Derating design</a:t>
          </a:r>
        </a:p>
      </dgm:t>
    </dgm:pt>
    <dgm:pt modelId="{FC8BC0B2-F573-4CE3-B94C-CCA7B65B979F}" type="parTrans" cxnId="{6CE3358C-49E9-4668-81EA-2E3EC0F87B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B4FC39D-3B58-49A6-80CD-2251EB04752D}" type="sibTrans" cxnId="{6CE3358C-49E9-4668-81EA-2E3EC0F87B5A}">
      <dgm:prSet/>
      <dgm:spPr/>
      <dgm:t>
        <a:bodyPr/>
        <a:lstStyle/>
        <a:p>
          <a:endParaRPr lang="en-US"/>
        </a:p>
      </dgm:t>
    </dgm:pt>
    <dgm:pt modelId="{3E645365-3949-46C6-8BCD-3EAA3A9F9C39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sneak circuit analysis</a:t>
          </a:r>
        </a:p>
      </dgm:t>
    </dgm:pt>
    <dgm:pt modelId="{CB44556A-F09D-4214-8953-AFB9AD944F66}" type="parTrans" cxnId="{49E79A59-8B53-4479-8A7D-FB8B64C51D4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077163B-709B-42D9-86E4-88F6E674E728}" type="sibTrans" cxnId="{49E79A59-8B53-4479-8A7D-FB8B64C51D41}">
      <dgm:prSet/>
      <dgm:spPr/>
      <dgm:t>
        <a:bodyPr/>
        <a:lstStyle/>
        <a:p>
          <a:endParaRPr lang="en-US"/>
        </a:p>
      </dgm:t>
    </dgm:pt>
    <dgm:pt modelId="{085E24DC-1B2C-414D-818E-FCB221605D9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environmental conditions analysis</a:t>
          </a:r>
        </a:p>
      </dgm:t>
    </dgm:pt>
    <dgm:pt modelId="{EC62B0C6-E85A-440F-A2CB-20B595A835FF}" type="parTrans" cxnId="{2F5C82A2-0ADB-4465-8F9D-C539463DDE7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E6B6C0A-53DA-4F4F-B66E-2A8B6B9331E3}" type="sibTrans" cxnId="{2F5C82A2-0ADB-4465-8F9D-C539463DDE7A}">
      <dgm:prSet/>
      <dgm:spPr/>
      <dgm:t>
        <a:bodyPr/>
        <a:lstStyle/>
        <a:p>
          <a:endParaRPr lang="en-US"/>
        </a:p>
      </dgm:t>
    </dgm:pt>
    <dgm:pt modelId="{AFD2EB34-E2FE-4CF4-9C55-EB6FE8DB740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Redundancy design</a:t>
          </a:r>
        </a:p>
      </dgm:t>
    </dgm:pt>
    <dgm:pt modelId="{B6CEF1B0-B89D-4088-A846-2D6172AF8283}" type="parTrans" cxnId="{BF2C801C-3074-4B81-80DA-C9A2758D66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B8DFBE3-90DC-4CA7-A743-997E498A0E46}" type="sibTrans" cxnId="{BF2C801C-3074-4B81-80DA-C9A2758D665A}">
      <dgm:prSet/>
      <dgm:spPr/>
      <dgm:t>
        <a:bodyPr/>
        <a:lstStyle/>
        <a:p>
          <a:endParaRPr lang="en-US"/>
        </a:p>
      </dgm:t>
    </dgm:pt>
    <dgm:pt modelId="{375D7AC9-7850-463D-806D-87DDAC4860DB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Formal development guidelines</a:t>
          </a:r>
        </a:p>
      </dgm:t>
    </dgm:pt>
    <dgm:pt modelId="{6E1AF306-B351-4527-827D-40017D128275}" type="parTrans" cxnId="{B08570E2-1C3B-45F9-AE09-6054BC4670B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3B9BC2A-77F9-466C-9B20-250E7323367B}" type="sibTrans" cxnId="{B08570E2-1C3B-45F9-AE09-6054BC4670BF}">
      <dgm:prSet/>
      <dgm:spPr/>
      <dgm:t>
        <a:bodyPr/>
        <a:lstStyle/>
        <a:p>
          <a:endParaRPr lang="en-US"/>
        </a:p>
      </dgm:t>
    </dgm:pt>
    <dgm:pt modelId="{D5BD3023-4D8C-4F75-89DE-AAEC8D406DA1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Single-version</a:t>
          </a:r>
        </a:p>
      </dgm:t>
    </dgm:pt>
    <dgm:pt modelId="{7857F341-2563-43D6-93AA-51015DFC14EE}" type="parTrans" cxnId="{44F69B4D-A024-4CDF-8D7E-069FEB0D42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1ABE06F-1D27-43CD-B516-799E904D99BA}" type="sibTrans" cxnId="{44F69B4D-A024-4CDF-8D7E-069FEB0D4267}">
      <dgm:prSet/>
      <dgm:spPr/>
      <dgm:t>
        <a:bodyPr/>
        <a:lstStyle/>
        <a:p>
          <a:endParaRPr lang="en-US"/>
        </a:p>
      </dgm:t>
    </dgm:pt>
    <dgm:pt modelId="{8BBAAFC4-016E-4894-B345-506B7ECCF43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Multi-version</a:t>
          </a:r>
        </a:p>
      </dgm:t>
    </dgm:pt>
    <dgm:pt modelId="{FC8FE3BB-53CD-4206-8964-597E8E449120}" type="parTrans" cxnId="{E8A30BF4-184E-4EB5-BBF2-55467A187EF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7945872-2584-442A-825B-F03E1099C486}" type="sibTrans" cxnId="{E8A30BF4-184E-4EB5-BBF2-55467A187EF7}">
      <dgm:prSet/>
      <dgm:spPr/>
      <dgm:t>
        <a:bodyPr/>
        <a:lstStyle/>
        <a:p>
          <a:endParaRPr lang="en-US"/>
        </a:p>
      </dgm:t>
    </dgm:pt>
    <dgm:pt modelId="{944ED53B-60D1-4D1D-94C6-3B91F4F8C20E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Human</a:t>
          </a:r>
        </a:p>
      </dgm:t>
    </dgm:pt>
    <dgm:pt modelId="{FACF91C1-3091-4EA5-9A95-21740D6E5FE7}" type="parTrans" cxnId="{9B0ED3F9-971B-482C-BD73-3F987B1D4AE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3572788-FBAA-4424-AF2E-B3212FDAEA0A}" type="sibTrans" cxnId="{9B0ED3F9-971B-482C-BD73-3F987B1D4AE3}">
      <dgm:prSet/>
      <dgm:spPr/>
      <dgm:t>
        <a:bodyPr/>
        <a:lstStyle/>
        <a:p>
          <a:endParaRPr lang="en-US"/>
        </a:p>
      </dgm:t>
    </dgm:pt>
    <dgm:pt modelId="{E6EA1E0D-1F79-466C-8C8D-02C34D41AC9C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CRC</a:t>
          </a:r>
        </a:p>
      </dgm:t>
    </dgm:pt>
    <dgm:pt modelId="{0109FFC5-477A-4FA4-B263-680B46945267}" type="parTrans" cxnId="{23306931-387D-4790-980A-EAA878CF792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1E91D6F-9D52-45DD-9234-EF1B2C2BACFB}" type="sibTrans" cxnId="{23306931-387D-4790-980A-EAA878CF7921}">
      <dgm:prSet/>
      <dgm:spPr/>
      <dgm:t>
        <a:bodyPr/>
        <a:lstStyle/>
        <a:p>
          <a:endParaRPr lang="en-US"/>
        </a:p>
      </dgm:t>
    </dgm:pt>
    <dgm:pt modelId="{F95D88EA-D19A-4EC6-82F2-CC93583078DA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Hamming Code</a:t>
          </a:r>
        </a:p>
      </dgm:t>
    </dgm:pt>
    <dgm:pt modelId="{A89DE8A2-0A79-4ACA-B548-286D91BD596C}" type="parTrans" cxnId="{3DA4CE1A-9A4B-41E9-9D55-18759599666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462D1B4-F391-4CF3-B2F1-0C3F52640447}" type="sibTrans" cxnId="{3DA4CE1A-9A4B-41E9-9D55-187595996669}">
      <dgm:prSet/>
      <dgm:spPr/>
      <dgm:t>
        <a:bodyPr/>
        <a:lstStyle/>
        <a:p>
          <a:endParaRPr lang="en-US"/>
        </a:p>
      </dgm:t>
    </dgm:pt>
    <dgm:pt modelId="{6554BDBE-EFA1-4191-92BF-163FA6D0111F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Multiple-voting</a:t>
          </a:r>
        </a:p>
      </dgm:t>
    </dgm:pt>
    <dgm:pt modelId="{94A63F45-64BD-456F-B294-02210E74DCB8}" type="parTrans" cxnId="{5A13308A-A4DB-433B-9332-0AE50C4E28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BC233EF-8A3F-4F13-A67E-F68F43BE4F9A}" type="sibTrans" cxnId="{5A13308A-A4DB-433B-9332-0AE50C4E2867}">
      <dgm:prSet/>
      <dgm:spPr/>
      <dgm:t>
        <a:bodyPr/>
        <a:lstStyle/>
        <a:p>
          <a:endParaRPr lang="en-US"/>
        </a:p>
      </dgm:t>
    </dgm:pt>
    <dgm:pt modelId="{78188CEC-41F9-4CE8-8D00-346E68E8D602}" type="pres">
      <dgm:prSet presAssocID="{B8795684-B8D4-490A-A34B-F4AB18669B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2185FC-8561-4FCC-9BF1-64AC0A9FF070}" type="pres">
      <dgm:prSet presAssocID="{76927F12-FE06-4642-93EF-F96F6D7F1122}" presName="hierRoot1" presStyleCnt="0">
        <dgm:presLayoutVars>
          <dgm:hierBranch val="init"/>
        </dgm:presLayoutVars>
      </dgm:prSet>
      <dgm:spPr/>
    </dgm:pt>
    <dgm:pt modelId="{E61E4261-2B77-400B-97D6-30E3EACB296F}" type="pres">
      <dgm:prSet presAssocID="{76927F12-FE06-4642-93EF-F96F6D7F1122}" presName="rootComposite1" presStyleCnt="0"/>
      <dgm:spPr/>
    </dgm:pt>
    <dgm:pt modelId="{0E86D783-CF32-49C2-8331-2A678888A8CA}" type="pres">
      <dgm:prSet presAssocID="{76927F12-FE06-4642-93EF-F96F6D7F1122}" presName="rootText1" presStyleLbl="node0" presStyleIdx="0" presStyleCnt="1">
        <dgm:presLayoutVars>
          <dgm:chPref val="3"/>
        </dgm:presLayoutVars>
      </dgm:prSet>
      <dgm:spPr/>
    </dgm:pt>
    <dgm:pt modelId="{D7CA2D4E-E28A-42CE-A4EF-D169054411B9}" type="pres">
      <dgm:prSet presAssocID="{76927F12-FE06-4642-93EF-F96F6D7F1122}" presName="rootConnector1" presStyleLbl="node1" presStyleIdx="0" presStyleCnt="0"/>
      <dgm:spPr/>
    </dgm:pt>
    <dgm:pt modelId="{D0B58157-F428-4D57-A099-035A4EB060B3}" type="pres">
      <dgm:prSet presAssocID="{76927F12-FE06-4642-93EF-F96F6D7F1122}" presName="hierChild2" presStyleCnt="0"/>
      <dgm:spPr/>
    </dgm:pt>
    <dgm:pt modelId="{7A92FF8A-1BF9-4AE9-A5A6-C5A4263E5D88}" type="pres">
      <dgm:prSet presAssocID="{CF116576-51CC-463B-9E0B-DFEF080837FD}" presName="Name37" presStyleLbl="parChTrans1D2" presStyleIdx="0" presStyleCnt="3"/>
      <dgm:spPr/>
    </dgm:pt>
    <dgm:pt modelId="{F729CF79-633D-4C6D-B3E6-94CAFFA21AD7}" type="pres">
      <dgm:prSet presAssocID="{F7020F78-1D8E-4493-8EB4-FC3BD961717D}" presName="hierRoot2" presStyleCnt="0">
        <dgm:presLayoutVars>
          <dgm:hierBranch val="init"/>
        </dgm:presLayoutVars>
      </dgm:prSet>
      <dgm:spPr/>
    </dgm:pt>
    <dgm:pt modelId="{8E6F8598-4767-4794-9286-B5FE88B31DA2}" type="pres">
      <dgm:prSet presAssocID="{F7020F78-1D8E-4493-8EB4-FC3BD961717D}" presName="rootComposite" presStyleCnt="0"/>
      <dgm:spPr/>
    </dgm:pt>
    <dgm:pt modelId="{5BA7E124-A598-4FAB-8886-6B93A4B6015B}" type="pres">
      <dgm:prSet presAssocID="{F7020F78-1D8E-4493-8EB4-FC3BD961717D}" presName="rootText" presStyleLbl="node2" presStyleIdx="0" presStyleCnt="3">
        <dgm:presLayoutVars>
          <dgm:chPref val="3"/>
        </dgm:presLayoutVars>
      </dgm:prSet>
      <dgm:spPr/>
    </dgm:pt>
    <dgm:pt modelId="{1098FF67-8914-4EF0-BBBE-97C7EC05FA02}" type="pres">
      <dgm:prSet presAssocID="{F7020F78-1D8E-4493-8EB4-FC3BD961717D}" presName="rootConnector" presStyleLbl="node2" presStyleIdx="0" presStyleCnt="3"/>
      <dgm:spPr/>
    </dgm:pt>
    <dgm:pt modelId="{87BC9897-E97C-45AC-9E2D-859882F446DD}" type="pres">
      <dgm:prSet presAssocID="{F7020F78-1D8E-4493-8EB4-FC3BD961717D}" presName="hierChild4" presStyleCnt="0"/>
      <dgm:spPr/>
    </dgm:pt>
    <dgm:pt modelId="{A9DF87F5-7512-410F-A101-D1FD1E554C30}" type="pres">
      <dgm:prSet presAssocID="{99AC1B64-8F41-4AE8-B06F-6574DAB85A17}" presName="Name37" presStyleLbl="parChTrans1D3" presStyleIdx="0" presStyleCnt="4"/>
      <dgm:spPr/>
    </dgm:pt>
    <dgm:pt modelId="{5C8CC795-4AB8-4E4A-8FDD-43135CDBA81C}" type="pres">
      <dgm:prSet presAssocID="{0342FA7B-4E6B-4F9D-AD4E-1DD624AF9B53}" presName="hierRoot2" presStyleCnt="0">
        <dgm:presLayoutVars>
          <dgm:hierBranch val="init"/>
        </dgm:presLayoutVars>
      </dgm:prSet>
      <dgm:spPr/>
    </dgm:pt>
    <dgm:pt modelId="{3EFE985E-7E35-4981-9172-2BDCF4502AAE}" type="pres">
      <dgm:prSet presAssocID="{0342FA7B-4E6B-4F9D-AD4E-1DD624AF9B53}" presName="rootComposite" presStyleCnt="0"/>
      <dgm:spPr/>
    </dgm:pt>
    <dgm:pt modelId="{7A1C3658-E177-4492-B75F-9438637B7913}" type="pres">
      <dgm:prSet presAssocID="{0342FA7B-4E6B-4F9D-AD4E-1DD624AF9B53}" presName="rootText" presStyleLbl="node3" presStyleIdx="0" presStyleCnt="4">
        <dgm:presLayoutVars>
          <dgm:chPref val="3"/>
        </dgm:presLayoutVars>
      </dgm:prSet>
      <dgm:spPr/>
    </dgm:pt>
    <dgm:pt modelId="{91D6BA34-65EA-408F-AB11-9A0555FC2340}" type="pres">
      <dgm:prSet presAssocID="{0342FA7B-4E6B-4F9D-AD4E-1DD624AF9B53}" presName="rootConnector" presStyleLbl="node3" presStyleIdx="0" presStyleCnt="4"/>
      <dgm:spPr/>
    </dgm:pt>
    <dgm:pt modelId="{B38A77C0-68F9-4679-A46B-828A6A5FFAB0}" type="pres">
      <dgm:prSet presAssocID="{0342FA7B-4E6B-4F9D-AD4E-1DD624AF9B53}" presName="hierChild4" presStyleCnt="0"/>
      <dgm:spPr/>
    </dgm:pt>
    <dgm:pt modelId="{AAAD3B18-A11F-4AC4-B9EE-EFBBE2FFC1B1}" type="pres">
      <dgm:prSet presAssocID="{FC8BC0B2-F573-4CE3-B94C-CCA7B65B979F}" presName="Name37" presStyleLbl="parChTrans1D4" presStyleIdx="0" presStyleCnt="10"/>
      <dgm:spPr/>
    </dgm:pt>
    <dgm:pt modelId="{3F279EF4-24CD-4978-86F4-40777B026D04}" type="pres">
      <dgm:prSet presAssocID="{6FD0506D-E9D1-4DA9-9050-BAB374DE2017}" presName="hierRoot2" presStyleCnt="0">
        <dgm:presLayoutVars>
          <dgm:hierBranch val="init"/>
        </dgm:presLayoutVars>
      </dgm:prSet>
      <dgm:spPr/>
    </dgm:pt>
    <dgm:pt modelId="{4E54FCFF-BB14-4F0C-9072-FC0699F83D9E}" type="pres">
      <dgm:prSet presAssocID="{6FD0506D-E9D1-4DA9-9050-BAB374DE2017}" presName="rootComposite" presStyleCnt="0"/>
      <dgm:spPr/>
    </dgm:pt>
    <dgm:pt modelId="{D4227733-2FB8-40C5-B031-1EE7F96D74B0}" type="pres">
      <dgm:prSet presAssocID="{6FD0506D-E9D1-4DA9-9050-BAB374DE2017}" presName="rootText" presStyleLbl="node4" presStyleIdx="0" presStyleCnt="10">
        <dgm:presLayoutVars>
          <dgm:chPref val="3"/>
        </dgm:presLayoutVars>
      </dgm:prSet>
      <dgm:spPr/>
    </dgm:pt>
    <dgm:pt modelId="{09E29D8A-554E-404F-8F21-F29E466459D7}" type="pres">
      <dgm:prSet presAssocID="{6FD0506D-E9D1-4DA9-9050-BAB374DE2017}" presName="rootConnector" presStyleLbl="node4" presStyleIdx="0" presStyleCnt="10"/>
      <dgm:spPr/>
    </dgm:pt>
    <dgm:pt modelId="{47E48BA1-E543-4C0D-89D4-2EE06203E8BD}" type="pres">
      <dgm:prSet presAssocID="{6FD0506D-E9D1-4DA9-9050-BAB374DE2017}" presName="hierChild4" presStyleCnt="0"/>
      <dgm:spPr/>
    </dgm:pt>
    <dgm:pt modelId="{0CC01BCC-87F6-481E-95A4-6067DB9A22B4}" type="pres">
      <dgm:prSet presAssocID="{6FD0506D-E9D1-4DA9-9050-BAB374DE2017}" presName="hierChild5" presStyleCnt="0"/>
      <dgm:spPr/>
    </dgm:pt>
    <dgm:pt modelId="{5AE77186-8F18-4D07-B8F8-A7775B1FA949}" type="pres">
      <dgm:prSet presAssocID="{EC62B0C6-E85A-440F-A2CB-20B595A835FF}" presName="Name37" presStyleLbl="parChTrans1D4" presStyleIdx="1" presStyleCnt="10"/>
      <dgm:spPr/>
    </dgm:pt>
    <dgm:pt modelId="{BA30A281-6C22-4005-9254-95111DFB76D2}" type="pres">
      <dgm:prSet presAssocID="{085E24DC-1B2C-414D-818E-FCB221605D97}" presName="hierRoot2" presStyleCnt="0">
        <dgm:presLayoutVars>
          <dgm:hierBranch val="init"/>
        </dgm:presLayoutVars>
      </dgm:prSet>
      <dgm:spPr/>
    </dgm:pt>
    <dgm:pt modelId="{4A60DD54-34EF-4EDC-AB3F-E92AD46A0A8C}" type="pres">
      <dgm:prSet presAssocID="{085E24DC-1B2C-414D-818E-FCB221605D97}" presName="rootComposite" presStyleCnt="0"/>
      <dgm:spPr/>
    </dgm:pt>
    <dgm:pt modelId="{2E74607D-D2A6-407E-8371-9D7269712F51}" type="pres">
      <dgm:prSet presAssocID="{085E24DC-1B2C-414D-818E-FCB221605D97}" presName="rootText" presStyleLbl="node4" presStyleIdx="1" presStyleCnt="10">
        <dgm:presLayoutVars>
          <dgm:chPref val="3"/>
        </dgm:presLayoutVars>
      </dgm:prSet>
      <dgm:spPr/>
    </dgm:pt>
    <dgm:pt modelId="{241C3496-E908-4F6A-8372-99B7CDA98F20}" type="pres">
      <dgm:prSet presAssocID="{085E24DC-1B2C-414D-818E-FCB221605D97}" presName="rootConnector" presStyleLbl="node4" presStyleIdx="1" presStyleCnt="10"/>
      <dgm:spPr/>
    </dgm:pt>
    <dgm:pt modelId="{41C4CC7C-699E-4416-87C3-AA499D0915E0}" type="pres">
      <dgm:prSet presAssocID="{085E24DC-1B2C-414D-818E-FCB221605D97}" presName="hierChild4" presStyleCnt="0"/>
      <dgm:spPr/>
    </dgm:pt>
    <dgm:pt modelId="{E6ABF1B3-013A-4B34-9E5E-1FA1DC0F143E}" type="pres">
      <dgm:prSet presAssocID="{085E24DC-1B2C-414D-818E-FCB221605D97}" presName="hierChild5" presStyleCnt="0"/>
      <dgm:spPr/>
    </dgm:pt>
    <dgm:pt modelId="{7CFC1B29-3922-4CFE-95C1-514C85789CD4}" type="pres">
      <dgm:prSet presAssocID="{CB44556A-F09D-4214-8953-AFB9AD944F66}" presName="Name37" presStyleLbl="parChTrans1D4" presStyleIdx="2" presStyleCnt="10"/>
      <dgm:spPr/>
    </dgm:pt>
    <dgm:pt modelId="{C467AF1B-E02A-4C76-A57B-0DBD271FFA56}" type="pres">
      <dgm:prSet presAssocID="{3E645365-3949-46C6-8BCD-3EAA3A9F9C39}" presName="hierRoot2" presStyleCnt="0">
        <dgm:presLayoutVars>
          <dgm:hierBranch val="init"/>
        </dgm:presLayoutVars>
      </dgm:prSet>
      <dgm:spPr/>
    </dgm:pt>
    <dgm:pt modelId="{D16293C6-38E7-446B-AD0F-28BAE901C47A}" type="pres">
      <dgm:prSet presAssocID="{3E645365-3949-46C6-8BCD-3EAA3A9F9C39}" presName="rootComposite" presStyleCnt="0"/>
      <dgm:spPr/>
    </dgm:pt>
    <dgm:pt modelId="{8E0FDD3B-3E79-4306-8E15-0E1B73818BFD}" type="pres">
      <dgm:prSet presAssocID="{3E645365-3949-46C6-8BCD-3EAA3A9F9C39}" presName="rootText" presStyleLbl="node4" presStyleIdx="2" presStyleCnt="10">
        <dgm:presLayoutVars>
          <dgm:chPref val="3"/>
        </dgm:presLayoutVars>
      </dgm:prSet>
      <dgm:spPr/>
    </dgm:pt>
    <dgm:pt modelId="{771382B4-D648-4DAE-A11B-AE0012A53A9F}" type="pres">
      <dgm:prSet presAssocID="{3E645365-3949-46C6-8BCD-3EAA3A9F9C39}" presName="rootConnector" presStyleLbl="node4" presStyleIdx="2" presStyleCnt="10"/>
      <dgm:spPr/>
    </dgm:pt>
    <dgm:pt modelId="{6BB4398E-577D-4FEF-BD87-2F5E167D2644}" type="pres">
      <dgm:prSet presAssocID="{3E645365-3949-46C6-8BCD-3EAA3A9F9C39}" presName="hierChild4" presStyleCnt="0"/>
      <dgm:spPr/>
    </dgm:pt>
    <dgm:pt modelId="{C86703D3-C883-44E2-B225-7645CA8B5AB9}" type="pres">
      <dgm:prSet presAssocID="{3E645365-3949-46C6-8BCD-3EAA3A9F9C39}" presName="hierChild5" presStyleCnt="0"/>
      <dgm:spPr/>
    </dgm:pt>
    <dgm:pt modelId="{8C631204-7631-4156-8BE0-FDBDFA6D3608}" type="pres">
      <dgm:prSet presAssocID="{0342FA7B-4E6B-4F9D-AD4E-1DD624AF9B53}" presName="hierChild5" presStyleCnt="0"/>
      <dgm:spPr/>
    </dgm:pt>
    <dgm:pt modelId="{E154C73D-7F31-4DA4-8654-0C055D8CF138}" type="pres">
      <dgm:prSet presAssocID="{F5ED4F07-123D-4266-A0AA-9E45C19B831D}" presName="Name37" presStyleLbl="parChTrans1D3" presStyleIdx="1" presStyleCnt="4"/>
      <dgm:spPr/>
    </dgm:pt>
    <dgm:pt modelId="{6FD790AF-0D43-4CA5-9FC5-F8E1E0B1DE4F}" type="pres">
      <dgm:prSet presAssocID="{04367888-3919-408A-ADF4-11DDDC52591B}" presName="hierRoot2" presStyleCnt="0">
        <dgm:presLayoutVars>
          <dgm:hierBranch val="init"/>
        </dgm:presLayoutVars>
      </dgm:prSet>
      <dgm:spPr/>
    </dgm:pt>
    <dgm:pt modelId="{9E3EA5CB-5B67-4569-8297-CBEF45189C84}" type="pres">
      <dgm:prSet presAssocID="{04367888-3919-408A-ADF4-11DDDC52591B}" presName="rootComposite" presStyleCnt="0"/>
      <dgm:spPr/>
    </dgm:pt>
    <dgm:pt modelId="{A1D7FCFE-C14D-44F1-BAFB-4DF0CA090C83}" type="pres">
      <dgm:prSet presAssocID="{04367888-3919-408A-ADF4-11DDDC52591B}" presName="rootText" presStyleLbl="node3" presStyleIdx="1" presStyleCnt="4">
        <dgm:presLayoutVars>
          <dgm:chPref val="3"/>
        </dgm:presLayoutVars>
      </dgm:prSet>
      <dgm:spPr/>
    </dgm:pt>
    <dgm:pt modelId="{98C7266B-F27C-48FA-AEA1-05EE9EA1E89B}" type="pres">
      <dgm:prSet presAssocID="{04367888-3919-408A-ADF4-11DDDC52591B}" presName="rootConnector" presStyleLbl="node3" presStyleIdx="1" presStyleCnt="4"/>
      <dgm:spPr/>
    </dgm:pt>
    <dgm:pt modelId="{E98F001A-35F2-4B25-921D-0550CDA85318}" type="pres">
      <dgm:prSet presAssocID="{04367888-3919-408A-ADF4-11DDDC52591B}" presName="hierChild4" presStyleCnt="0"/>
      <dgm:spPr/>
    </dgm:pt>
    <dgm:pt modelId="{6E9A999D-ED74-4C35-96A5-AB875B1D4C22}" type="pres">
      <dgm:prSet presAssocID="{B6CEF1B0-B89D-4088-A846-2D6172AF8283}" presName="Name37" presStyleLbl="parChTrans1D4" presStyleIdx="3" presStyleCnt="10"/>
      <dgm:spPr/>
    </dgm:pt>
    <dgm:pt modelId="{09A4A11D-7AAA-4840-BCF8-F81C261A5C7B}" type="pres">
      <dgm:prSet presAssocID="{AFD2EB34-E2FE-4CF4-9C55-EB6FE8DB7407}" presName="hierRoot2" presStyleCnt="0">
        <dgm:presLayoutVars>
          <dgm:hierBranch val="init"/>
        </dgm:presLayoutVars>
      </dgm:prSet>
      <dgm:spPr/>
    </dgm:pt>
    <dgm:pt modelId="{B72E4F28-075C-4BEC-8C21-332E81312EE9}" type="pres">
      <dgm:prSet presAssocID="{AFD2EB34-E2FE-4CF4-9C55-EB6FE8DB7407}" presName="rootComposite" presStyleCnt="0"/>
      <dgm:spPr/>
    </dgm:pt>
    <dgm:pt modelId="{867B3D7A-0F39-4AF9-88DA-FA3B6E034D07}" type="pres">
      <dgm:prSet presAssocID="{AFD2EB34-E2FE-4CF4-9C55-EB6FE8DB7407}" presName="rootText" presStyleLbl="node4" presStyleIdx="3" presStyleCnt="10">
        <dgm:presLayoutVars>
          <dgm:chPref val="3"/>
        </dgm:presLayoutVars>
      </dgm:prSet>
      <dgm:spPr/>
    </dgm:pt>
    <dgm:pt modelId="{109E1B5D-63A3-4893-8192-C20B588F02EC}" type="pres">
      <dgm:prSet presAssocID="{AFD2EB34-E2FE-4CF4-9C55-EB6FE8DB7407}" presName="rootConnector" presStyleLbl="node4" presStyleIdx="3" presStyleCnt="10"/>
      <dgm:spPr/>
    </dgm:pt>
    <dgm:pt modelId="{9A409F4D-C1C9-4F47-99DD-89D8ECE09F99}" type="pres">
      <dgm:prSet presAssocID="{AFD2EB34-E2FE-4CF4-9C55-EB6FE8DB7407}" presName="hierChild4" presStyleCnt="0"/>
      <dgm:spPr/>
    </dgm:pt>
    <dgm:pt modelId="{3C4A7587-1D1E-471D-A9FA-CFFE5CA2723F}" type="pres">
      <dgm:prSet presAssocID="{AFD2EB34-E2FE-4CF4-9C55-EB6FE8DB7407}" presName="hierChild5" presStyleCnt="0"/>
      <dgm:spPr/>
    </dgm:pt>
    <dgm:pt modelId="{5324DED2-451B-4DBF-8D13-791BB87AD685}" type="pres">
      <dgm:prSet presAssocID="{04367888-3919-408A-ADF4-11DDDC52591B}" presName="hierChild5" presStyleCnt="0"/>
      <dgm:spPr/>
    </dgm:pt>
    <dgm:pt modelId="{8E1AF6F5-6B96-44F1-89E1-4344FA49404E}" type="pres">
      <dgm:prSet presAssocID="{F7020F78-1D8E-4493-8EB4-FC3BD961717D}" presName="hierChild5" presStyleCnt="0"/>
      <dgm:spPr/>
    </dgm:pt>
    <dgm:pt modelId="{69D73107-BF2A-41DC-930E-CE3B8561435A}" type="pres">
      <dgm:prSet presAssocID="{958C6DCE-3218-4938-9B47-633F3254181F}" presName="Name37" presStyleLbl="parChTrans1D2" presStyleIdx="1" presStyleCnt="3"/>
      <dgm:spPr/>
    </dgm:pt>
    <dgm:pt modelId="{1E8C2D9F-1E47-4E0F-AFA0-9C7555D3E463}" type="pres">
      <dgm:prSet presAssocID="{26074334-63C2-4831-B5E5-89D0F6B959D6}" presName="hierRoot2" presStyleCnt="0">
        <dgm:presLayoutVars>
          <dgm:hierBranch val="init"/>
        </dgm:presLayoutVars>
      </dgm:prSet>
      <dgm:spPr/>
    </dgm:pt>
    <dgm:pt modelId="{077B0E53-D271-4CC5-B39F-1150594E310A}" type="pres">
      <dgm:prSet presAssocID="{26074334-63C2-4831-B5E5-89D0F6B959D6}" presName="rootComposite" presStyleCnt="0"/>
      <dgm:spPr/>
    </dgm:pt>
    <dgm:pt modelId="{4FF68538-9EFC-4524-AC88-724CD64B9AAF}" type="pres">
      <dgm:prSet presAssocID="{26074334-63C2-4831-B5E5-89D0F6B959D6}" presName="rootText" presStyleLbl="node2" presStyleIdx="1" presStyleCnt="3">
        <dgm:presLayoutVars>
          <dgm:chPref val="3"/>
        </dgm:presLayoutVars>
      </dgm:prSet>
      <dgm:spPr/>
    </dgm:pt>
    <dgm:pt modelId="{CF8AC674-D5EB-4AEB-B988-F1C46327BB59}" type="pres">
      <dgm:prSet presAssocID="{26074334-63C2-4831-B5E5-89D0F6B959D6}" presName="rootConnector" presStyleLbl="node2" presStyleIdx="1" presStyleCnt="3"/>
      <dgm:spPr/>
    </dgm:pt>
    <dgm:pt modelId="{EE8DCCE5-04F1-470E-8795-442EFC4D7260}" type="pres">
      <dgm:prSet presAssocID="{26074334-63C2-4831-B5E5-89D0F6B959D6}" presName="hierChild4" presStyleCnt="0"/>
      <dgm:spPr/>
    </dgm:pt>
    <dgm:pt modelId="{905429F7-1EA7-4BD6-9876-802D6FE02D29}" type="pres">
      <dgm:prSet presAssocID="{8AAB5678-4CCE-4968-8D3F-6CFB38B90278}" presName="Name37" presStyleLbl="parChTrans1D3" presStyleIdx="2" presStyleCnt="4"/>
      <dgm:spPr/>
    </dgm:pt>
    <dgm:pt modelId="{19D0BD4E-4D88-4935-919D-6DE8ED4ADDA6}" type="pres">
      <dgm:prSet presAssocID="{CD68FF1C-7B18-41EE-9F7F-E5B95A127A23}" presName="hierRoot2" presStyleCnt="0">
        <dgm:presLayoutVars>
          <dgm:hierBranch val="init"/>
        </dgm:presLayoutVars>
      </dgm:prSet>
      <dgm:spPr/>
    </dgm:pt>
    <dgm:pt modelId="{3A59D511-FEEA-4676-9EDE-4602A1EDCF54}" type="pres">
      <dgm:prSet presAssocID="{CD68FF1C-7B18-41EE-9F7F-E5B95A127A23}" presName="rootComposite" presStyleCnt="0"/>
      <dgm:spPr/>
    </dgm:pt>
    <dgm:pt modelId="{AB9D0938-C2D5-428B-A257-6AE4E0E9EE50}" type="pres">
      <dgm:prSet presAssocID="{CD68FF1C-7B18-41EE-9F7F-E5B95A127A23}" presName="rootText" presStyleLbl="node3" presStyleIdx="2" presStyleCnt="4" custLinFactNeighborY="-1782">
        <dgm:presLayoutVars>
          <dgm:chPref val="3"/>
        </dgm:presLayoutVars>
      </dgm:prSet>
      <dgm:spPr/>
    </dgm:pt>
    <dgm:pt modelId="{DD5B9A7F-CCB1-4E6E-8C70-711B4810B3C9}" type="pres">
      <dgm:prSet presAssocID="{CD68FF1C-7B18-41EE-9F7F-E5B95A127A23}" presName="rootConnector" presStyleLbl="node3" presStyleIdx="2" presStyleCnt="4"/>
      <dgm:spPr/>
    </dgm:pt>
    <dgm:pt modelId="{45246CCB-F6A2-4471-834A-B6041353EA12}" type="pres">
      <dgm:prSet presAssocID="{CD68FF1C-7B18-41EE-9F7F-E5B95A127A23}" presName="hierChild4" presStyleCnt="0"/>
      <dgm:spPr/>
    </dgm:pt>
    <dgm:pt modelId="{2BCDF63C-FEA2-4028-BED7-ACB0D065D925}" type="pres">
      <dgm:prSet presAssocID="{6E1AF306-B351-4527-827D-40017D128275}" presName="Name37" presStyleLbl="parChTrans1D4" presStyleIdx="4" presStyleCnt="10"/>
      <dgm:spPr/>
    </dgm:pt>
    <dgm:pt modelId="{7CC39E33-CB68-4FDC-8CB1-0EABBCBE8359}" type="pres">
      <dgm:prSet presAssocID="{375D7AC9-7850-463D-806D-87DDAC4860DB}" presName="hierRoot2" presStyleCnt="0">
        <dgm:presLayoutVars>
          <dgm:hierBranch val="init"/>
        </dgm:presLayoutVars>
      </dgm:prSet>
      <dgm:spPr/>
    </dgm:pt>
    <dgm:pt modelId="{FA39C08F-E633-444B-8776-98D1C5F8A95A}" type="pres">
      <dgm:prSet presAssocID="{375D7AC9-7850-463D-806D-87DDAC4860DB}" presName="rootComposite" presStyleCnt="0"/>
      <dgm:spPr/>
    </dgm:pt>
    <dgm:pt modelId="{F423BAE4-005E-4ECF-9761-08BB75A2FE74}" type="pres">
      <dgm:prSet presAssocID="{375D7AC9-7850-463D-806D-87DDAC4860DB}" presName="rootText" presStyleLbl="node4" presStyleIdx="4" presStyleCnt="10">
        <dgm:presLayoutVars>
          <dgm:chPref val="3"/>
        </dgm:presLayoutVars>
      </dgm:prSet>
      <dgm:spPr/>
    </dgm:pt>
    <dgm:pt modelId="{8E14F91F-B856-441C-98FC-5EC09D67682B}" type="pres">
      <dgm:prSet presAssocID="{375D7AC9-7850-463D-806D-87DDAC4860DB}" presName="rootConnector" presStyleLbl="node4" presStyleIdx="4" presStyleCnt="10"/>
      <dgm:spPr/>
    </dgm:pt>
    <dgm:pt modelId="{5F6DD255-99E9-46AD-87B9-F0F9C1171160}" type="pres">
      <dgm:prSet presAssocID="{375D7AC9-7850-463D-806D-87DDAC4860DB}" presName="hierChild4" presStyleCnt="0"/>
      <dgm:spPr/>
    </dgm:pt>
    <dgm:pt modelId="{3F620D91-CAC5-4BD2-94BC-C24DC278E13A}" type="pres">
      <dgm:prSet presAssocID="{375D7AC9-7850-463D-806D-87DDAC4860DB}" presName="hierChild5" presStyleCnt="0"/>
      <dgm:spPr/>
    </dgm:pt>
    <dgm:pt modelId="{B46B418E-5896-4FFA-BC7A-1AC9CEE5743C}" type="pres">
      <dgm:prSet presAssocID="{CD68FF1C-7B18-41EE-9F7F-E5B95A127A23}" presName="hierChild5" presStyleCnt="0"/>
      <dgm:spPr/>
    </dgm:pt>
    <dgm:pt modelId="{B0638AB1-A396-41DA-B28A-55CCB8B9564A}" type="pres">
      <dgm:prSet presAssocID="{2D45DA19-DA76-4F32-BD4A-55703E0160A2}" presName="Name37" presStyleLbl="parChTrans1D3" presStyleIdx="3" presStyleCnt="4"/>
      <dgm:spPr/>
    </dgm:pt>
    <dgm:pt modelId="{CDE7FBFB-0CBD-4EC0-8D46-91BE9E247278}" type="pres">
      <dgm:prSet presAssocID="{2568117E-04FC-417E-85D1-DA7D17E210B3}" presName="hierRoot2" presStyleCnt="0">
        <dgm:presLayoutVars>
          <dgm:hierBranch val="init"/>
        </dgm:presLayoutVars>
      </dgm:prSet>
      <dgm:spPr/>
    </dgm:pt>
    <dgm:pt modelId="{902ED4C0-29A2-4AB4-9AAD-2DC135CF5AE9}" type="pres">
      <dgm:prSet presAssocID="{2568117E-04FC-417E-85D1-DA7D17E210B3}" presName="rootComposite" presStyleCnt="0"/>
      <dgm:spPr/>
    </dgm:pt>
    <dgm:pt modelId="{5E34EDF9-C6C3-4612-9C01-1739DBFB9AF4}" type="pres">
      <dgm:prSet presAssocID="{2568117E-04FC-417E-85D1-DA7D17E210B3}" presName="rootText" presStyleLbl="node3" presStyleIdx="3" presStyleCnt="4" custLinFactNeighborY="415">
        <dgm:presLayoutVars>
          <dgm:chPref val="3"/>
        </dgm:presLayoutVars>
      </dgm:prSet>
      <dgm:spPr/>
    </dgm:pt>
    <dgm:pt modelId="{E251E2EC-5FB4-4CB0-9F1E-ACCD56852C85}" type="pres">
      <dgm:prSet presAssocID="{2568117E-04FC-417E-85D1-DA7D17E210B3}" presName="rootConnector" presStyleLbl="node3" presStyleIdx="3" presStyleCnt="4"/>
      <dgm:spPr/>
    </dgm:pt>
    <dgm:pt modelId="{E5887442-43BB-4F4B-8BA3-2B8D7EA24C1D}" type="pres">
      <dgm:prSet presAssocID="{2568117E-04FC-417E-85D1-DA7D17E210B3}" presName="hierChild4" presStyleCnt="0"/>
      <dgm:spPr/>
    </dgm:pt>
    <dgm:pt modelId="{68433787-F7F4-4E92-87E5-381628A5D660}" type="pres">
      <dgm:prSet presAssocID="{7857F341-2563-43D6-93AA-51015DFC14EE}" presName="Name37" presStyleLbl="parChTrans1D4" presStyleIdx="5" presStyleCnt="10"/>
      <dgm:spPr/>
    </dgm:pt>
    <dgm:pt modelId="{FBA5B78C-DA62-4597-98B7-FACC37D06F01}" type="pres">
      <dgm:prSet presAssocID="{D5BD3023-4D8C-4F75-89DE-AAEC8D406DA1}" presName="hierRoot2" presStyleCnt="0">
        <dgm:presLayoutVars>
          <dgm:hierBranch val="init"/>
        </dgm:presLayoutVars>
      </dgm:prSet>
      <dgm:spPr/>
    </dgm:pt>
    <dgm:pt modelId="{1D0E9FF6-52DC-45D6-98C8-D8D387C0C4E0}" type="pres">
      <dgm:prSet presAssocID="{D5BD3023-4D8C-4F75-89DE-AAEC8D406DA1}" presName="rootComposite" presStyleCnt="0"/>
      <dgm:spPr/>
    </dgm:pt>
    <dgm:pt modelId="{CA3A9C9E-91C7-4805-876D-7D7BD3172CAB}" type="pres">
      <dgm:prSet presAssocID="{D5BD3023-4D8C-4F75-89DE-AAEC8D406DA1}" presName="rootText" presStyleLbl="node4" presStyleIdx="5" presStyleCnt="10">
        <dgm:presLayoutVars>
          <dgm:chPref val="3"/>
        </dgm:presLayoutVars>
      </dgm:prSet>
      <dgm:spPr/>
    </dgm:pt>
    <dgm:pt modelId="{E904F109-F21B-4895-859D-6877F20B4BA4}" type="pres">
      <dgm:prSet presAssocID="{D5BD3023-4D8C-4F75-89DE-AAEC8D406DA1}" presName="rootConnector" presStyleLbl="node4" presStyleIdx="5" presStyleCnt="10"/>
      <dgm:spPr/>
    </dgm:pt>
    <dgm:pt modelId="{25ACAFCF-5377-42CE-B3BB-75FEEBEE9944}" type="pres">
      <dgm:prSet presAssocID="{D5BD3023-4D8C-4F75-89DE-AAEC8D406DA1}" presName="hierChild4" presStyleCnt="0"/>
      <dgm:spPr/>
    </dgm:pt>
    <dgm:pt modelId="{49CB6829-BC81-45E1-A634-B1E85FC7B361}" type="pres">
      <dgm:prSet presAssocID="{0109FFC5-477A-4FA4-B263-680B46945267}" presName="Name37" presStyleLbl="parChTrans1D4" presStyleIdx="6" presStyleCnt="10"/>
      <dgm:spPr/>
    </dgm:pt>
    <dgm:pt modelId="{167778CF-9A38-4642-80FA-6A7A10A0A305}" type="pres">
      <dgm:prSet presAssocID="{E6EA1E0D-1F79-466C-8C8D-02C34D41AC9C}" presName="hierRoot2" presStyleCnt="0">
        <dgm:presLayoutVars>
          <dgm:hierBranch val="init"/>
        </dgm:presLayoutVars>
      </dgm:prSet>
      <dgm:spPr/>
    </dgm:pt>
    <dgm:pt modelId="{FB26104E-F7B4-4845-8A58-22B6074B330C}" type="pres">
      <dgm:prSet presAssocID="{E6EA1E0D-1F79-466C-8C8D-02C34D41AC9C}" presName="rootComposite" presStyleCnt="0"/>
      <dgm:spPr/>
    </dgm:pt>
    <dgm:pt modelId="{0764558B-22AA-4D61-A3C2-E1C042B59F2F}" type="pres">
      <dgm:prSet presAssocID="{E6EA1E0D-1F79-466C-8C8D-02C34D41AC9C}" presName="rootText" presStyleLbl="node4" presStyleIdx="6" presStyleCnt="10">
        <dgm:presLayoutVars>
          <dgm:chPref val="3"/>
        </dgm:presLayoutVars>
      </dgm:prSet>
      <dgm:spPr/>
    </dgm:pt>
    <dgm:pt modelId="{521AF74E-628A-4E63-A60E-130AE367E618}" type="pres">
      <dgm:prSet presAssocID="{E6EA1E0D-1F79-466C-8C8D-02C34D41AC9C}" presName="rootConnector" presStyleLbl="node4" presStyleIdx="6" presStyleCnt="10"/>
      <dgm:spPr/>
    </dgm:pt>
    <dgm:pt modelId="{F1AA75E4-F59E-4BA7-BE09-5B99BAADD008}" type="pres">
      <dgm:prSet presAssocID="{E6EA1E0D-1F79-466C-8C8D-02C34D41AC9C}" presName="hierChild4" presStyleCnt="0"/>
      <dgm:spPr/>
    </dgm:pt>
    <dgm:pt modelId="{81C5543A-E798-4998-98F9-7D2FFFB330FE}" type="pres">
      <dgm:prSet presAssocID="{E6EA1E0D-1F79-466C-8C8D-02C34D41AC9C}" presName="hierChild5" presStyleCnt="0"/>
      <dgm:spPr/>
    </dgm:pt>
    <dgm:pt modelId="{EDC923D7-2095-4EBD-8298-AE71688EA652}" type="pres">
      <dgm:prSet presAssocID="{A89DE8A2-0A79-4ACA-B548-286D91BD596C}" presName="Name37" presStyleLbl="parChTrans1D4" presStyleIdx="7" presStyleCnt="10"/>
      <dgm:spPr/>
    </dgm:pt>
    <dgm:pt modelId="{923CE447-066E-4B0A-9317-7116AA4FCAE6}" type="pres">
      <dgm:prSet presAssocID="{F95D88EA-D19A-4EC6-82F2-CC93583078DA}" presName="hierRoot2" presStyleCnt="0">
        <dgm:presLayoutVars>
          <dgm:hierBranch val="init"/>
        </dgm:presLayoutVars>
      </dgm:prSet>
      <dgm:spPr/>
    </dgm:pt>
    <dgm:pt modelId="{07B2DAD8-8AC0-4D97-934A-382ACAC141C6}" type="pres">
      <dgm:prSet presAssocID="{F95D88EA-D19A-4EC6-82F2-CC93583078DA}" presName="rootComposite" presStyleCnt="0"/>
      <dgm:spPr/>
    </dgm:pt>
    <dgm:pt modelId="{AE0EB33A-23AB-428B-9C3E-147BFD92783C}" type="pres">
      <dgm:prSet presAssocID="{F95D88EA-D19A-4EC6-82F2-CC93583078DA}" presName="rootText" presStyleLbl="node4" presStyleIdx="7" presStyleCnt="10">
        <dgm:presLayoutVars>
          <dgm:chPref val="3"/>
        </dgm:presLayoutVars>
      </dgm:prSet>
      <dgm:spPr/>
    </dgm:pt>
    <dgm:pt modelId="{A69FFA26-9293-43DC-841A-EF4FB105197E}" type="pres">
      <dgm:prSet presAssocID="{F95D88EA-D19A-4EC6-82F2-CC93583078DA}" presName="rootConnector" presStyleLbl="node4" presStyleIdx="7" presStyleCnt="10"/>
      <dgm:spPr/>
    </dgm:pt>
    <dgm:pt modelId="{85C5453E-B318-4CBA-BF56-0F173B7CE55D}" type="pres">
      <dgm:prSet presAssocID="{F95D88EA-D19A-4EC6-82F2-CC93583078DA}" presName="hierChild4" presStyleCnt="0"/>
      <dgm:spPr/>
    </dgm:pt>
    <dgm:pt modelId="{4ADEB8E7-3F46-4DF4-8E56-CC9AB4EF1D08}" type="pres">
      <dgm:prSet presAssocID="{F95D88EA-D19A-4EC6-82F2-CC93583078DA}" presName="hierChild5" presStyleCnt="0"/>
      <dgm:spPr/>
    </dgm:pt>
    <dgm:pt modelId="{D7F9533E-78B5-43E9-BF69-574CC5207D36}" type="pres">
      <dgm:prSet presAssocID="{D5BD3023-4D8C-4F75-89DE-AAEC8D406DA1}" presName="hierChild5" presStyleCnt="0"/>
      <dgm:spPr/>
    </dgm:pt>
    <dgm:pt modelId="{6B44F1ED-8CDF-464B-BD3A-0342EDE2964C}" type="pres">
      <dgm:prSet presAssocID="{FC8FE3BB-53CD-4206-8964-597E8E449120}" presName="Name37" presStyleLbl="parChTrans1D4" presStyleIdx="8" presStyleCnt="10"/>
      <dgm:spPr/>
    </dgm:pt>
    <dgm:pt modelId="{7B4A8E52-04B7-4A0F-B7EF-C126432C55BF}" type="pres">
      <dgm:prSet presAssocID="{8BBAAFC4-016E-4894-B345-506B7ECCF436}" presName="hierRoot2" presStyleCnt="0">
        <dgm:presLayoutVars>
          <dgm:hierBranch val="init"/>
        </dgm:presLayoutVars>
      </dgm:prSet>
      <dgm:spPr/>
    </dgm:pt>
    <dgm:pt modelId="{8E178B68-0BA3-4D26-AD96-607F61EDBBDC}" type="pres">
      <dgm:prSet presAssocID="{8BBAAFC4-016E-4894-B345-506B7ECCF436}" presName="rootComposite" presStyleCnt="0"/>
      <dgm:spPr/>
    </dgm:pt>
    <dgm:pt modelId="{BDDD39A7-BFC4-445D-B9A9-B02623507F51}" type="pres">
      <dgm:prSet presAssocID="{8BBAAFC4-016E-4894-B345-506B7ECCF436}" presName="rootText" presStyleLbl="node4" presStyleIdx="8" presStyleCnt="10">
        <dgm:presLayoutVars>
          <dgm:chPref val="3"/>
        </dgm:presLayoutVars>
      </dgm:prSet>
      <dgm:spPr/>
    </dgm:pt>
    <dgm:pt modelId="{5A91E2EC-2781-48FD-8293-4E3B4CBF3861}" type="pres">
      <dgm:prSet presAssocID="{8BBAAFC4-016E-4894-B345-506B7ECCF436}" presName="rootConnector" presStyleLbl="node4" presStyleIdx="8" presStyleCnt="10"/>
      <dgm:spPr/>
    </dgm:pt>
    <dgm:pt modelId="{AF9F7BE3-F97C-4A8E-A39F-3CDA6738245B}" type="pres">
      <dgm:prSet presAssocID="{8BBAAFC4-016E-4894-B345-506B7ECCF436}" presName="hierChild4" presStyleCnt="0"/>
      <dgm:spPr/>
    </dgm:pt>
    <dgm:pt modelId="{B0497EE0-C77B-4697-A9FE-B6C3A45A0652}" type="pres">
      <dgm:prSet presAssocID="{94A63F45-64BD-456F-B294-02210E74DCB8}" presName="Name37" presStyleLbl="parChTrans1D4" presStyleIdx="9" presStyleCnt="10"/>
      <dgm:spPr/>
    </dgm:pt>
    <dgm:pt modelId="{9D831AFE-82A3-4665-8C93-185D6EDC1990}" type="pres">
      <dgm:prSet presAssocID="{6554BDBE-EFA1-4191-92BF-163FA6D0111F}" presName="hierRoot2" presStyleCnt="0">
        <dgm:presLayoutVars>
          <dgm:hierBranch val="init"/>
        </dgm:presLayoutVars>
      </dgm:prSet>
      <dgm:spPr/>
    </dgm:pt>
    <dgm:pt modelId="{B432664E-EACF-4E00-AB2B-169C08FECBCC}" type="pres">
      <dgm:prSet presAssocID="{6554BDBE-EFA1-4191-92BF-163FA6D0111F}" presName="rootComposite" presStyleCnt="0"/>
      <dgm:spPr/>
    </dgm:pt>
    <dgm:pt modelId="{13A2BC2F-E502-42FB-9C36-DD41C4E81FFD}" type="pres">
      <dgm:prSet presAssocID="{6554BDBE-EFA1-4191-92BF-163FA6D0111F}" presName="rootText" presStyleLbl="node4" presStyleIdx="9" presStyleCnt="10">
        <dgm:presLayoutVars>
          <dgm:chPref val="3"/>
        </dgm:presLayoutVars>
      </dgm:prSet>
      <dgm:spPr/>
    </dgm:pt>
    <dgm:pt modelId="{7E4FFC74-E10D-4814-88C1-A85C84DF6168}" type="pres">
      <dgm:prSet presAssocID="{6554BDBE-EFA1-4191-92BF-163FA6D0111F}" presName="rootConnector" presStyleLbl="node4" presStyleIdx="9" presStyleCnt="10"/>
      <dgm:spPr/>
    </dgm:pt>
    <dgm:pt modelId="{E6033DA2-5F05-48D9-B988-7EF6BF8B17A3}" type="pres">
      <dgm:prSet presAssocID="{6554BDBE-EFA1-4191-92BF-163FA6D0111F}" presName="hierChild4" presStyleCnt="0"/>
      <dgm:spPr/>
    </dgm:pt>
    <dgm:pt modelId="{CC87DEC5-9033-49FC-9AA7-B2D694BBE85D}" type="pres">
      <dgm:prSet presAssocID="{6554BDBE-EFA1-4191-92BF-163FA6D0111F}" presName="hierChild5" presStyleCnt="0"/>
      <dgm:spPr/>
    </dgm:pt>
    <dgm:pt modelId="{6E8258DC-C084-4DE9-B114-DE2A8679173A}" type="pres">
      <dgm:prSet presAssocID="{8BBAAFC4-016E-4894-B345-506B7ECCF436}" presName="hierChild5" presStyleCnt="0"/>
      <dgm:spPr/>
    </dgm:pt>
    <dgm:pt modelId="{3C8013A2-8B53-4FE2-AECD-AED60BCA916D}" type="pres">
      <dgm:prSet presAssocID="{2568117E-04FC-417E-85D1-DA7D17E210B3}" presName="hierChild5" presStyleCnt="0"/>
      <dgm:spPr/>
    </dgm:pt>
    <dgm:pt modelId="{4FEABFDE-C378-4AAA-801E-1F1C4DE2B435}" type="pres">
      <dgm:prSet presAssocID="{26074334-63C2-4831-B5E5-89D0F6B959D6}" presName="hierChild5" presStyleCnt="0"/>
      <dgm:spPr/>
    </dgm:pt>
    <dgm:pt modelId="{14EF5B36-E902-4BBA-87EF-837A10A434D5}" type="pres">
      <dgm:prSet presAssocID="{FACF91C1-3091-4EA5-9A95-21740D6E5FE7}" presName="Name37" presStyleLbl="parChTrans1D2" presStyleIdx="2" presStyleCnt="3"/>
      <dgm:spPr/>
    </dgm:pt>
    <dgm:pt modelId="{57991EB9-B59A-4FE7-A76C-75B7B65F42A5}" type="pres">
      <dgm:prSet presAssocID="{944ED53B-60D1-4D1D-94C6-3B91F4F8C20E}" presName="hierRoot2" presStyleCnt="0">
        <dgm:presLayoutVars>
          <dgm:hierBranch val="init"/>
        </dgm:presLayoutVars>
      </dgm:prSet>
      <dgm:spPr/>
    </dgm:pt>
    <dgm:pt modelId="{FD1D59E7-1066-4927-8E52-20ED6590F602}" type="pres">
      <dgm:prSet presAssocID="{944ED53B-60D1-4D1D-94C6-3B91F4F8C20E}" presName="rootComposite" presStyleCnt="0"/>
      <dgm:spPr/>
    </dgm:pt>
    <dgm:pt modelId="{13BCB0F9-BD16-4C58-978E-DF7E6E9F086D}" type="pres">
      <dgm:prSet presAssocID="{944ED53B-60D1-4D1D-94C6-3B91F4F8C20E}" presName="rootText" presStyleLbl="node2" presStyleIdx="2" presStyleCnt="3">
        <dgm:presLayoutVars>
          <dgm:chPref val="3"/>
        </dgm:presLayoutVars>
      </dgm:prSet>
      <dgm:spPr/>
    </dgm:pt>
    <dgm:pt modelId="{045F8788-B413-4240-A5AC-81ABBBD6583A}" type="pres">
      <dgm:prSet presAssocID="{944ED53B-60D1-4D1D-94C6-3B91F4F8C20E}" presName="rootConnector" presStyleLbl="node2" presStyleIdx="2" presStyleCnt="3"/>
      <dgm:spPr/>
    </dgm:pt>
    <dgm:pt modelId="{B442C498-C49D-4F6C-BB83-4642040207C3}" type="pres">
      <dgm:prSet presAssocID="{944ED53B-60D1-4D1D-94C6-3B91F4F8C20E}" presName="hierChild4" presStyleCnt="0"/>
      <dgm:spPr/>
    </dgm:pt>
    <dgm:pt modelId="{23CB832F-96CF-4CF7-8FFF-F21904434FE8}" type="pres">
      <dgm:prSet presAssocID="{944ED53B-60D1-4D1D-94C6-3B91F4F8C20E}" presName="hierChild5" presStyleCnt="0"/>
      <dgm:spPr/>
    </dgm:pt>
    <dgm:pt modelId="{45366688-F0B6-40CE-9852-A67C23DE9BCE}" type="pres">
      <dgm:prSet presAssocID="{76927F12-FE06-4642-93EF-F96F6D7F1122}" presName="hierChild3" presStyleCnt="0"/>
      <dgm:spPr/>
    </dgm:pt>
  </dgm:ptLst>
  <dgm:cxnLst>
    <dgm:cxn modelId="{97D56402-EE77-4D30-BD4A-4DAD256A603B}" type="presOf" srcId="{8AAB5678-4CCE-4968-8D3F-6CFB38B90278}" destId="{905429F7-1EA7-4BD6-9876-802D6FE02D29}" srcOrd="0" destOrd="0" presId="urn:microsoft.com/office/officeart/2005/8/layout/orgChart1"/>
    <dgm:cxn modelId="{57D38209-A613-4802-9E45-AE9F0168C926}" type="presOf" srcId="{E6EA1E0D-1F79-466C-8C8D-02C34D41AC9C}" destId="{521AF74E-628A-4E63-A60E-130AE367E618}" srcOrd="1" destOrd="0" presId="urn:microsoft.com/office/officeart/2005/8/layout/orgChart1"/>
    <dgm:cxn modelId="{87D28B0C-E458-485C-B39E-B090D6D0AD91}" type="presOf" srcId="{8BBAAFC4-016E-4894-B345-506B7ECCF436}" destId="{5A91E2EC-2781-48FD-8293-4E3B4CBF3861}" srcOrd="1" destOrd="0" presId="urn:microsoft.com/office/officeart/2005/8/layout/orgChart1"/>
    <dgm:cxn modelId="{B688350D-C2F3-4C44-B3B6-BB24925BBCFC}" type="presOf" srcId="{7857F341-2563-43D6-93AA-51015DFC14EE}" destId="{68433787-F7F4-4E92-87E5-381628A5D660}" srcOrd="0" destOrd="0" presId="urn:microsoft.com/office/officeart/2005/8/layout/orgChart1"/>
    <dgm:cxn modelId="{2EE1400D-2369-4EE8-B35B-3D91B14933F1}" type="presOf" srcId="{2D45DA19-DA76-4F32-BD4A-55703E0160A2}" destId="{B0638AB1-A396-41DA-B28A-55CCB8B9564A}" srcOrd="0" destOrd="0" presId="urn:microsoft.com/office/officeart/2005/8/layout/orgChart1"/>
    <dgm:cxn modelId="{5E050D0E-DE90-4B86-88AD-7B71FC19B58A}" type="presOf" srcId="{6554BDBE-EFA1-4191-92BF-163FA6D0111F}" destId="{7E4FFC74-E10D-4814-88C1-A85C84DF6168}" srcOrd="1" destOrd="0" presId="urn:microsoft.com/office/officeart/2005/8/layout/orgChart1"/>
    <dgm:cxn modelId="{99B73010-04E4-47F3-8301-8BE9C08BBCFD}" srcId="{B8795684-B8D4-490A-A34B-F4AB18669B24}" destId="{76927F12-FE06-4642-93EF-F96F6D7F1122}" srcOrd="0" destOrd="0" parTransId="{3573351A-0B03-4FF7-9A1E-83E3C888E013}" sibTransId="{78F73B5B-451D-4885-9031-AAB4E0C543DC}"/>
    <dgm:cxn modelId="{C804A018-99C1-445E-BCC4-66914DEE19C1}" type="presOf" srcId="{375D7AC9-7850-463D-806D-87DDAC4860DB}" destId="{8E14F91F-B856-441C-98FC-5EC09D67682B}" srcOrd="1" destOrd="0" presId="urn:microsoft.com/office/officeart/2005/8/layout/orgChart1"/>
    <dgm:cxn modelId="{C464261A-A945-44C7-A973-91487AFDE43E}" type="presOf" srcId="{26074334-63C2-4831-B5E5-89D0F6B959D6}" destId="{4FF68538-9EFC-4524-AC88-724CD64B9AAF}" srcOrd="0" destOrd="0" presId="urn:microsoft.com/office/officeart/2005/8/layout/orgChart1"/>
    <dgm:cxn modelId="{3DA4CE1A-9A4B-41E9-9D55-187595996669}" srcId="{D5BD3023-4D8C-4F75-89DE-AAEC8D406DA1}" destId="{F95D88EA-D19A-4EC6-82F2-CC93583078DA}" srcOrd="1" destOrd="0" parTransId="{A89DE8A2-0A79-4ACA-B548-286D91BD596C}" sibTransId="{D462D1B4-F391-4CF3-B2F1-0C3F52640447}"/>
    <dgm:cxn modelId="{BF2C801C-3074-4B81-80DA-C9A2758D665A}" srcId="{04367888-3919-408A-ADF4-11DDDC52591B}" destId="{AFD2EB34-E2FE-4CF4-9C55-EB6FE8DB7407}" srcOrd="0" destOrd="0" parTransId="{B6CEF1B0-B89D-4088-A846-2D6172AF8283}" sibTransId="{8B8DFBE3-90DC-4CA7-A743-997E498A0E46}"/>
    <dgm:cxn modelId="{58E70D22-9E13-4DAE-807C-8E95B7320636}" type="presOf" srcId="{0342FA7B-4E6B-4F9D-AD4E-1DD624AF9B53}" destId="{7A1C3658-E177-4492-B75F-9438637B7913}" srcOrd="0" destOrd="0" presId="urn:microsoft.com/office/officeart/2005/8/layout/orgChart1"/>
    <dgm:cxn modelId="{D78D9623-F28D-4F91-A004-C3209326D35D}" type="presOf" srcId="{94A63F45-64BD-456F-B294-02210E74DCB8}" destId="{B0497EE0-C77B-4697-A9FE-B6C3A45A0652}" srcOrd="0" destOrd="0" presId="urn:microsoft.com/office/officeart/2005/8/layout/orgChart1"/>
    <dgm:cxn modelId="{87BBED23-3B63-484B-9ECA-3E700D2AF927}" type="presOf" srcId="{AFD2EB34-E2FE-4CF4-9C55-EB6FE8DB7407}" destId="{109E1B5D-63A3-4893-8192-C20B588F02EC}" srcOrd="1" destOrd="0" presId="urn:microsoft.com/office/officeart/2005/8/layout/orgChart1"/>
    <dgm:cxn modelId="{E3D18128-B1C9-433C-883A-6AD9E9078C4B}" type="presOf" srcId="{04367888-3919-408A-ADF4-11DDDC52591B}" destId="{98C7266B-F27C-48FA-AEA1-05EE9EA1E89B}" srcOrd="1" destOrd="0" presId="urn:microsoft.com/office/officeart/2005/8/layout/orgChart1"/>
    <dgm:cxn modelId="{0E37B128-DD58-496B-B7A8-940417F6CF5A}" type="presOf" srcId="{76927F12-FE06-4642-93EF-F96F6D7F1122}" destId="{D7CA2D4E-E28A-42CE-A4EF-D169054411B9}" srcOrd="1" destOrd="0" presId="urn:microsoft.com/office/officeart/2005/8/layout/orgChart1"/>
    <dgm:cxn modelId="{CF400B2D-69C8-44C2-9FC2-B58ED43E72D4}" type="presOf" srcId="{944ED53B-60D1-4D1D-94C6-3B91F4F8C20E}" destId="{13BCB0F9-BD16-4C58-978E-DF7E6E9F086D}" srcOrd="0" destOrd="0" presId="urn:microsoft.com/office/officeart/2005/8/layout/orgChart1"/>
    <dgm:cxn modelId="{B781AE2D-6294-456F-8311-2F1902C60DBE}" type="presOf" srcId="{FC8FE3BB-53CD-4206-8964-597E8E449120}" destId="{6B44F1ED-8CDF-464B-BD3A-0342EDE2964C}" srcOrd="0" destOrd="0" presId="urn:microsoft.com/office/officeart/2005/8/layout/orgChart1"/>
    <dgm:cxn modelId="{7DA72C2E-8B92-46BB-BD58-7638ECB51553}" type="presOf" srcId="{2568117E-04FC-417E-85D1-DA7D17E210B3}" destId="{5E34EDF9-C6C3-4612-9C01-1739DBFB9AF4}" srcOrd="0" destOrd="0" presId="urn:microsoft.com/office/officeart/2005/8/layout/orgChart1"/>
    <dgm:cxn modelId="{23306931-387D-4790-980A-EAA878CF7921}" srcId="{D5BD3023-4D8C-4F75-89DE-AAEC8D406DA1}" destId="{E6EA1E0D-1F79-466C-8C8D-02C34D41AC9C}" srcOrd="0" destOrd="0" parTransId="{0109FFC5-477A-4FA4-B263-680B46945267}" sibTransId="{71E91D6F-9D52-45DD-9234-EF1B2C2BACFB}"/>
    <dgm:cxn modelId="{C030B831-A0E1-4F26-B13D-126F0329FD21}" type="presOf" srcId="{F95D88EA-D19A-4EC6-82F2-CC93583078DA}" destId="{A69FFA26-9293-43DC-841A-EF4FB105197E}" srcOrd="1" destOrd="0" presId="urn:microsoft.com/office/officeart/2005/8/layout/orgChart1"/>
    <dgm:cxn modelId="{76114635-9463-4F93-B66E-F9F51CC1E14A}" srcId="{76927F12-FE06-4642-93EF-F96F6D7F1122}" destId="{F7020F78-1D8E-4493-8EB4-FC3BD961717D}" srcOrd="0" destOrd="0" parTransId="{CF116576-51CC-463B-9E0B-DFEF080837FD}" sibTransId="{F72AFA30-C176-45BB-9C85-935D2E092DFB}"/>
    <dgm:cxn modelId="{69F58C35-CA5A-4819-A258-8F32F283C6D3}" type="presOf" srcId="{CD68FF1C-7B18-41EE-9F7F-E5B95A127A23}" destId="{DD5B9A7F-CCB1-4E6E-8C70-711B4810B3C9}" srcOrd="1" destOrd="0" presId="urn:microsoft.com/office/officeart/2005/8/layout/orgChart1"/>
    <dgm:cxn modelId="{BD017836-4D7B-4D8F-9496-E399ADEDFAE7}" type="presOf" srcId="{D5BD3023-4D8C-4F75-89DE-AAEC8D406DA1}" destId="{E904F109-F21B-4895-859D-6877F20B4BA4}" srcOrd="1" destOrd="0" presId="urn:microsoft.com/office/officeart/2005/8/layout/orgChart1"/>
    <dgm:cxn modelId="{F132E437-3AA0-4502-B460-50F3A16DEE2D}" type="presOf" srcId="{F95D88EA-D19A-4EC6-82F2-CC93583078DA}" destId="{AE0EB33A-23AB-428B-9C3E-147BFD92783C}" srcOrd="0" destOrd="0" presId="urn:microsoft.com/office/officeart/2005/8/layout/orgChart1"/>
    <dgm:cxn modelId="{FAAE8B5B-277E-4623-AABE-13D82E452268}" type="presOf" srcId="{085E24DC-1B2C-414D-818E-FCB221605D97}" destId="{241C3496-E908-4F6A-8372-99B7CDA98F20}" srcOrd="1" destOrd="0" presId="urn:microsoft.com/office/officeart/2005/8/layout/orgChart1"/>
    <dgm:cxn modelId="{327D975C-13CE-4C34-BADF-E5BB23DD0CB7}" type="presOf" srcId="{0109FFC5-477A-4FA4-B263-680B46945267}" destId="{49CB6829-BC81-45E1-A634-B1E85FC7B361}" srcOrd="0" destOrd="0" presId="urn:microsoft.com/office/officeart/2005/8/layout/orgChart1"/>
    <dgm:cxn modelId="{F5C2795F-1073-4843-B57C-E011EA02BF7F}" type="presOf" srcId="{76927F12-FE06-4642-93EF-F96F6D7F1122}" destId="{0E86D783-CF32-49C2-8331-2A678888A8CA}" srcOrd="0" destOrd="0" presId="urn:microsoft.com/office/officeart/2005/8/layout/orgChart1"/>
    <dgm:cxn modelId="{807A4743-1FBD-4DC5-A24C-D5568F310401}" type="presOf" srcId="{04367888-3919-408A-ADF4-11DDDC52591B}" destId="{A1D7FCFE-C14D-44F1-BAFB-4DF0CA090C83}" srcOrd="0" destOrd="0" presId="urn:microsoft.com/office/officeart/2005/8/layout/orgChart1"/>
    <dgm:cxn modelId="{05358265-BCDD-4039-81EE-128005A96D9F}" type="presOf" srcId="{CD68FF1C-7B18-41EE-9F7F-E5B95A127A23}" destId="{AB9D0938-C2D5-428B-A257-6AE4E0E9EE50}" srcOrd="0" destOrd="0" presId="urn:microsoft.com/office/officeart/2005/8/layout/orgChart1"/>
    <dgm:cxn modelId="{6E36A848-605E-4E90-B22B-620D21482F65}" type="presOf" srcId="{B6CEF1B0-B89D-4088-A846-2D6172AF8283}" destId="{6E9A999D-ED74-4C35-96A5-AB875B1D4C22}" srcOrd="0" destOrd="0" presId="urn:microsoft.com/office/officeart/2005/8/layout/orgChart1"/>
    <dgm:cxn modelId="{EE6E3A4B-887E-4B9D-8109-B3E0817E8F86}" type="presOf" srcId="{6FD0506D-E9D1-4DA9-9050-BAB374DE2017}" destId="{09E29D8A-554E-404F-8F21-F29E466459D7}" srcOrd="1" destOrd="0" presId="urn:microsoft.com/office/officeart/2005/8/layout/orgChart1"/>
    <dgm:cxn modelId="{44F69B4D-A024-4CDF-8D7E-069FEB0D4267}" srcId="{2568117E-04FC-417E-85D1-DA7D17E210B3}" destId="{D5BD3023-4D8C-4F75-89DE-AAEC8D406DA1}" srcOrd="0" destOrd="0" parTransId="{7857F341-2563-43D6-93AA-51015DFC14EE}" sibTransId="{D1ABE06F-1D27-43CD-B516-799E904D99BA}"/>
    <dgm:cxn modelId="{6E001C4F-B20E-439F-9FCD-6F3EACEC5551}" type="presOf" srcId="{FC8BC0B2-F573-4CE3-B94C-CCA7B65B979F}" destId="{AAAD3B18-A11F-4AC4-B9EE-EFBBE2FFC1B1}" srcOrd="0" destOrd="0" presId="urn:microsoft.com/office/officeart/2005/8/layout/orgChart1"/>
    <dgm:cxn modelId="{06CEE971-2564-47AB-9A96-49562CE258DF}" type="presOf" srcId="{6554BDBE-EFA1-4191-92BF-163FA6D0111F}" destId="{13A2BC2F-E502-42FB-9C36-DD41C4E81FFD}" srcOrd="0" destOrd="0" presId="urn:microsoft.com/office/officeart/2005/8/layout/orgChart1"/>
    <dgm:cxn modelId="{A244B453-C1EF-4F38-96E1-0566E445F86B}" type="presOf" srcId="{99AC1B64-8F41-4AE8-B06F-6574DAB85A17}" destId="{A9DF87F5-7512-410F-A101-D1FD1E554C30}" srcOrd="0" destOrd="0" presId="urn:microsoft.com/office/officeart/2005/8/layout/orgChart1"/>
    <dgm:cxn modelId="{4B404176-4BE0-4483-B0C7-2883D4C0322B}" type="presOf" srcId="{A89DE8A2-0A79-4ACA-B548-286D91BD596C}" destId="{EDC923D7-2095-4EBD-8298-AE71688EA652}" srcOrd="0" destOrd="0" presId="urn:microsoft.com/office/officeart/2005/8/layout/orgChart1"/>
    <dgm:cxn modelId="{4CE31E78-4B11-48C4-95AD-A712C093F134}" type="presOf" srcId="{944ED53B-60D1-4D1D-94C6-3B91F4F8C20E}" destId="{045F8788-B413-4240-A5AC-81ABBBD6583A}" srcOrd="1" destOrd="0" presId="urn:microsoft.com/office/officeart/2005/8/layout/orgChart1"/>
    <dgm:cxn modelId="{49E79A59-8B53-4479-8A7D-FB8B64C51D41}" srcId="{0342FA7B-4E6B-4F9D-AD4E-1DD624AF9B53}" destId="{3E645365-3949-46C6-8BCD-3EAA3A9F9C39}" srcOrd="2" destOrd="0" parTransId="{CB44556A-F09D-4214-8953-AFB9AD944F66}" sibTransId="{4077163B-709B-42D9-86E4-88F6E674E728}"/>
    <dgm:cxn modelId="{64CAEA5A-CC76-42E6-A1B5-058DFAB6FEB8}" type="presOf" srcId="{EC62B0C6-E85A-440F-A2CB-20B595A835FF}" destId="{5AE77186-8F18-4D07-B8F8-A7775B1FA949}" srcOrd="0" destOrd="0" presId="urn:microsoft.com/office/officeart/2005/8/layout/orgChart1"/>
    <dgm:cxn modelId="{038A397C-A7D4-4BE5-8E4C-56EFBDEB8EA2}" srcId="{F7020F78-1D8E-4493-8EB4-FC3BD961717D}" destId="{0342FA7B-4E6B-4F9D-AD4E-1DD624AF9B53}" srcOrd="0" destOrd="0" parTransId="{99AC1B64-8F41-4AE8-B06F-6574DAB85A17}" sibTransId="{DDD8DFCB-22D7-408A-8F58-85C2F1429939}"/>
    <dgm:cxn modelId="{D895667F-B451-4259-8DE3-4E95E7D8F335}" type="presOf" srcId="{26074334-63C2-4831-B5E5-89D0F6B959D6}" destId="{CF8AC674-D5EB-4AEB-B988-F1C46327BB59}" srcOrd="1" destOrd="0" presId="urn:microsoft.com/office/officeart/2005/8/layout/orgChart1"/>
    <dgm:cxn modelId="{5855AF81-70E2-4C00-8667-F5FB65F464C3}" type="presOf" srcId="{CB44556A-F09D-4214-8953-AFB9AD944F66}" destId="{7CFC1B29-3922-4CFE-95C1-514C85789CD4}" srcOrd="0" destOrd="0" presId="urn:microsoft.com/office/officeart/2005/8/layout/orgChart1"/>
    <dgm:cxn modelId="{6C2FF882-A2BA-4C2E-9C0D-1931D8DE9434}" type="presOf" srcId="{F7020F78-1D8E-4493-8EB4-FC3BD961717D}" destId="{1098FF67-8914-4EF0-BBBE-97C7EC05FA02}" srcOrd="1" destOrd="0" presId="urn:microsoft.com/office/officeart/2005/8/layout/orgChart1"/>
    <dgm:cxn modelId="{5A13308A-A4DB-433B-9332-0AE50C4E2867}" srcId="{8BBAAFC4-016E-4894-B345-506B7ECCF436}" destId="{6554BDBE-EFA1-4191-92BF-163FA6D0111F}" srcOrd="0" destOrd="0" parTransId="{94A63F45-64BD-456F-B294-02210E74DCB8}" sibTransId="{ABC233EF-8A3F-4F13-A67E-F68F43BE4F9A}"/>
    <dgm:cxn modelId="{6CE3358C-49E9-4668-81EA-2E3EC0F87B5A}" srcId="{0342FA7B-4E6B-4F9D-AD4E-1DD624AF9B53}" destId="{6FD0506D-E9D1-4DA9-9050-BAB374DE2017}" srcOrd="0" destOrd="0" parTransId="{FC8BC0B2-F573-4CE3-B94C-CCA7B65B979F}" sibTransId="{4B4FC39D-3B58-49A6-80CD-2251EB04752D}"/>
    <dgm:cxn modelId="{771DA18C-7476-41EC-9936-0C01497FB6C4}" type="presOf" srcId="{3E645365-3949-46C6-8BCD-3EAA3A9F9C39}" destId="{8E0FDD3B-3E79-4306-8E15-0E1B73818BFD}" srcOrd="0" destOrd="0" presId="urn:microsoft.com/office/officeart/2005/8/layout/orgChart1"/>
    <dgm:cxn modelId="{A377418D-7CAB-4359-A6E9-A35550FBE24A}" type="presOf" srcId="{E6EA1E0D-1F79-466C-8C8D-02C34D41AC9C}" destId="{0764558B-22AA-4D61-A3C2-E1C042B59F2F}" srcOrd="0" destOrd="0" presId="urn:microsoft.com/office/officeart/2005/8/layout/orgChart1"/>
    <dgm:cxn modelId="{70CC058E-DD2B-451F-95D6-D33C2565BED2}" type="presOf" srcId="{6FD0506D-E9D1-4DA9-9050-BAB374DE2017}" destId="{D4227733-2FB8-40C5-B031-1EE7F96D74B0}" srcOrd="0" destOrd="0" presId="urn:microsoft.com/office/officeart/2005/8/layout/orgChart1"/>
    <dgm:cxn modelId="{0900798F-E227-473C-93EA-2003F97050B4}" srcId="{26074334-63C2-4831-B5E5-89D0F6B959D6}" destId="{2568117E-04FC-417E-85D1-DA7D17E210B3}" srcOrd="1" destOrd="0" parTransId="{2D45DA19-DA76-4F32-BD4A-55703E0160A2}" sibTransId="{92E500B9-AE7F-4440-B0D2-EC4ADD97310C}"/>
    <dgm:cxn modelId="{B13C4A90-0E99-48C5-875A-6CEE91C1D585}" srcId="{F7020F78-1D8E-4493-8EB4-FC3BD961717D}" destId="{04367888-3919-408A-ADF4-11DDDC52591B}" srcOrd="1" destOrd="0" parTransId="{F5ED4F07-123D-4266-A0AA-9E45C19B831D}" sibTransId="{6A3CAFD7-08AE-4530-87E3-79E0A0D7C4C2}"/>
    <dgm:cxn modelId="{06CDF094-E853-466C-AEDA-BEC3DDEB162B}" type="presOf" srcId="{2568117E-04FC-417E-85D1-DA7D17E210B3}" destId="{E251E2EC-5FB4-4CB0-9F1E-ACCD56852C85}" srcOrd="1" destOrd="0" presId="urn:microsoft.com/office/officeart/2005/8/layout/orgChart1"/>
    <dgm:cxn modelId="{1AD3129B-0A80-43AE-8641-E50C80F0BE1F}" type="presOf" srcId="{3E645365-3949-46C6-8BCD-3EAA3A9F9C39}" destId="{771382B4-D648-4DAE-A11B-AE0012A53A9F}" srcOrd="1" destOrd="0" presId="urn:microsoft.com/office/officeart/2005/8/layout/orgChart1"/>
    <dgm:cxn modelId="{990C5FA2-AB2A-4A36-AFC5-1C26C569D1E8}" type="presOf" srcId="{958C6DCE-3218-4938-9B47-633F3254181F}" destId="{69D73107-BF2A-41DC-930E-CE3B8561435A}" srcOrd="0" destOrd="0" presId="urn:microsoft.com/office/officeart/2005/8/layout/orgChart1"/>
    <dgm:cxn modelId="{2F5C82A2-0ADB-4465-8F9D-C539463DDE7A}" srcId="{0342FA7B-4E6B-4F9D-AD4E-1DD624AF9B53}" destId="{085E24DC-1B2C-414D-818E-FCB221605D97}" srcOrd="1" destOrd="0" parTransId="{EC62B0C6-E85A-440F-A2CB-20B595A835FF}" sibTransId="{EE6B6C0A-53DA-4F4F-B66E-2A8B6B9331E3}"/>
    <dgm:cxn modelId="{C46B21AE-214D-4AA1-BC38-CC54A563676A}" srcId="{26074334-63C2-4831-B5E5-89D0F6B959D6}" destId="{CD68FF1C-7B18-41EE-9F7F-E5B95A127A23}" srcOrd="0" destOrd="0" parTransId="{8AAB5678-4CCE-4968-8D3F-6CFB38B90278}" sibTransId="{7D06B603-DD36-4129-8757-EDB6FCA0C5D3}"/>
    <dgm:cxn modelId="{678988B6-7CAC-4AD1-B49B-F5FFD174EECF}" type="presOf" srcId="{B8795684-B8D4-490A-A34B-F4AB18669B24}" destId="{78188CEC-41F9-4CE8-8D00-346E68E8D602}" srcOrd="0" destOrd="0" presId="urn:microsoft.com/office/officeart/2005/8/layout/orgChart1"/>
    <dgm:cxn modelId="{9C4435B8-D7D8-4BA1-89C3-ED0C1F611B68}" srcId="{76927F12-FE06-4642-93EF-F96F6D7F1122}" destId="{26074334-63C2-4831-B5E5-89D0F6B959D6}" srcOrd="1" destOrd="0" parTransId="{958C6DCE-3218-4938-9B47-633F3254181F}" sibTransId="{8A297333-29DA-4B88-968F-A48CE332F758}"/>
    <dgm:cxn modelId="{2425FFBE-B0F8-4D65-B942-0CD4C03046D0}" type="presOf" srcId="{F5ED4F07-123D-4266-A0AA-9E45C19B831D}" destId="{E154C73D-7F31-4DA4-8654-0C055D8CF138}" srcOrd="0" destOrd="0" presId="urn:microsoft.com/office/officeart/2005/8/layout/orgChart1"/>
    <dgm:cxn modelId="{7D93BFC3-8BE5-4768-AC70-3D0CB3CB0802}" type="presOf" srcId="{0342FA7B-4E6B-4F9D-AD4E-1DD624AF9B53}" destId="{91D6BA34-65EA-408F-AB11-9A0555FC2340}" srcOrd="1" destOrd="0" presId="urn:microsoft.com/office/officeart/2005/8/layout/orgChart1"/>
    <dgm:cxn modelId="{AC0A04CC-9CF2-4B09-81F7-29FC5809EA16}" type="presOf" srcId="{FACF91C1-3091-4EA5-9A95-21740D6E5FE7}" destId="{14EF5B36-E902-4BBA-87EF-837A10A434D5}" srcOrd="0" destOrd="0" presId="urn:microsoft.com/office/officeart/2005/8/layout/orgChart1"/>
    <dgm:cxn modelId="{C01324CC-9718-46C2-B974-ADD91A450232}" type="presOf" srcId="{375D7AC9-7850-463D-806D-87DDAC4860DB}" destId="{F423BAE4-005E-4ECF-9761-08BB75A2FE74}" srcOrd="0" destOrd="0" presId="urn:microsoft.com/office/officeart/2005/8/layout/orgChart1"/>
    <dgm:cxn modelId="{00566BCC-6B83-4D50-B56D-FAE2DCD92BFC}" type="presOf" srcId="{D5BD3023-4D8C-4F75-89DE-AAEC8D406DA1}" destId="{CA3A9C9E-91C7-4805-876D-7D7BD3172CAB}" srcOrd="0" destOrd="0" presId="urn:microsoft.com/office/officeart/2005/8/layout/orgChart1"/>
    <dgm:cxn modelId="{A29E64D8-80F5-4440-9C44-3032FA0A8E7F}" type="presOf" srcId="{CF116576-51CC-463B-9E0B-DFEF080837FD}" destId="{7A92FF8A-1BF9-4AE9-A5A6-C5A4263E5D88}" srcOrd="0" destOrd="0" presId="urn:microsoft.com/office/officeart/2005/8/layout/orgChart1"/>
    <dgm:cxn modelId="{A0B758E0-F4C2-4C74-8C62-90BBDBF66A05}" type="presOf" srcId="{6E1AF306-B351-4527-827D-40017D128275}" destId="{2BCDF63C-FEA2-4028-BED7-ACB0D065D925}" srcOrd="0" destOrd="0" presId="urn:microsoft.com/office/officeart/2005/8/layout/orgChart1"/>
    <dgm:cxn modelId="{B08570E2-1C3B-45F9-AE09-6054BC4670BF}" srcId="{CD68FF1C-7B18-41EE-9F7F-E5B95A127A23}" destId="{375D7AC9-7850-463D-806D-87DDAC4860DB}" srcOrd="0" destOrd="0" parTransId="{6E1AF306-B351-4527-827D-40017D128275}" sibTransId="{83B9BC2A-77F9-466C-9B20-250E7323367B}"/>
    <dgm:cxn modelId="{B3702DEA-EDA6-431E-BBED-02686A7AE71B}" type="presOf" srcId="{F7020F78-1D8E-4493-8EB4-FC3BD961717D}" destId="{5BA7E124-A598-4FAB-8886-6B93A4B6015B}" srcOrd="0" destOrd="0" presId="urn:microsoft.com/office/officeart/2005/8/layout/orgChart1"/>
    <dgm:cxn modelId="{61FED1F2-A97F-4216-A8EB-D2E60B4608C3}" type="presOf" srcId="{AFD2EB34-E2FE-4CF4-9C55-EB6FE8DB7407}" destId="{867B3D7A-0F39-4AF9-88DA-FA3B6E034D07}" srcOrd="0" destOrd="0" presId="urn:microsoft.com/office/officeart/2005/8/layout/orgChart1"/>
    <dgm:cxn modelId="{E8A30BF4-184E-4EB5-BBF2-55467A187EF7}" srcId="{2568117E-04FC-417E-85D1-DA7D17E210B3}" destId="{8BBAAFC4-016E-4894-B345-506B7ECCF436}" srcOrd="1" destOrd="0" parTransId="{FC8FE3BB-53CD-4206-8964-597E8E449120}" sibTransId="{77945872-2584-442A-825B-F03E1099C486}"/>
    <dgm:cxn modelId="{E95DC2F9-8225-44B1-85E0-4A7A8EA0AC17}" type="presOf" srcId="{085E24DC-1B2C-414D-818E-FCB221605D97}" destId="{2E74607D-D2A6-407E-8371-9D7269712F51}" srcOrd="0" destOrd="0" presId="urn:microsoft.com/office/officeart/2005/8/layout/orgChart1"/>
    <dgm:cxn modelId="{9B0ED3F9-971B-482C-BD73-3F987B1D4AE3}" srcId="{76927F12-FE06-4642-93EF-F96F6D7F1122}" destId="{944ED53B-60D1-4D1D-94C6-3B91F4F8C20E}" srcOrd="2" destOrd="0" parTransId="{FACF91C1-3091-4EA5-9A95-21740D6E5FE7}" sibTransId="{03572788-FBAA-4424-AF2E-B3212FDAEA0A}"/>
    <dgm:cxn modelId="{8E927BFC-35A1-4B95-BAAD-E72A37AAD0CC}" type="presOf" srcId="{8BBAAFC4-016E-4894-B345-506B7ECCF436}" destId="{BDDD39A7-BFC4-445D-B9A9-B02623507F51}" srcOrd="0" destOrd="0" presId="urn:microsoft.com/office/officeart/2005/8/layout/orgChart1"/>
    <dgm:cxn modelId="{173C32BE-6878-442C-915D-68AA314BC8A3}" type="presParOf" srcId="{78188CEC-41F9-4CE8-8D00-346E68E8D602}" destId="{652185FC-8561-4FCC-9BF1-64AC0A9FF070}" srcOrd="0" destOrd="0" presId="urn:microsoft.com/office/officeart/2005/8/layout/orgChart1"/>
    <dgm:cxn modelId="{6E9FB01F-7658-4E51-8FBC-C4D6647EC075}" type="presParOf" srcId="{652185FC-8561-4FCC-9BF1-64AC0A9FF070}" destId="{E61E4261-2B77-400B-97D6-30E3EACB296F}" srcOrd="0" destOrd="0" presId="urn:microsoft.com/office/officeart/2005/8/layout/orgChart1"/>
    <dgm:cxn modelId="{D4FE077E-0547-4450-89DE-BADC1AB4B846}" type="presParOf" srcId="{E61E4261-2B77-400B-97D6-30E3EACB296F}" destId="{0E86D783-CF32-49C2-8331-2A678888A8CA}" srcOrd="0" destOrd="0" presId="urn:microsoft.com/office/officeart/2005/8/layout/orgChart1"/>
    <dgm:cxn modelId="{31ABFB20-1B2A-4592-93EC-35CD78690573}" type="presParOf" srcId="{E61E4261-2B77-400B-97D6-30E3EACB296F}" destId="{D7CA2D4E-E28A-42CE-A4EF-D169054411B9}" srcOrd="1" destOrd="0" presId="urn:microsoft.com/office/officeart/2005/8/layout/orgChart1"/>
    <dgm:cxn modelId="{61C4A5EA-518A-4301-B933-24B8257AF55D}" type="presParOf" srcId="{652185FC-8561-4FCC-9BF1-64AC0A9FF070}" destId="{D0B58157-F428-4D57-A099-035A4EB060B3}" srcOrd="1" destOrd="0" presId="urn:microsoft.com/office/officeart/2005/8/layout/orgChart1"/>
    <dgm:cxn modelId="{6E735BC4-6B80-494C-BFFC-645ACA882975}" type="presParOf" srcId="{D0B58157-F428-4D57-A099-035A4EB060B3}" destId="{7A92FF8A-1BF9-4AE9-A5A6-C5A4263E5D88}" srcOrd="0" destOrd="0" presId="urn:microsoft.com/office/officeart/2005/8/layout/orgChart1"/>
    <dgm:cxn modelId="{41116997-C525-4B03-8DE3-A9E3D7799734}" type="presParOf" srcId="{D0B58157-F428-4D57-A099-035A4EB060B3}" destId="{F729CF79-633D-4C6D-B3E6-94CAFFA21AD7}" srcOrd="1" destOrd="0" presId="urn:microsoft.com/office/officeart/2005/8/layout/orgChart1"/>
    <dgm:cxn modelId="{4192375E-9F83-486A-83BB-7A726077AB3E}" type="presParOf" srcId="{F729CF79-633D-4C6D-B3E6-94CAFFA21AD7}" destId="{8E6F8598-4767-4794-9286-B5FE88B31DA2}" srcOrd="0" destOrd="0" presId="urn:microsoft.com/office/officeart/2005/8/layout/orgChart1"/>
    <dgm:cxn modelId="{B4219019-E564-4DB9-9421-7B87924591F9}" type="presParOf" srcId="{8E6F8598-4767-4794-9286-B5FE88B31DA2}" destId="{5BA7E124-A598-4FAB-8886-6B93A4B6015B}" srcOrd="0" destOrd="0" presId="urn:microsoft.com/office/officeart/2005/8/layout/orgChart1"/>
    <dgm:cxn modelId="{82E92093-A2EE-44F4-82F0-A2C6666634A1}" type="presParOf" srcId="{8E6F8598-4767-4794-9286-B5FE88B31DA2}" destId="{1098FF67-8914-4EF0-BBBE-97C7EC05FA02}" srcOrd="1" destOrd="0" presId="urn:microsoft.com/office/officeart/2005/8/layout/orgChart1"/>
    <dgm:cxn modelId="{D793C21C-21EA-48E9-9B27-B571460135DD}" type="presParOf" srcId="{F729CF79-633D-4C6D-B3E6-94CAFFA21AD7}" destId="{87BC9897-E97C-45AC-9E2D-859882F446DD}" srcOrd="1" destOrd="0" presId="urn:microsoft.com/office/officeart/2005/8/layout/orgChart1"/>
    <dgm:cxn modelId="{841703EF-7927-4052-B41F-BB3548BD30D4}" type="presParOf" srcId="{87BC9897-E97C-45AC-9E2D-859882F446DD}" destId="{A9DF87F5-7512-410F-A101-D1FD1E554C30}" srcOrd="0" destOrd="0" presId="urn:microsoft.com/office/officeart/2005/8/layout/orgChart1"/>
    <dgm:cxn modelId="{FFE80D87-B61E-4F86-80DE-4330846898C4}" type="presParOf" srcId="{87BC9897-E97C-45AC-9E2D-859882F446DD}" destId="{5C8CC795-4AB8-4E4A-8FDD-43135CDBA81C}" srcOrd="1" destOrd="0" presId="urn:microsoft.com/office/officeart/2005/8/layout/orgChart1"/>
    <dgm:cxn modelId="{4EE7E978-52E0-46CC-AEC8-F7967F7879E6}" type="presParOf" srcId="{5C8CC795-4AB8-4E4A-8FDD-43135CDBA81C}" destId="{3EFE985E-7E35-4981-9172-2BDCF4502AAE}" srcOrd="0" destOrd="0" presId="urn:microsoft.com/office/officeart/2005/8/layout/orgChart1"/>
    <dgm:cxn modelId="{C766D1D2-81D2-4BDC-BFED-D3CAB254AFEB}" type="presParOf" srcId="{3EFE985E-7E35-4981-9172-2BDCF4502AAE}" destId="{7A1C3658-E177-4492-B75F-9438637B7913}" srcOrd="0" destOrd="0" presId="urn:microsoft.com/office/officeart/2005/8/layout/orgChart1"/>
    <dgm:cxn modelId="{54A1F4EE-30A4-4EAB-AE7C-10D772E5E179}" type="presParOf" srcId="{3EFE985E-7E35-4981-9172-2BDCF4502AAE}" destId="{91D6BA34-65EA-408F-AB11-9A0555FC2340}" srcOrd="1" destOrd="0" presId="urn:microsoft.com/office/officeart/2005/8/layout/orgChart1"/>
    <dgm:cxn modelId="{D7ED7A90-F6A3-4C59-80EE-8A19DE51315D}" type="presParOf" srcId="{5C8CC795-4AB8-4E4A-8FDD-43135CDBA81C}" destId="{B38A77C0-68F9-4679-A46B-828A6A5FFAB0}" srcOrd="1" destOrd="0" presId="urn:microsoft.com/office/officeart/2005/8/layout/orgChart1"/>
    <dgm:cxn modelId="{AADF0B2B-BEEF-4546-A059-F46CFCE88390}" type="presParOf" srcId="{B38A77C0-68F9-4679-A46B-828A6A5FFAB0}" destId="{AAAD3B18-A11F-4AC4-B9EE-EFBBE2FFC1B1}" srcOrd="0" destOrd="0" presId="urn:microsoft.com/office/officeart/2005/8/layout/orgChart1"/>
    <dgm:cxn modelId="{496C0C35-BD74-43B6-A2B2-6485E8FF0B6F}" type="presParOf" srcId="{B38A77C0-68F9-4679-A46B-828A6A5FFAB0}" destId="{3F279EF4-24CD-4978-86F4-40777B026D04}" srcOrd="1" destOrd="0" presId="urn:microsoft.com/office/officeart/2005/8/layout/orgChart1"/>
    <dgm:cxn modelId="{BF502166-4F38-47FC-B462-EC4F962745FC}" type="presParOf" srcId="{3F279EF4-24CD-4978-86F4-40777B026D04}" destId="{4E54FCFF-BB14-4F0C-9072-FC0699F83D9E}" srcOrd="0" destOrd="0" presId="urn:microsoft.com/office/officeart/2005/8/layout/orgChart1"/>
    <dgm:cxn modelId="{C3A55B62-16DA-4F4A-B35C-4E1D2992D429}" type="presParOf" srcId="{4E54FCFF-BB14-4F0C-9072-FC0699F83D9E}" destId="{D4227733-2FB8-40C5-B031-1EE7F96D74B0}" srcOrd="0" destOrd="0" presId="urn:microsoft.com/office/officeart/2005/8/layout/orgChart1"/>
    <dgm:cxn modelId="{182B0079-1D05-4FF4-9B5B-E88B534895E9}" type="presParOf" srcId="{4E54FCFF-BB14-4F0C-9072-FC0699F83D9E}" destId="{09E29D8A-554E-404F-8F21-F29E466459D7}" srcOrd="1" destOrd="0" presId="urn:microsoft.com/office/officeart/2005/8/layout/orgChart1"/>
    <dgm:cxn modelId="{6AC22BB1-ADE3-4FDC-B540-7670BC297CDE}" type="presParOf" srcId="{3F279EF4-24CD-4978-86F4-40777B026D04}" destId="{47E48BA1-E543-4C0D-89D4-2EE06203E8BD}" srcOrd="1" destOrd="0" presId="urn:microsoft.com/office/officeart/2005/8/layout/orgChart1"/>
    <dgm:cxn modelId="{2B221D28-59E9-4BB0-9075-37421F108765}" type="presParOf" srcId="{3F279EF4-24CD-4978-86F4-40777B026D04}" destId="{0CC01BCC-87F6-481E-95A4-6067DB9A22B4}" srcOrd="2" destOrd="0" presId="urn:microsoft.com/office/officeart/2005/8/layout/orgChart1"/>
    <dgm:cxn modelId="{6732422A-4214-4A73-A3BB-6E226A010B9D}" type="presParOf" srcId="{B38A77C0-68F9-4679-A46B-828A6A5FFAB0}" destId="{5AE77186-8F18-4D07-B8F8-A7775B1FA949}" srcOrd="2" destOrd="0" presId="urn:microsoft.com/office/officeart/2005/8/layout/orgChart1"/>
    <dgm:cxn modelId="{19A25074-B6A9-4296-9CB4-E33064AACB9D}" type="presParOf" srcId="{B38A77C0-68F9-4679-A46B-828A6A5FFAB0}" destId="{BA30A281-6C22-4005-9254-95111DFB76D2}" srcOrd="3" destOrd="0" presId="urn:microsoft.com/office/officeart/2005/8/layout/orgChart1"/>
    <dgm:cxn modelId="{66BD8A6F-154D-4A61-A846-87D4E66D9C63}" type="presParOf" srcId="{BA30A281-6C22-4005-9254-95111DFB76D2}" destId="{4A60DD54-34EF-4EDC-AB3F-E92AD46A0A8C}" srcOrd="0" destOrd="0" presId="urn:microsoft.com/office/officeart/2005/8/layout/orgChart1"/>
    <dgm:cxn modelId="{69D31E2F-3681-4DE4-AE01-8005FE1F7A98}" type="presParOf" srcId="{4A60DD54-34EF-4EDC-AB3F-E92AD46A0A8C}" destId="{2E74607D-D2A6-407E-8371-9D7269712F51}" srcOrd="0" destOrd="0" presId="urn:microsoft.com/office/officeart/2005/8/layout/orgChart1"/>
    <dgm:cxn modelId="{CCFD0CC0-27A2-48AD-A390-87B8139460E1}" type="presParOf" srcId="{4A60DD54-34EF-4EDC-AB3F-E92AD46A0A8C}" destId="{241C3496-E908-4F6A-8372-99B7CDA98F20}" srcOrd="1" destOrd="0" presId="urn:microsoft.com/office/officeart/2005/8/layout/orgChart1"/>
    <dgm:cxn modelId="{E88EC07D-D8A7-4FE9-B535-2A9B8DC10007}" type="presParOf" srcId="{BA30A281-6C22-4005-9254-95111DFB76D2}" destId="{41C4CC7C-699E-4416-87C3-AA499D0915E0}" srcOrd="1" destOrd="0" presId="urn:microsoft.com/office/officeart/2005/8/layout/orgChart1"/>
    <dgm:cxn modelId="{CFF7FB71-F66F-43D3-BBC0-C4AAD2038F21}" type="presParOf" srcId="{BA30A281-6C22-4005-9254-95111DFB76D2}" destId="{E6ABF1B3-013A-4B34-9E5E-1FA1DC0F143E}" srcOrd="2" destOrd="0" presId="urn:microsoft.com/office/officeart/2005/8/layout/orgChart1"/>
    <dgm:cxn modelId="{4D65FD3A-1329-4012-B186-6563BBDDC7C8}" type="presParOf" srcId="{B38A77C0-68F9-4679-A46B-828A6A5FFAB0}" destId="{7CFC1B29-3922-4CFE-95C1-514C85789CD4}" srcOrd="4" destOrd="0" presId="urn:microsoft.com/office/officeart/2005/8/layout/orgChart1"/>
    <dgm:cxn modelId="{FED69A85-80CF-42C0-A233-63464934E086}" type="presParOf" srcId="{B38A77C0-68F9-4679-A46B-828A6A5FFAB0}" destId="{C467AF1B-E02A-4C76-A57B-0DBD271FFA56}" srcOrd="5" destOrd="0" presId="urn:microsoft.com/office/officeart/2005/8/layout/orgChart1"/>
    <dgm:cxn modelId="{45104AC9-3B38-4E42-85EB-0CDB6A9C85DF}" type="presParOf" srcId="{C467AF1B-E02A-4C76-A57B-0DBD271FFA56}" destId="{D16293C6-38E7-446B-AD0F-28BAE901C47A}" srcOrd="0" destOrd="0" presId="urn:microsoft.com/office/officeart/2005/8/layout/orgChart1"/>
    <dgm:cxn modelId="{315DFECD-FB65-47AB-98B2-C9969D2974B2}" type="presParOf" srcId="{D16293C6-38E7-446B-AD0F-28BAE901C47A}" destId="{8E0FDD3B-3E79-4306-8E15-0E1B73818BFD}" srcOrd="0" destOrd="0" presId="urn:microsoft.com/office/officeart/2005/8/layout/orgChart1"/>
    <dgm:cxn modelId="{ACAA8CE8-1CC1-4B1F-B984-CC28AC779BF2}" type="presParOf" srcId="{D16293C6-38E7-446B-AD0F-28BAE901C47A}" destId="{771382B4-D648-4DAE-A11B-AE0012A53A9F}" srcOrd="1" destOrd="0" presId="urn:microsoft.com/office/officeart/2005/8/layout/orgChart1"/>
    <dgm:cxn modelId="{8AE68034-1B55-4B98-AE71-37CE0320D345}" type="presParOf" srcId="{C467AF1B-E02A-4C76-A57B-0DBD271FFA56}" destId="{6BB4398E-577D-4FEF-BD87-2F5E167D2644}" srcOrd="1" destOrd="0" presId="urn:microsoft.com/office/officeart/2005/8/layout/orgChart1"/>
    <dgm:cxn modelId="{F96DBC15-6095-4A24-93C1-522562C489A0}" type="presParOf" srcId="{C467AF1B-E02A-4C76-A57B-0DBD271FFA56}" destId="{C86703D3-C883-44E2-B225-7645CA8B5AB9}" srcOrd="2" destOrd="0" presId="urn:microsoft.com/office/officeart/2005/8/layout/orgChart1"/>
    <dgm:cxn modelId="{2E6DA529-5B8E-4DA0-9915-156B8118755F}" type="presParOf" srcId="{5C8CC795-4AB8-4E4A-8FDD-43135CDBA81C}" destId="{8C631204-7631-4156-8BE0-FDBDFA6D3608}" srcOrd="2" destOrd="0" presId="urn:microsoft.com/office/officeart/2005/8/layout/orgChart1"/>
    <dgm:cxn modelId="{F063D2BB-D9FD-41FB-BC90-4B707ADED7CD}" type="presParOf" srcId="{87BC9897-E97C-45AC-9E2D-859882F446DD}" destId="{E154C73D-7F31-4DA4-8654-0C055D8CF138}" srcOrd="2" destOrd="0" presId="urn:microsoft.com/office/officeart/2005/8/layout/orgChart1"/>
    <dgm:cxn modelId="{82E10C47-C2B2-4E1C-8BEB-B6BAA8B9ADF6}" type="presParOf" srcId="{87BC9897-E97C-45AC-9E2D-859882F446DD}" destId="{6FD790AF-0D43-4CA5-9FC5-F8E1E0B1DE4F}" srcOrd="3" destOrd="0" presId="urn:microsoft.com/office/officeart/2005/8/layout/orgChart1"/>
    <dgm:cxn modelId="{4DB80683-5C30-40D8-8332-FDB7007C2D6B}" type="presParOf" srcId="{6FD790AF-0D43-4CA5-9FC5-F8E1E0B1DE4F}" destId="{9E3EA5CB-5B67-4569-8297-CBEF45189C84}" srcOrd="0" destOrd="0" presId="urn:microsoft.com/office/officeart/2005/8/layout/orgChart1"/>
    <dgm:cxn modelId="{2FD25EB7-0F51-410D-A75B-3A42D9E20D08}" type="presParOf" srcId="{9E3EA5CB-5B67-4569-8297-CBEF45189C84}" destId="{A1D7FCFE-C14D-44F1-BAFB-4DF0CA090C83}" srcOrd="0" destOrd="0" presId="urn:microsoft.com/office/officeart/2005/8/layout/orgChart1"/>
    <dgm:cxn modelId="{DDE97A2E-ECAF-4A86-9E1C-7C20B3E6921C}" type="presParOf" srcId="{9E3EA5CB-5B67-4569-8297-CBEF45189C84}" destId="{98C7266B-F27C-48FA-AEA1-05EE9EA1E89B}" srcOrd="1" destOrd="0" presId="urn:microsoft.com/office/officeart/2005/8/layout/orgChart1"/>
    <dgm:cxn modelId="{FFB2D2FD-E4C0-4C6B-9054-FB24E5CF9E35}" type="presParOf" srcId="{6FD790AF-0D43-4CA5-9FC5-F8E1E0B1DE4F}" destId="{E98F001A-35F2-4B25-921D-0550CDA85318}" srcOrd="1" destOrd="0" presId="urn:microsoft.com/office/officeart/2005/8/layout/orgChart1"/>
    <dgm:cxn modelId="{ED513B5B-918D-4607-B5D5-C57A32095DDA}" type="presParOf" srcId="{E98F001A-35F2-4B25-921D-0550CDA85318}" destId="{6E9A999D-ED74-4C35-96A5-AB875B1D4C22}" srcOrd="0" destOrd="0" presId="urn:microsoft.com/office/officeart/2005/8/layout/orgChart1"/>
    <dgm:cxn modelId="{372920C5-13A4-4E7C-A6B5-A9C783115213}" type="presParOf" srcId="{E98F001A-35F2-4B25-921D-0550CDA85318}" destId="{09A4A11D-7AAA-4840-BCF8-F81C261A5C7B}" srcOrd="1" destOrd="0" presId="urn:microsoft.com/office/officeart/2005/8/layout/orgChart1"/>
    <dgm:cxn modelId="{6DB15215-641A-4EC3-870A-672A6E91FCCA}" type="presParOf" srcId="{09A4A11D-7AAA-4840-BCF8-F81C261A5C7B}" destId="{B72E4F28-075C-4BEC-8C21-332E81312EE9}" srcOrd="0" destOrd="0" presId="urn:microsoft.com/office/officeart/2005/8/layout/orgChart1"/>
    <dgm:cxn modelId="{330FD98A-F671-43C9-98C1-4621B5D72ABB}" type="presParOf" srcId="{B72E4F28-075C-4BEC-8C21-332E81312EE9}" destId="{867B3D7A-0F39-4AF9-88DA-FA3B6E034D07}" srcOrd="0" destOrd="0" presId="urn:microsoft.com/office/officeart/2005/8/layout/orgChart1"/>
    <dgm:cxn modelId="{455BBC80-66F6-4DFC-85AC-FE20A717AC06}" type="presParOf" srcId="{B72E4F28-075C-4BEC-8C21-332E81312EE9}" destId="{109E1B5D-63A3-4893-8192-C20B588F02EC}" srcOrd="1" destOrd="0" presId="urn:microsoft.com/office/officeart/2005/8/layout/orgChart1"/>
    <dgm:cxn modelId="{51E67881-B670-4ABB-8B6A-CA6CC66AE1EE}" type="presParOf" srcId="{09A4A11D-7AAA-4840-BCF8-F81C261A5C7B}" destId="{9A409F4D-C1C9-4F47-99DD-89D8ECE09F99}" srcOrd="1" destOrd="0" presId="urn:microsoft.com/office/officeart/2005/8/layout/orgChart1"/>
    <dgm:cxn modelId="{1C497816-9BE9-468F-84A1-B68ED5975583}" type="presParOf" srcId="{09A4A11D-7AAA-4840-BCF8-F81C261A5C7B}" destId="{3C4A7587-1D1E-471D-A9FA-CFFE5CA2723F}" srcOrd="2" destOrd="0" presId="urn:microsoft.com/office/officeart/2005/8/layout/orgChart1"/>
    <dgm:cxn modelId="{15C15C8F-28AC-42FE-BB04-1B10029A1900}" type="presParOf" srcId="{6FD790AF-0D43-4CA5-9FC5-F8E1E0B1DE4F}" destId="{5324DED2-451B-4DBF-8D13-791BB87AD685}" srcOrd="2" destOrd="0" presId="urn:microsoft.com/office/officeart/2005/8/layout/orgChart1"/>
    <dgm:cxn modelId="{1D6F2E1C-4CEA-4CA5-9A0D-35B86CC52D4F}" type="presParOf" srcId="{F729CF79-633D-4C6D-B3E6-94CAFFA21AD7}" destId="{8E1AF6F5-6B96-44F1-89E1-4344FA49404E}" srcOrd="2" destOrd="0" presId="urn:microsoft.com/office/officeart/2005/8/layout/orgChart1"/>
    <dgm:cxn modelId="{C2603470-CE13-4DAD-B500-AD0A2E25AAC2}" type="presParOf" srcId="{D0B58157-F428-4D57-A099-035A4EB060B3}" destId="{69D73107-BF2A-41DC-930E-CE3B8561435A}" srcOrd="2" destOrd="0" presId="urn:microsoft.com/office/officeart/2005/8/layout/orgChart1"/>
    <dgm:cxn modelId="{B77B5575-F059-4BD1-A087-C0722A12091E}" type="presParOf" srcId="{D0B58157-F428-4D57-A099-035A4EB060B3}" destId="{1E8C2D9F-1E47-4E0F-AFA0-9C7555D3E463}" srcOrd="3" destOrd="0" presId="urn:microsoft.com/office/officeart/2005/8/layout/orgChart1"/>
    <dgm:cxn modelId="{A9149803-E7EB-48E8-A0DE-82C45E8E576B}" type="presParOf" srcId="{1E8C2D9F-1E47-4E0F-AFA0-9C7555D3E463}" destId="{077B0E53-D271-4CC5-B39F-1150594E310A}" srcOrd="0" destOrd="0" presId="urn:microsoft.com/office/officeart/2005/8/layout/orgChart1"/>
    <dgm:cxn modelId="{C9EE80CA-81F2-4D28-A249-350C15AE4FBF}" type="presParOf" srcId="{077B0E53-D271-4CC5-B39F-1150594E310A}" destId="{4FF68538-9EFC-4524-AC88-724CD64B9AAF}" srcOrd="0" destOrd="0" presId="urn:microsoft.com/office/officeart/2005/8/layout/orgChart1"/>
    <dgm:cxn modelId="{E19F9C3D-DD51-4345-ACFE-C87D58134C88}" type="presParOf" srcId="{077B0E53-D271-4CC5-B39F-1150594E310A}" destId="{CF8AC674-D5EB-4AEB-B988-F1C46327BB59}" srcOrd="1" destOrd="0" presId="urn:microsoft.com/office/officeart/2005/8/layout/orgChart1"/>
    <dgm:cxn modelId="{66E8195F-1037-4614-AC69-4A0EC485AC9B}" type="presParOf" srcId="{1E8C2D9F-1E47-4E0F-AFA0-9C7555D3E463}" destId="{EE8DCCE5-04F1-470E-8795-442EFC4D7260}" srcOrd="1" destOrd="0" presId="urn:microsoft.com/office/officeart/2005/8/layout/orgChart1"/>
    <dgm:cxn modelId="{9F50419E-0078-4750-800B-F21E4A708ED3}" type="presParOf" srcId="{EE8DCCE5-04F1-470E-8795-442EFC4D7260}" destId="{905429F7-1EA7-4BD6-9876-802D6FE02D29}" srcOrd="0" destOrd="0" presId="urn:microsoft.com/office/officeart/2005/8/layout/orgChart1"/>
    <dgm:cxn modelId="{1A44843A-0E8F-46F7-9BCD-54D0E4EBC19D}" type="presParOf" srcId="{EE8DCCE5-04F1-470E-8795-442EFC4D7260}" destId="{19D0BD4E-4D88-4935-919D-6DE8ED4ADDA6}" srcOrd="1" destOrd="0" presId="urn:microsoft.com/office/officeart/2005/8/layout/orgChart1"/>
    <dgm:cxn modelId="{E21060E2-2685-4F20-AC08-606DB1E5ED96}" type="presParOf" srcId="{19D0BD4E-4D88-4935-919D-6DE8ED4ADDA6}" destId="{3A59D511-FEEA-4676-9EDE-4602A1EDCF54}" srcOrd="0" destOrd="0" presId="urn:microsoft.com/office/officeart/2005/8/layout/orgChart1"/>
    <dgm:cxn modelId="{F0854633-CEA8-4A84-B96F-F4DFBE5C34DD}" type="presParOf" srcId="{3A59D511-FEEA-4676-9EDE-4602A1EDCF54}" destId="{AB9D0938-C2D5-428B-A257-6AE4E0E9EE50}" srcOrd="0" destOrd="0" presId="urn:microsoft.com/office/officeart/2005/8/layout/orgChart1"/>
    <dgm:cxn modelId="{45C2D34D-59AB-41A9-AEF2-CEA3846C5E2B}" type="presParOf" srcId="{3A59D511-FEEA-4676-9EDE-4602A1EDCF54}" destId="{DD5B9A7F-CCB1-4E6E-8C70-711B4810B3C9}" srcOrd="1" destOrd="0" presId="urn:microsoft.com/office/officeart/2005/8/layout/orgChart1"/>
    <dgm:cxn modelId="{A983C519-D248-4771-8E24-3261F3DBDC86}" type="presParOf" srcId="{19D0BD4E-4D88-4935-919D-6DE8ED4ADDA6}" destId="{45246CCB-F6A2-4471-834A-B6041353EA12}" srcOrd="1" destOrd="0" presId="urn:microsoft.com/office/officeart/2005/8/layout/orgChart1"/>
    <dgm:cxn modelId="{03C8B21B-8ED8-4FCA-B38B-19B12CBF28D4}" type="presParOf" srcId="{45246CCB-F6A2-4471-834A-B6041353EA12}" destId="{2BCDF63C-FEA2-4028-BED7-ACB0D065D925}" srcOrd="0" destOrd="0" presId="urn:microsoft.com/office/officeart/2005/8/layout/orgChart1"/>
    <dgm:cxn modelId="{32E699B5-6721-4763-938B-742F8FF57E87}" type="presParOf" srcId="{45246CCB-F6A2-4471-834A-B6041353EA12}" destId="{7CC39E33-CB68-4FDC-8CB1-0EABBCBE8359}" srcOrd="1" destOrd="0" presId="urn:microsoft.com/office/officeart/2005/8/layout/orgChart1"/>
    <dgm:cxn modelId="{652D04F8-FB7F-42B1-9FD7-FA126F734A28}" type="presParOf" srcId="{7CC39E33-CB68-4FDC-8CB1-0EABBCBE8359}" destId="{FA39C08F-E633-444B-8776-98D1C5F8A95A}" srcOrd="0" destOrd="0" presId="urn:microsoft.com/office/officeart/2005/8/layout/orgChart1"/>
    <dgm:cxn modelId="{9734815C-33EB-47C3-B65E-C7D2014AE13B}" type="presParOf" srcId="{FA39C08F-E633-444B-8776-98D1C5F8A95A}" destId="{F423BAE4-005E-4ECF-9761-08BB75A2FE74}" srcOrd="0" destOrd="0" presId="urn:microsoft.com/office/officeart/2005/8/layout/orgChart1"/>
    <dgm:cxn modelId="{5A80D119-2DAA-46CC-A4C8-457DDC8E365D}" type="presParOf" srcId="{FA39C08F-E633-444B-8776-98D1C5F8A95A}" destId="{8E14F91F-B856-441C-98FC-5EC09D67682B}" srcOrd="1" destOrd="0" presId="urn:microsoft.com/office/officeart/2005/8/layout/orgChart1"/>
    <dgm:cxn modelId="{F25AE0AD-B846-44B3-A41C-5AF831A194BE}" type="presParOf" srcId="{7CC39E33-CB68-4FDC-8CB1-0EABBCBE8359}" destId="{5F6DD255-99E9-46AD-87B9-F0F9C1171160}" srcOrd="1" destOrd="0" presId="urn:microsoft.com/office/officeart/2005/8/layout/orgChart1"/>
    <dgm:cxn modelId="{FF50B548-0AA2-426F-93F7-455E45753087}" type="presParOf" srcId="{7CC39E33-CB68-4FDC-8CB1-0EABBCBE8359}" destId="{3F620D91-CAC5-4BD2-94BC-C24DC278E13A}" srcOrd="2" destOrd="0" presId="urn:microsoft.com/office/officeart/2005/8/layout/orgChart1"/>
    <dgm:cxn modelId="{B3198B79-EA68-4025-BA0C-189074F5BB36}" type="presParOf" srcId="{19D0BD4E-4D88-4935-919D-6DE8ED4ADDA6}" destId="{B46B418E-5896-4FFA-BC7A-1AC9CEE5743C}" srcOrd="2" destOrd="0" presId="urn:microsoft.com/office/officeart/2005/8/layout/orgChart1"/>
    <dgm:cxn modelId="{908C5D97-40F6-4FAB-8C08-DBA777312EC4}" type="presParOf" srcId="{EE8DCCE5-04F1-470E-8795-442EFC4D7260}" destId="{B0638AB1-A396-41DA-B28A-55CCB8B9564A}" srcOrd="2" destOrd="0" presId="urn:microsoft.com/office/officeart/2005/8/layout/orgChart1"/>
    <dgm:cxn modelId="{73EACFAE-73D1-41C9-9F9F-7155BFE325EE}" type="presParOf" srcId="{EE8DCCE5-04F1-470E-8795-442EFC4D7260}" destId="{CDE7FBFB-0CBD-4EC0-8D46-91BE9E247278}" srcOrd="3" destOrd="0" presId="urn:microsoft.com/office/officeart/2005/8/layout/orgChart1"/>
    <dgm:cxn modelId="{F90A120B-9CB0-4711-AC2E-DD2FFB7CA064}" type="presParOf" srcId="{CDE7FBFB-0CBD-4EC0-8D46-91BE9E247278}" destId="{902ED4C0-29A2-4AB4-9AAD-2DC135CF5AE9}" srcOrd="0" destOrd="0" presId="urn:microsoft.com/office/officeart/2005/8/layout/orgChart1"/>
    <dgm:cxn modelId="{749B4418-5D95-497C-B6EE-157FE0B1AC7E}" type="presParOf" srcId="{902ED4C0-29A2-4AB4-9AAD-2DC135CF5AE9}" destId="{5E34EDF9-C6C3-4612-9C01-1739DBFB9AF4}" srcOrd="0" destOrd="0" presId="urn:microsoft.com/office/officeart/2005/8/layout/orgChart1"/>
    <dgm:cxn modelId="{8FB15B4A-808E-457B-9742-13B3BF13E507}" type="presParOf" srcId="{902ED4C0-29A2-4AB4-9AAD-2DC135CF5AE9}" destId="{E251E2EC-5FB4-4CB0-9F1E-ACCD56852C85}" srcOrd="1" destOrd="0" presId="urn:microsoft.com/office/officeart/2005/8/layout/orgChart1"/>
    <dgm:cxn modelId="{ADAC42A0-0FE3-44CD-B143-AC7C6D35172D}" type="presParOf" srcId="{CDE7FBFB-0CBD-4EC0-8D46-91BE9E247278}" destId="{E5887442-43BB-4F4B-8BA3-2B8D7EA24C1D}" srcOrd="1" destOrd="0" presId="urn:microsoft.com/office/officeart/2005/8/layout/orgChart1"/>
    <dgm:cxn modelId="{BA7857F8-F4FB-4EFC-B1C3-A2548896A9DB}" type="presParOf" srcId="{E5887442-43BB-4F4B-8BA3-2B8D7EA24C1D}" destId="{68433787-F7F4-4E92-87E5-381628A5D660}" srcOrd="0" destOrd="0" presId="urn:microsoft.com/office/officeart/2005/8/layout/orgChart1"/>
    <dgm:cxn modelId="{B1A2CF9E-2B83-430B-8860-16071F9A1DCF}" type="presParOf" srcId="{E5887442-43BB-4F4B-8BA3-2B8D7EA24C1D}" destId="{FBA5B78C-DA62-4597-98B7-FACC37D06F01}" srcOrd="1" destOrd="0" presId="urn:microsoft.com/office/officeart/2005/8/layout/orgChart1"/>
    <dgm:cxn modelId="{59B6EEE6-EEC5-462A-89D9-EA9F4DA74068}" type="presParOf" srcId="{FBA5B78C-DA62-4597-98B7-FACC37D06F01}" destId="{1D0E9FF6-52DC-45D6-98C8-D8D387C0C4E0}" srcOrd="0" destOrd="0" presId="urn:microsoft.com/office/officeart/2005/8/layout/orgChart1"/>
    <dgm:cxn modelId="{4728171F-958D-45DE-85AD-91D32A08EDB8}" type="presParOf" srcId="{1D0E9FF6-52DC-45D6-98C8-D8D387C0C4E0}" destId="{CA3A9C9E-91C7-4805-876D-7D7BD3172CAB}" srcOrd="0" destOrd="0" presId="urn:microsoft.com/office/officeart/2005/8/layout/orgChart1"/>
    <dgm:cxn modelId="{94C314BF-84D0-4D48-85E2-6D66F9B51129}" type="presParOf" srcId="{1D0E9FF6-52DC-45D6-98C8-D8D387C0C4E0}" destId="{E904F109-F21B-4895-859D-6877F20B4BA4}" srcOrd="1" destOrd="0" presId="urn:microsoft.com/office/officeart/2005/8/layout/orgChart1"/>
    <dgm:cxn modelId="{3B90BBEE-9A06-4F1A-BEAC-DE84B2DE7F3C}" type="presParOf" srcId="{FBA5B78C-DA62-4597-98B7-FACC37D06F01}" destId="{25ACAFCF-5377-42CE-B3BB-75FEEBEE9944}" srcOrd="1" destOrd="0" presId="urn:microsoft.com/office/officeart/2005/8/layout/orgChart1"/>
    <dgm:cxn modelId="{2C97188B-0D7B-43EA-A638-92EF49F2392C}" type="presParOf" srcId="{25ACAFCF-5377-42CE-B3BB-75FEEBEE9944}" destId="{49CB6829-BC81-45E1-A634-B1E85FC7B361}" srcOrd="0" destOrd="0" presId="urn:microsoft.com/office/officeart/2005/8/layout/orgChart1"/>
    <dgm:cxn modelId="{FCA5A3D8-8ECB-4304-A725-85CBBF6F9670}" type="presParOf" srcId="{25ACAFCF-5377-42CE-B3BB-75FEEBEE9944}" destId="{167778CF-9A38-4642-80FA-6A7A10A0A305}" srcOrd="1" destOrd="0" presId="urn:microsoft.com/office/officeart/2005/8/layout/orgChart1"/>
    <dgm:cxn modelId="{DD307DDA-6D15-491B-AA78-BEF01269A471}" type="presParOf" srcId="{167778CF-9A38-4642-80FA-6A7A10A0A305}" destId="{FB26104E-F7B4-4845-8A58-22B6074B330C}" srcOrd="0" destOrd="0" presId="urn:microsoft.com/office/officeart/2005/8/layout/orgChart1"/>
    <dgm:cxn modelId="{4435C898-5747-4E3E-AB88-237FD2636494}" type="presParOf" srcId="{FB26104E-F7B4-4845-8A58-22B6074B330C}" destId="{0764558B-22AA-4D61-A3C2-E1C042B59F2F}" srcOrd="0" destOrd="0" presId="urn:microsoft.com/office/officeart/2005/8/layout/orgChart1"/>
    <dgm:cxn modelId="{74AA2CC8-41C2-4C65-9FB0-80AF38F1C3D7}" type="presParOf" srcId="{FB26104E-F7B4-4845-8A58-22B6074B330C}" destId="{521AF74E-628A-4E63-A60E-130AE367E618}" srcOrd="1" destOrd="0" presId="urn:microsoft.com/office/officeart/2005/8/layout/orgChart1"/>
    <dgm:cxn modelId="{4DAC0761-0BA9-4632-A267-7E82646B5EB2}" type="presParOf" srcId="{167778CF-9A38-4642-80FA-6A7A10A0A305}" destId="{F1AA75E4-F59E-4BA7-BE09-5B99BAADD008}" srcOrd="1" destOrd="0" presId="urn:microsoft.com/office/officeart/2005/8/layout/orgChart1"/>
    <dgm:cxn modelId="{27C9DC25-E96F-49C4-A15D-C5B30185A4E7}" type="presParOf" srcId="{167778CF-9A38-4642-80FA-6A7A10A0A305}" destId="{81C5543A-E798-4998-98F9-7D2FFFB330FE}" srcOrd="2" destOrd="0" presId="urn:microsoft.com/office/officeart/2005/8/layout/orgChart1"/>
    <dgm:cxn modelId="{5B962570-061D-4226-A51D-6EBA01164B91}" type="presParOf" srcId="{25ACAFCF-5377-42CE-B3BB-75FEEBEE9944}" destId="{EDC923D7-2095-4EBD-8298-AE71688EA652}" srcOrd="2" destOrd="0" presId="urn:microsoft.com/office/officeart/2005/8/layout/orgChart1"/>
    <dgm:cxn modelId="{DDBAA385-E5D8-474A-8FAF-7C4109112427}" type="presParOf" srcId="{25ACAFCF-5377-42CE-B3BB-75FEEBEE9944}" destId="{923CE447-066E-4B0A-9317-7116AA4FCAE6}" srcOrd="3" destOrd="0" presId="urn:microsoft.com/office/officeart/2005/8/layout/orgChart1"/>
    <dgm:cxn modelId="{75B4CD00-9320-44D1-BFA4-A817C3D06E46}" type="presParOf" srcId="{923CE447-066E-4B0A-9317-7116AA4FCAE6}" destId="{07B2DAD8-8AC0-4D97-934A-382ACAC141C6}" srcOrd="0" destOrd="0" presId="urn:microsoft.com/office/officeart/2005/8/layout/orgChart1"/>
    <dgm:cxn modelId="{1A9AD1BE-8E0E-4F76-8527-026BA2B027B9}" type="presParOf" srcId="{07B2DAD8-8AC0-4D97-934A-382ACAC141C6}" destId="{AE0EB33A-23AB-428B-9C3E-147BFD92783C}" srcOrd="0" destOrd="0" presId="urn:microsoft.com/office/officeart/2005/8/layout/orgChart1"/>
    <dgm:cxn modelId="{0304E29E-31E8-42F0-A506-D10332825372}" type="presParOf" srcId="{07B2DAD8-8AC0-4D97-934A-382ACAC141C6}" destId="{A69FFA26-9293-43DC-841A-EF4FB105197E}" srcOrd="1" destOrd="0" presId="urn:microsoft.com/office/officeart/2005/8/layout/orgChart1"/>
    <dgm:cxn modelId="{F65C923B-FA29-4B62-9224-7E0FC5AF3131}" type="presParOf" srcId="{923CE447-066E-4B0A-9317-7116AA4FCAE6}" destId="{85C5453E-B318-4CBA-BF56-0F173B7CE55D}" srcOrd="1" destOrd="0" presId="urn:microsoft.com/office/officeart/2005/8/layout/orgChart1"/>
    <dgm:cxn modelId="{AF6FD4EC-72CB-4451-8EF5-2B048897181B}" type="presParOf" srcId="{923CE447-066E-4B0A-9317-7116AA4FCAE6}" destId="{4ADEB8E7-3F46-4DF4-8E56-CC9AB4EF1D08}" srcOrd="2" destOrd="0" presId="urn:microsoft.com/office/officeart/2005/8/layout/orgChart1"/>
    <dgm:cxn modelId="{9A165212-6A1E-49F0-8213-3826CB8D971C}" type="presParOf" srcId="{FBA5B78C-DA62-4597-98B7-FACC37D06F01}" destId="{D7F9533E-78B5-43E9-BF69-574CC5207D36}" srcOrd="2" destOrd="0" presId="urn:microsoft.com/office/officeart/2005/8/layout/orgChart1"/>
    <dgm:cxn modelId="{28EBB852-62AF-4B5E-9161-D104B6834B7C}" type="presParOf" srcId="{E5887442-43BB-4F4B-8BA3-2B8D7EA24C1D}" destId="{6B44F1ED-8CDF-464B-BD3A-0342EDE2964C}" srcOrd="2" destOrd="0" presId="urn:microsoft.com/office/officeart/2005/8/layout/orgChart1"/>
    <dgm:cxn modelId="{54199397-B2B3-42BE-B9F6-15D86CD86D95}" type="presParOf" srcId="{E5887442-43BB-4F4B-8BA3-2B8D7EA24C1D}" destId="{7B4A8E52-04B7-4A0F-B7EF-C126432C55BF}" srcOrd="3" destOrd="0" presId="urn:microsoft.com/office/officeart/2005/8/layout/orgChart1"/>
    <dgm:cxn modelId="{51A3DA4E-F60E-49AC-9827-7A3D950952F6}" type="presParOf" srcId="{7B4A8E52-04B7-4A0F-B7EF-C126432C55BF}" destId="{8E178B68-0BA3-4D26-AD96-607F61EDBBDC}" srcOrd="0" destOrd="0" presId="urn:microsoft.com/office/officeart/2005/8/layout/orgChart1"/>
    <dgm:cxn modelId="{300443CC-504A-4D1C-9F00-E1F342142762}" type="presParOf" srcId="{8E178B68-0BA3-4D26-AD96-607F61EDBBDC}" destId="{BDDD39A7-BFC4-445D-B9A9-B02623507F51}" srcOrd="0" destOrd="0" presId="urn:microsoft.com/office/officeart/2005/8/layout/orgChart1"/>
    <dgm:cxn modelId="{CED45A72-B477-490E-B255-013C2B87E7BE}" type="presParOf" srcId="{8E178B68-0BA3-4D26-AD96-607F61EDBBDC}" destId="{5A91E2EC-2781-48FD-8293-4E3B4CBF3861}" srcOrd="1" destOrd="0" presId="urn:microsoft.com/office/officeart/2005/8/layout/orgChart1"/>
    <dgm:cxn modelId="{5F8F3D5F-6B7D-4279-8D07-721632CF2445}" type="presParOf" srcId="{7B4A8E52-04B7-4A0F-B7EF-C126432C55BF}" destId="{AF9F7BE3-F97C-4A8E-A39F-3CDA6738245B}" srcOrd="1" destOrd="0" presId="urn:microsoft.com/office/officeart/2005/8/layout/orgChart1"/>
    <dgm:cxn modelId="{0B4026AF-AE47-42FD-B48F-A7DD63A1E75C}" type="presParOf" srcId="{AF9F7BE3-F97C-4A8E-A39F-3CDA6738245B}" destId="{B0497EE0-C77B-4697-A9FE-B6C3A45A0652}" srcOrd="0" destOrd="0" presId="urn:microsoft.com/office/officeart/2005/8/layout/orgChart1"/>
    <dgm:cxn modelId="{22085800-007C-44F4-ACAD-09D7AF13604B}" type="presParOf" srcId="{AF9F7BE3-F97C-4A8E-A39F-3CDA6738245B}" destId="{9D831AFE-82A3-4665-8C93-185D6EDC1990}" srcOrd="1" destOrd="0" presId="urn:microsoft.com/office/officeart/2005/8/layout/orgChart1"/>
    <dgm:cxn modelId="{6EEB04A5-1430-47A0-A72E-21DF208D5502}" type="presParOf" srcId="{9D831AFE-82A3-4665-8C93-185D6EDC1990}" destId="{B432664E-EACF-4E00-AB2B-169C08FECBCC}" srcOrd="0" destOrd="0" presId="urn:microsoft.com/office/officeart/2005/8/layout/orgChart1"/>
    <dgm:cxn modelId="{EA11CEB3-E265-4F24-B338-DE25CAB8319A}" type="presParOf" srcId="{B432664E-EACF-4E00-AB2B-169C08FECBCC}" destId="{13A2BC2F-E502-42FB-9C36-DD41C4E81FFD}" srcOrd="0" destOrd="0" presId="urn:microsoft.com/office/officeart/2005/8/layout/orgChart1"/>
    <dgm:cxn modelId="{07152A82-24C6-4C71-9847-72673EC2ECC7}" type="presParOf" srcId="{B432664E-EACF-4E00-AB2B-169C08FECBCC}" destId="{7E4FFC74-E10D-4814-88C1-A85C84DF6168}" srcOrd="1" destOrd="0" presId="urn:microsoft.com/office/officeart/2005/8/layout/orgChart1"/>
    <dgm:cxn modelId="{467E94A4-79F3-4F37-BF91-292D93F63F2D}" type="presParOf" srcId="{9D831AFE-82A3-4665-8C93-185D6EDC1990}" destId="{E6033DA2-5F05-48D9-B988-7EF6BF8B17A3}" srcOrd="1" destOrd="0" presId="urn:microsoft.com/office/officeart/2005/8/layout/orgChart1"/>
    <dgm:cxn modelId="{74FAC86A-668D-4D90-934B-82C5E5C6557A}" type="presParOf" srcId="{9D831AFE-82A3-4665-8C93-185D6EDC1990}" destId="{CC87DEC5-9033-49FC-9AA7-B2D694BBE85D}" srcOrd="2" destOrd="0" presId="urn:microsoft.com/office/officeart/2005/8/layout/orgChart1"/>
    <dgm:cxn modelId="{84A95863-F240-4AEE-88A1-F94C16F8D351}" type="presParOf" srcId="{7B4A8E52-04B7-4A0F-B7EF-C126432C55BF}" destId="{6E8258DC-C084-4DE9-B114-DE2A8679173A}" srcOrd="2" destOrd="0" presId="urn:microsoft.com/office/officeart/2005/8/layout/orgChart1"/>
    <dgm:cxn modelId="{F01336FC-D348-4514-877B-4BE8C45E5E25}" type="presParOf" srcId="{CDE7FBFB-0CBD-4EC0-8D46-91BE9E247278}" destId="{3C8013A2-8B53-4FE2-AECD-AED60BCA916D}" srcOrd="2" destOrd="0" presId="urn:microsoft.com/office/officeart/2005/8/layout/orgChart1"/>
    <dgm:cxn modelId="{04ABE0DF-94D6-4BA3-80FA-356B7EB5ED78}" type="presParOf" srcId="{1E8C2D9F-1E47-4E0F-AFA0-9C7555D3E463}" destId="{4FEABFDE-C378-4AAA-801E-1F1C4DE2B435}" srcOrd="2" destOrd="0" presId="urn:microsoft.com/office/officeart/2005/8/layout/orgChart1"/>
    <dgm:cxn modelId="{6E8D71E3-5D3B-4593-8CD3-A2C8E834A8FD}" type="presParOf" srcId="{D0B58157-F428-4D57-A099-035A4EB060B3}" destId="{14EF5B36-E902-4BBA-87EF-837A10A434D5}" srcOrd="4" destOrd="0" presId="urn:microsoft.com/office/officeart/2005/8/layout/orgChart1"/>
    <dgm:cxn modelId="{D0386CA1-0A8D-47F8-8700-43A8A5D605B0}" type="presParOf" srcId="{D0B58157-F428-4D57-A099-035A4EB060B3}" destId="{57991EB9-B59A-4FE7-A76C-75B7B65F42A5}" srcOrd="5" destOrd="0" presId="urn:microsoft.com/office/officeart/2005/8/layout/orgChart1"/>
    <dgm:cxn modelId="{171AA7DF-0C17-4441-A10A-447913905E96}" type="presParOf" srcId="{57991EB9-B59A-4FE7-A76C-75B7B65F42A5}" destId="{FD1D59E7-1066-4927-8E52-20ED6590F602}" srcOrd="0" destOrd="0" presId="urn:microsoft.com/office/officeart/2005/8/layout/orgChart1"/>
    <dgm:cxn modelId="{F10B2CF2-4ACE-408E-AED7-E0735ADC910D}" type="presParOf" srcId="{FD1D59E7-1066-4927-8E52-20ED6590F602}" destId="{13BCB0F9-BD16-4C58-978E-DF7E6E9F086D}" srcOrd="0" destOrd="0" presId="urn:microsoft.com/office/officeart/2005/8/layout/orgChart1"/>
    <dgm:cxn modelId="{D8674D2B-15B9-4634-99EA-E1E51520428B}" type="presParOf" srcId="{FD1D59E7-1066-4927-8E52-20ED6590F602}" destId="{045F8788-B413-4240-A5AC-81ABBBD6583A}" srcOrd="1" destOrd="0" presId="urn:microsoft.com/office/officeart/2005/8/layout/orgChart1"/>
    <dgm:cxn modelId="{3CF5EB8E-7EF2-445D-A770-4C66B0C85434}" type="presParOf" srcId="{57991EB9-B59A-4FE7-A76C-75B7B65F42A5}" destId="{B442C498-C49D-4F6C-BB83-4642040207C3}" srcOrd="1" destOrd="0" presId="urn:microsoft.com/office/officeart/2005/8/layout/orgChart1"/>
    <dgm:cxn modelId="{77CE502E-ABBE-41BB-9390-182949159BAF}" type="presParOf" srcId="{57991EB9-B59A-4FE7-A76C-75B7B65F42A5}" destId="{23CB832F-96CF-4CF7-8FFF-F21904434FE8}" srcOrd="2" destOrd="0" presId="urn:microsoft.com/office/officeart/2005/8/layout/orgChart1"/>
    <dgm:cxn modelId="{57D16C79-461E-4FB0-A3DA-EC4525111215}" type="presParOf" srcId="{652185FC-8561-4FCC-9BF1-64AC0A9FF070}" destId="{45366688-F0B6-40CE-9852-A67C23DE9B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795684-B8D4-490A-A34B-F4AB18669B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27F12-FE06-4642-93EF-F96F6D7F112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Reliability Design</a:t>
          </a:r>
        </a:p>
      </dgm:t>
    </dgm:pt>
    <dgm:pt modelId="{3573351A-0B03-4FF7-9A1E-83E3C888E013}" type="parTrans" cxnId="{99B73010-04E4-47F3-8301-8BE9C08BBCFD}">
      <dgm:prSet/>
      <dgm:spPr/>
      <dgm:t>
        <a:bodyPr/>
        <a:lstStyle/>
        <a:p>
          <a:endParaRPr lang="en-US"/>
        </a:p>
      </dgm:t>
    </dgm:pt>
    <dgm:pt modelId="{78F73B5B-451D-4885-9031-AAB4E0C543DC}" type="sibTrans" cxnId="{99B73010-04E4-47F3-8301-8BE9C08BBCFD}">
      <dgm:prSet/>
      <dgm:spPr/>
      <dgm:t>
        <a:bodyPr/>
        <a:lstStyle/>
        <a:p>
          <a:endParaRPr lang="en-US"/>
        </a:p>
      </dgm:t>
    </dgm:pt>
    <dgm:pt modelId="{F7020F78-1D8E-4493-8EB4-FC3BD961717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Hardware</a:t>
          </a:r>
        </a:p>
      </dgm:t>
    </dgm:pt>
    <dgm:pt modelId="{CF116576-51CC-463B-9E0B-DFEF080837FD}" type="parTrans" cxnId="{76114635-9463-4F93-B66E-F9F51CC1E14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72AFA30-C176-45BB-9C85-935D2E092DFB}" type="sibTrans" cxnId="{76114635-9463-4F93-B66E-F9F51CC1E14A}">
      <dgm:prSet/>
      <dgm:spPr/>
      <dgm:t>
        <a:bodyPr/>
        <a:lstStyle/>
        <a:p>
          <a:endParaRPr lang="en-US"/>
        </a:p>
      </dgm:t>
    </dgm:pt>
    <dgm:pt modelId="{26074334-63C2-4831-B5E5-89D0F6B959D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Software</a:t>
          </a:r>
        </a:p>
      </dgm:t>
    </dgm:pt>
    <dgm:pt modelId="{958C6DCE-3218-4938-9B47-633F3254181F}" type="parTrans" cxnId="{9C4435B8-D7D8-4BA1-89C3-ED0C1F611B6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A297333-29DA-4B88-968F-A48CE332F758}" type="sibTrans" cxnId="{9C4435B8-D7D8-4BA1-89C3-ED0C1F611B68}">
      <dgm:prSet/>
      <dgm:spPr/>
      <dgm:t>
        <a:bodyPr/>
        <a:lstStyle/>
        <a:p>
          <a:endParaRPr lang="en-US"/>
        </a:p>
      </dgm:t>
    </dgm:pt>
    <dgm:pt modelId="{0342FA7B-4E6B-4F9D-AD4E-1DD624AF9B53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99AC1B64-8F41-4AE8-B06F-6574DAB85A17}" type="parTrans" cxnId="{038A397C-A7D4-4BE5-8E4C-56EFBDEB8EA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DD8DFCB-22D7-408A-8F58-85C2F1429939}" type="sibTrans" cxnId="{038A397C-A7D4-4BE5-8E4C-56EFBDEB8EA2}">
      <dgm:prSet/>
      <dgm:spPr/>
      <dgm:t>
        <a:bodyPr/>
        <a:lstStyle/>
        <a:p>
          <a:endParaRPr lang="en-US"/>
        </a:p>
      </dgm:t>
    </dgm:pt>
    <dgm:pt modelId="{04367888-3919-408A-ADF4-11DDDC52591B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F5ED4F07-123D-4266-A0AA-9E45C19B831D}" type="parTrans" cxnId="{B13C4A90-0E99-48C5-875A-6CEE91C1D58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A3CAFD7-08AE-4530-87E3-79E0A0D7C4C2}" type="sibTrans" cxnId="{B13C4A90-0E99-48C5-875A-6CEE91C1D585}">
      <dgm:prSet/>
      <dgm:spPr/>
      <dgm:t>
        <a:bodyPr/>
        <a:lstStyle/>
        <a:p>
          <a:endParaRPr lang="en-US"/>
        </a:p>
      </dgm:t>
    </dgm:pt>
    <dgm:pt modelId="{CD68FF1C-7B18-41EE-9F7F-E5B95A127A23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Fault-avoidance</a:t>
          </a:r>
        </a:p>
      </dgm:t>
    </dgm:pt>
    <dgm:pt modelId="{8AAB5678-4CCE-4968-8D3F-6CFB38B90278}" type="parTrans" cxnId="{C46B21AE-214D-4AA1-BC38-CC54A563676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D06B603-DD36-4129-8757-EDB6FCA0C5D3}" type="sibTrans" cxnId="{C46B21AE-214D-4AA1-BC38-CC54A563676A}">
      <dgm:prSet/>
      <dgm:spPr/>
      <dgm:t>
        <a:bodyPr/>
        <a:lstStyle/>
        <a:p>
          <a:endParaRPr lang="en-US"/>
        </a:p>
      </dgm:t>
    </dgm:pt>
    <dgm:pt modelId="{2568117E-04FC-417E-85D1-DA7D17E210B3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Fault-tolerant</a:t>
          </a:r>
        </a:p>
      </dgm:t>
    </dgm:pt>
    <dgm:pt modelId="{2D45DA19-DA76-4F32-BD4A-55703E0160A2}" type="parTrans" cxnId="{0900798F-E227-473C-93EA-2003F97050B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2E500B9-AE7F-4440-B0D2-EC4ADD97310C}" type="sibTrans" cxnId="{0900798F-E227-473C-93EA-2003F97050B4}">
      <dgm:prSet/>
      <dgm:spPr/>
      <dgm:t>
        <a:bodyPr/>
        <a:lstStyle/>
        <a:p>
          <a:endParaRPr lang="en-US"/>
        </a:p>
      </dgm:t>
    </dgm:pt>
    <dgm:pt modelId="{6FD0506D-E9D1-4DA9-9050-BAB374DE201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Derating design</a:t>
          </a:r>
        </a:p>
      </dgm:t>
    </dgm:pt>
    <dgm:pt modelId="{FC8BC0B2-F573-4CE3-B94C-CCA7B65B979F}" type="parTrans" cxnId="{6CE3358C-49E9-4668-81EA-2E3EC0F87B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B4FC39D-3B58-49A6-80CD-2251EB04752D}" type="sibTrans" cxnId="{6CE3358C-49E9-4668-81EA-2E3EC0F87B5A}">
      <dgm:prSet/>
      <dgm:spPr/>
      <dgm:t>
        <a:bodyPr/>
        <a:lstStyle/>
        <a:p>
          <a:endParaRPr lang="en-US"/>
        </a:p>
      </dgm:t>
    </dgm:pt>
    <dgm:pt modelId="{3E645365-3949-46C6-8BCD-3EAA3A9F9C39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sneak circuit analysis</a:t>
          </a:r>
        </a:p>
      </dgm:t>
    </dgm:pt>
    <dgm:pt modelId="{CB44556A-F09D-4214-8953-AFB9AD944F66}" type="parTrans" cxnId="{49E79A59-8B53-4479-8A7D-FB8B64C51D4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077163B-709B-42D9-86E4-88F6E674E728}" type="sibTrans" cxnId="{49E79A59-8B53-4479-8A7D-FB8B64C51D41}">
      <dgm:prSet/>
      <dgm:spPr/>
      <dgm:t>
        <a:bodyPr/>
        <a:lstStyle/>
        <a:p>
          <a:endParaRPr lang="en-US"/>
        </a:p>
      </dgm:t>
    </dgm:pt>
    <dgm:pt modelId="{085E24DC-1B2C-414D-818E-FCB221605D97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environmental conditions analysis</a:t>
          </a:r>
        </a:p>
      </dgm:t>
    </dgm:pt>
    <dgm:pt modelId="{EC62B0C6-E85A-440F-A2CB-20B595A835FF}" type="parTrans" cxnId="{2F5C82A2-0ADB-4465-8F9D-C539463DDE7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E6B6C0A-53DA-4F4F-B66E-2A8B6B9331E3}" type="sibTrans" cxnId="{2F5C82A2-0ADB-4465-8F9D-C539463DDE7A}">
      <dgm:prSet/>
      <dgm:spPr/>
      <dgm:t>
        <a:bodyPr/>
        <a:lstStyle/>
        <a:p>
          <a:endParaRPr lang="en-US"/>
        </a:p>
      </dgm:t>
    </dgm:pt>
    <dgm:pt modelId="{AFD2EB34-E2FE-4CF4-9C55-EB6FE8DB7407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Redundancy design</a:t>
          </a:r>
        </a:p>
      </dgm:t>
    </dgm:pt>
    <dgm:pt modelId="{B6CEF1B0-B89D-4088-A846-2D6172AF8283}" type="parTrans" cxnId="{BF2C801C-3074-4B81-80DA-C9A2758D665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B8DFBE3-90DC-4CA7-A743-997E498A0E46}" type="sibTrans" cxnId="{BF2C801C-3074-4B81-80DA-C9A2758D665A}">
      <dgm:prSet/>
      <dgm:spPr/>
      <dgm:t>
        <a:bodyPr/>
        <a:lstStyle/>
        <a:p>
          <a:endParaRPr lang="en-US"/>
        </a:p>
      </dgm:t>
    </dgm:pt>
    <dgm:pt modelId="{375D7AC9-7850-463D-806D-87DDAC4860DB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Formal methods</a:t>
          </a:r>
        </a:p>
      </dgm:t>
    </dgm:pt>
    <dgm:pt modelId="{6E1AF306-B351-4527-827D-40017D128275}" type="parTrans" cxnId="{B08570E2-1C3B-45F9-AE09-6054BC4670B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3B9BC2A-77F9-466C-9B20-250E7323367B}" type="sibTrans" cxnId="{B08570E2-1C3B-45F9-AE09-6054BC4670BF}">
      <dgm:prSet/>
      <dgm:spPr/>
      <dgm:t>
        <a:bodyPr/>
        <a:lstStyle/>
        <a:p>
          <a:endParaRPr lang="en-US"/>
        </a:p>
      </dgm:t>
    </dgm:pt>
    <dgm:pt modelId="{D5BD3023-4D8C-4F75-89DE-AAEC8D406DA1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Single-version</a:t>
          </a:r>
        </a:p>
      </dgm:t>
    </dgm:pt>
    <dgm:pt modelId="{7857F341-2563-43D6-93AA-51015DFC14EE}" type="parTrans" cxnId="{44F69B4D-A024-4CDF-8D7E-069FEB0D42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1ABE06F-1D27-43CD-B516-799E904D99BA}" type="sibTrans" cxnId="{44F69B4D-A024-4CDF-8D7E-069FEB0D4267}">
      <dgm:prSet/>
      <dgm:spPr/>
      <dgm:t>
        <a:bodyPr/>
        <a:lstStyle/>
        <a:p>
          <a:endParaRPr lang="en-US"/>
        </a:p>
      </dgm:t>
    </dgm:pt>
    <dgm:pt modelId="{8BBAAFC4-016E-4894-B345-506B7ECCF436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Multi-version</a:t>
          </a:r>
        </a:p>
      </dgm:t>
    </dgm:pt>
    <dgm:pt modelId="{FC8FE3BB-53CD-4206-8964-597E8E449120}" type="parTrans" cxnId="{E8A30BF4-184E-4EB5-BBF2-55467A187EF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7945872-2584-442A-825B-F03E1099C486}" type="sibTrans" cxnId="{E8A30BF4-184E-4EB5-BBF2-55467A187EF7}">
      <dgm:prSet/>
      <dgm:spPr/>
      <dgm:t>
        <a:bodyPr/>
        <a:lstStyle/>
        <a:p>
          <a:endParaRPr lang="en-US"/>
        </a:p>
      </dgm:t>
    </dgm:pt>
    <dgm:pt modelId="{944ED53B-60D1-4D1D-94C6-3B91F4F8C20E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Human</a:t>
          </a:r>
        </a:p>
      </dgm:t>
    </dgm:pt>
    <dgm:pt modelId="{FACF91C1-3091-4EA5-9A95-21740D6E5FE7}" type="parTrans" cxnId="{9B0ED3F9-971B-482C-BD73-3F987B1D4AE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3572788-FBAA-4424-AF2E-B3212FDAEA0A}" type="sibTrans" cxnId="{9B0ED3F9-971B-482C-BD73-3F987B1D4AE3}">
      <dgm:prSet/>
      <dgm:spPr/>
      <dgm:t>
        <a:bodyPr/>
        <a:lstStyle/>
        <a:p>
          <a:endParaRPr lang="en-US"/>
        </a:p>
      </dgm:t>
    </dgm:pt>
    <dgm:pt modelId="{E6EA1E0D-1F79-466C-8C8D-02C34D41AC9C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CRC</a:t>
          </a:r>
        </a:p>
      </dgm:t>
    </dgm:pt>
    <dgm:pt modelId="{0109FFC5-477A-4FA4-B263-680B46945267}" type="parTrans" cxnId="{23306931-387D-4790-980A-EAA878CF792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1E91D6F-9D52-45DD-9234-EF1B2C2BACFB}" type="sibTrans" cxnId="{23306931-387D-4790-980A-EAA878CF7921}">
      <dgm:prSet/>
      <dgm:spPr/>
      <dgm:t>
        <a:bodyPr/>
        <a:lstStyle/>
        <a:p>
          <a:endParaRPr lang="en-US"/>
        </a:p>
      </dgm:t>
    </dgm:pt>
    <dgm:pt modelId="{F95D88EA-D19A-4EC6-82F2-CC93583078DA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Hamming Code</a:t>
          </a:r>
        </a:p>
      </dgm:t>
    </dgm:pt>
    <dgm:pt modelId="{A89DE8A2-0A79-4ACA-B548-286D91BD596C}" type="parTrans" cxnId="{3DA4CE1A-9A4B-41E9-9D55-18759599666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462D1B4-F391-4CF3-B2F1-0C3F52640447}" type="sibTrans" cxnId="{3DA4CE1A-9A4B-41E9-9D55-187595996669}">
      <dgm:prSet/>
      <dgm:spPr/>
      <dgm:t>
        <a:bodyPr/>
        <a:lstStyle/>
        <a:p>
          <a:endParaRPr lang="en-US"/>
        </a:p>
      </dgm:t>
    </dgm:pt>
    <dgm:pt modelId="{6554BDBE-EFA1-4191-92BF-163FA6D0111F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Multiple-voting</a:t>
          </a:r>
        </a:p>
      </dgm:t>
    </dgm:pt>
    <dgm:pt modelId="{94A63F45-64BD-456F-B294-02210E74DCB8}" type="parTrans" cxnId="{5A13308A-A4DB-433B-9332-0AE50C4E286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BC233EF-8A3F-4F13-A67E-F68F43BE4F9A}" type="sibTrans" cxnId="{5A13308A-A4DB-433B-9332-0AE50C4E2867}">
      <dgm:prSet/>
      <dgm:spPr/>
      <dgm:t>
        <a:bodyPr/>
        <a:lstStyle/>
        <a:p>
          <a:endParaRPr lang="en-US"/>
        </a:p>
      </dgm:t>
    </dgm:pt>
    <dgm:pt modelId="{78188CEC-41F9-4CE8-8D00-346E68E8D602}" type="pres">
      <dgm:prSet presAssocID="{B8795684-B8D4-490A-A34B-F4AB18669B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2185FC-8561-4FCC-9BF1-64AC0A9FF070}" type="pres">
      <dgm:prSet presAssocID="{76927F12-FE06-4642-93EF-F96F6D7F1122}" presName="hierRoot1" presStyleCnt="0">
        <dgm:presLayoutVars>
          <dgm:hierBranch val="init"/>
        </dgm:presLayoutVars>
      </dgm:prSet>
      <dgm:spPr/>
    </dgm:pt>
    <dgm:pt modelId="{E61E4261-2B77-400B-97D6-30E3EACB296F}" type="pres">
      <dgm:prSet presAssocID="{76927F12-FE06-4642-93EF-F96F6D7F1122}" presName="rootComposite1" presStyleCnt="0"/>
      <dgm:spPr/>
    </dgm:pt>
    <dgm:pt modelId="{0E86D783-CF32-49C2-8331-2A678888A8CA}" type="pres">
      <dgm:prSet presAssocID="{76927F12-FE06-4642-93EF-F96F6D7F1122}" presName="rootText1" presStyleLbl="node0" presStyleIdx="0" presStyleCnt="1">
        <dgm:presLayoutVars>
          <dgm:chPref val="3"/>
        </dgm:presLayoutVars>
      </dgm:prSet>
      <dgm:spPr/>
    </dgm:pt>
    <dgm:pt modelId="{D7CA2D4E-E28A-42CE-A4EF-D169054411B9}" type="pres">
      <dgm:prSet presAssocID="{76927F12-FE06-4642-93EF-F96F6D7F1122}" presName="rootConnector1" presStyleLbl="node1" presStyleIdx="0" presStyleCnt="0"/>
      <dgm:spPr/>
    </dgm:pt>
    <dgm:pt modelId="{D0B58157-F428-4D57-A099-035A4EB060B3}" type="pres">
      <dgm:prSet presAssocID="{76927F12-FE06-4642-93EF-F96F6D7F1122}" presName="hierChild2" presStyleCnt="0"/>
      <dgm:spPr/>
    </dgm:pt>
    <dgm:pt modelId="{7A92FF8A-1BF9-4AE9-A5A6-C5A4263E5D88}" type="pres">
      <dgm:prSet presAssocID="{CF116576-51CC-463B-9E0B-DFEF080837FD}" presName="Name37" presStyleLbl="parChTrans1D2" presStyleIdx="0" presStyleCnt="3"/>
      <dgm:spPr/>
    </dgm:pt>
    <dgm:pt modelId="{F729CF79-633D-4C6D-B3E6-94CAFFA21AD7}" type="pres">
      <dgm:prSet presAssocID="{F7020F78-1D8E-4493-8EB4-FC3BD961717D}" presName="hierRoot2" presStyleCnt="0">
        <dgm:presLayoutVars>
          <dgm:hierBranch val="init"/>
        </dgm:presLayoutVars>
      </dgm:prSet>
      <dgm:spPr/>
    </dgm:pt>
    <dgm:pt modelId="{8E6F8598-4767-4794-9286-B5FE88B31DA2}" type="pres">
      <dgm:prSet presAssocID="{F7020F78-1D8E-4493-8EB4-FC3BD961717D}" presName="rootComposite" presStyleCnt="0"/>
      <dgm:spPr/>
    </dgm:pt>
    <dgm:pt modelId="{5BA7E124-A598-4FAB-8886-6B93A4B6015B}" type="pres">
      <dgm:prSet presAssocID="{F7020F78-1D8E-4493-8EB4-FC3BD961717D}" presName="rootText" presStyleLbl="node2" presStyleIdx="0" presStyleCnt="3">
        <dgm:presLayoutVars>
          <dgm:chPref val="3"/>
        </dgm:presLayoutVars>
      </dgm:prSet>
      <dgm:spPr/>
    </dgm:pt>
    <dgm:pt modelId="{1098FF67-8914-4EF0-BBBE-97C7EC05FA02}" type="pres">
      <dgm:prSet presAssocID="{F7020F78-1D8E-4493-8EB4-FC3BD961717D}" presName="rootConnector" presStyleLbl="node2" presStyleIdx="0" presStyleCnt="3"/>
      <dgm:spPr/>
    </dgm:pt>
    <dgm:pt modelId="{87BC9897-E97C-45AC-9E2D-859882F446DD}" type="pres">
      <dgm:prSet presAssocID="{F7020F78-1D8E-4493-8EB4-FC3BD961717D}" presName="hierChild4" presStyleCnt="0"/>
      <dgm:spPr/>
    </dgm:pt>
    <dgm:pt modelId="{A9DF87F5-7512-410F-A101-D1FD1E554C30}" type="pres">
      <dgm:prSet presAssocID="{99AC1B64-8F41-4AE8-B06F-6574DAB85A17}" presName="Name37" presStyleLbl="parChTrans1D3" presStyleIdx="0" presStyleCnt="4"/>
      <dgm:spPr/>
    </dgm:pt>
    <dgm:pt modelId="{5C8CC795-4AB8-4E4A-8FDD-43135CDBA81C}" type="pres">
      <dgm:prSet presAssocID="{0342FA7B-4E6B-4F9D-AD4E-1DD624AF9B53}" presName="hierRoot2" presStyleCnt="0">
        <dgm:presLayoutVars>
          <dgm:hierBranch val="init"/>
        </dgm:presLayoutVars>
      </dgm:prSet>
      <dgm:spPr/>
    </dgm:pt>
    <dgm:pt modelId="{3EFE985E-7E35-4981-9172-2BDCF4502AAE}" type="pres">
      <dgm:prSet presAssocID="{0342FA7B-4E6B-4F9D-AD4E-1DD624AF9B53}" presName="rootComposite" presStyleCnt="0"/>
      <dgm:spPr/>
    </dgm:pt>
    <dgm:pt modelId="{7A1C3658-E177-4492-B75F-9438637B7913}" type="pres">
      <dgm:prSet presAssocID="{0342FA7B-4E6B-4F9D-AD4E-1DD624AF9B53}" presName="rootText" presStyleLbl="node3" presStyleIdx="0" presStyleCnt="4">
        <dgm:presLayoutVars>
          <dgm:chPref val="3"/>
        </dgm:presLayoutVars>
      </dgm:prSet>
      <dgm:spPr/>
    </dgm:pt>
    <dgm:pt modelId="{91D6BA34-65EA-408F-AB11-9A0555FC2340}" type="pres">
      <dgm:prSet presAssocID="{0342FA7B-4E6B-4F9D-AD4E-1DD624AF9B53}" presName="rootConnector" presStyleLbl="node3" presStyleIdx="0" presStyleCnt="4"/>
      <dgm:spPr/>
    </dgm:pt>
    <dgm:pt modelId="{B38A77C0-68F9-4679-A46B-828A6A5FFAB0}" type="pres">
      <dgm:prSet presAssocID="{0342FA7B-4E6B-4F9D-AD4E-1DD624AF9B53}" presName="hierChild4" presStyleCnt="0"/>
      <dgm:spPr/>
    </dgm:pt>
    <dgm:pt modelId="{AAAD3B18-A11F-4AC4-B9EE-EFBBE2FFC1B1}" type="pres">
      <dgm:prSet presAssocID="{FC8BC0B2-F573-4CE3-B94C-CCA7B65B979F}" presName="Name37" presStyleLbl="parChTrans1D4" presStyleIdx="0" presStyleCnt="10"/>
      <dgm:spPr/>
    </dgm:pt>
    <dgm:pt modelId="{3F279EF4-24CD-4978-86F4-40777B026D04}" type="pres">
      <dgm:prSet presAssocID="{6FD0506D-E9D1-4DA9-9050-BAB374DE2017}" presName="hierRoot2" presStyleCnt="0">
        <dgm:presLayoutVars>
          <dgm:hierBranch val="init"/>
        </dgm:presLayoutVars>
      </dgm:prSet>
      <dgm:spPr/>
    </dgm:pt>
    <dgm:pt modelId="{4E54FCFF-BB14-4F0C-9072-FC0699F83D9E}" type="pres">
      <dgm:prSet presAssocID="{6FD0506D-E9D1-4DA9-9050-BAB374DE2017}" presName="rootComposite" presStyleCnt="0"/>
      <dgm:spPr/>
    </dgm:pt>
    <dgm:pt modelId="{D4227733-2FB8-40C5-B031-1EE7F96D74B0}" type="pres">
      <dgm:prSet presAssocID="{6FD0506D-E9D1-4DA9-9050-BAB374DE2017}" presName="rootText" presStyleLbl="node4" presStyleIdx="0" presStyleCnt="10">
        <dgm:presLayoutVars>
          <dgm:chPref val="3"/>
        </dgm:presLayoutVars>
      </dgm:prSet>
      <dgm:spPr/>
    </dgm:pt>
    <dgm:pt modelId="{09E29D8A-554E-404F-8F21-F29E466459D7}" type="pres">
      <dgm:prSet presAssocID="{6FD0506D-E9D1-4DA9-9050-BAB374DE2017}" presName="rootConnector" presStyleLbl="node4" presStyleIdx="0" presStyleCnt="10"/>
      <dgm:spPr/>
    </dgm:pt>
    <dgm:pt modelId="{47E48BA1-E543-4C0D-89D4-2EE06203E8BD}" type="pres">
      <dgm:prSet presAssocID="{6FD0506D-E9D1-4DA9-9050-BAB374DE2017}" presName="hierChild4" presStyleCnt="0"/>
      <dgm:spPr/>
    </dgm:pt>
    <dgm:pt modelId="{0CC01BCC-87F6-481E-95A4-6067DB9A22B4}" type="pres">
      <dgm:prSet presAssocID="{6FD0506D-E9D1-4DA9-9050-BAB374DE2017}" presName="hierChild5" presStyleCnt="0"/>
      <dgm:spPr/>
    </dgm:pt>
    <dgm:pt modelId="{5AE77186-8F18-4D07-B8F8-A7775B1FA949}" type="pres">
      <dgm:prSet presAssocID="{EC62B0C6-E85A-440F-A2CB-20B595A835FF}" presName="Name37" presStyleLbl="parChTrans1D4" presStyleIdx="1" presStyleCnt="10"/>
      <dgm:spPr/>
    </dgm:pt>
    <dgm:pt modelId="{BA30A281-6C22-4005-9254-95111DFB76D2}" type="pres">
      <dgm:prSet presAssocID="{085E24DC-1B2C-414D-818E-FCB221605D97}" presName="hierRoot2" presStyleCnt="0">
        <dgm:presLayoutVars>
          <dgm:hierBranch val="init"/>
        </dgm:presLayoutVars>
      </dgm:prSet>
      <dgm:spPr/>
    </dgm:pt>
    <dgm:pt modelId="{4A60DD54-34EF-4EDC-AB3F-E92AD46A0A8C}" type="pres">
      <dgm:prSet presAssocID="{085E24DC-1B2C-414D-818E-FCB221605D97}" presName="rootComposite" presStyleCnt="0"/>
      <dgm:spPr/>
    </dgm:pt>
    <dgm:pt modelId="{2E74607D-D2A6-407E-8371-9D7269712F51}" type="pres">
      <dgm:prSet presAssocID="{085E24DC-1B2C-414D-818E-FCB221605D97}" presName="rootText" presStyleLbl="node4" presStyleIdx="1" presStyleCnt="10">
        <dgm:presLayoutVars>
          <dgm:chPref val="3"/>
        </dgm:presLayoutVars>
      </dgm:prSet>
      <dgm:spPr/>
    </dgm:pt>
    <dgm:pt modelId="{241C3496-E908-4F6A-8372-99B7CDA98F20}" type="pres">
      <dgm:prSet presAssocID="{085E24DC-1B2C-414D-818E-FCB221605D97}" presName="rootConnector" presStyleLbl="node4" presStyleIdx="1" presStyleCnt="10"/>
      <dgm:spPr/>
    </dgm:pt>
    <dgm:pt modelId="{41C4CC7C-699E-4416-87C3-AA499D0915E0}" type="pres">
      <dgm:prSet presAssocID="{085E24DC-1B2C-414D-818E-FCB221605D97}" presName="hierChild4" presStyleCnt="0"/>
      <dgm:spPr/>
    </dgm:pt>
    <dgm:pt modelId="{E6ABF1B3-013A-4B34-9E5E-1FA1DC0F143E}" type="pres">
      <dgm:prSet presAssocID="{085E24DC-1B2C-414D-818E-FCB221605D97}" presName="hierChild5" presStyleCnt="0"/>
      <dgm:spPr/>
    </dgm:pt>
    <dgm:pt modelId="{7CFC1B29-3922-4CFE-95C1-514C85789CD4}" type="pres">
      <dgm:prSet presAssocID="{CB44556A-F09D-4214-8953-AFB9AD944F66}" presName="Name37" presStyleLbl="parChTrans1D4" presStyleIdx="2" presStyleCnt="10"/>
      <dgm:spPr/>
    </dgm:pt>
    <dgm:pt modelId="{C467AF1B-E02A-4C76-A57B-0DBD271FFA56}" type="pres">
      <dgm:prSet presAssocID="{3E645365-3949-46C6-8BCD-3EAA3A9F9C39}" presName="hierRoot2" presStyleCnt="0">
        <dgm:presLayoutVars>
          <dgm:hierBranch val="init"/>
        </dgm:presLayoutVars>
      </dgm:prSet>
      <dgm:spPr/>
    </dgm:pt>
    <dgm:pt modelId="{D16293C6-38E7-446B-AD0F-28BAE901C47A}" type="pres">
      <dgm:prSet presAssocID="{3E645365-3949-46C6-8BCD-3EAA3A9F9C39}" presName="rootComposite" presStyleCnt="0"/>
      <dgm:spPr/>
    </dgm:pt>
    <dgm:pt modelId="{8E0FDD3B-3E79-4306-8E15-0E1B73818BFD}" type="pres">
      <dgm:prSet presAssocID="{3E645365-3949-46C6-8BCD-3EAA3A9F9C39}" presName="rootText" presStyleLbl="node4" presStyleIdx="2" presStyleCnt="10">
        <dgm:presLayoutVars>
          <dgm:chPref val="3"/>
        </dgm:presLayoutVars>
      </dgm:prSet>
      <dgm:spPr/>
    </dgm:pt>
    <dgm:pt modelId="{771382B4-D648-4DAE-A11B-AE0012A53A9F}" type="pres">
      <dgm:prSet presAssocID="{3E645365-3949-46C6-8BCD-3EAA3A9F9C39}" presName="rootConnector" presStyleLbl="node4" presStyleIdx="2" presStyleCnt="10"/>
      <dgm:spPr/>
    </dgm:pt>
    <dgm:pt modelId="{6BB4398E-577D-4FEF-BD87-2F5E167D2644}" type="pres">
      <dgm:prSet presAssocID="{3E645365-3949-46C6-8BCD-3EAA3A9F9C39}" presName="hierChild4" presStyleCnt="0"/>
      <dgm:spPr/>
    </dgm:pt>
    <dgm:pt modelId="{C86703D3-C883-44E2-B225-7645CA8B5AB9}" type="pres">
      <dgm:prSet presAssocID="{3E645365-3949-46C6-8BCD-3EAA3A9F9C39}" presName="hierChild5" presStyleCnt="0"/>
      <dgm:spPr/>
    </dgm:pt>
    <dgm:pt modelId="{8C631204-7631-4156-8BE0-FDBDFA6D3608}" type="pres">
      <dgm:prSet presAssocID="{0342FA7B-4E6B-4F9D-AD4E-1DD624AF9B53}" presName="hierChild5" presStyleCnt="0"/>
      <dgm:spPr/>
    </dgm:pt>
    <dgm:pt modelId="{E154C73D-7F31-4DA4-8654-0C055D8CF138}" type="pres">
      <dgm:prSet presAssocID="{F5ED4F07-123D-4266-A0AA-9E45C19B831D}" presName="Name37" presStyleLbl="parChTrans1D3" presStyleIdx="1" presStyleCnt="4"/>
      <dgm:spPr/>
    </dgm:pt>
    <dgm:pt modelId="{6FD790AF-0D43-4CA5-9FC5-F8E1E0B1DE4F}" type="pres">
      <dgm:prSet presAssocID="{04367888-3919-408A-ADF4-11DDDC52591B}" presName="hierRoot2" presStyleCnt="0">
        <dgm:presLayoutVars>
          <dgm:hierBranch val="init"/>
        </dgm:presLayoutVars>
      </dgm:prSet>
      <dgm:spPr/>
    </dgm:pt>
    <dgm:pt modelId="{9E3EA5CB-5B67-4569-8297-CBEF45189C84}" type="pres">
      <dgm:prSet presAssocID="{04367888-3919-408A-ADF4-11DDDC52591B}" presName="rootComposite" presStyleCnt="0"/>
      <dgm:spPr/>
    </dgm:pt>
    <dgm:pt modelId="{A1D7FCFE-C14D-44F1-BAFB-4DF0CA090C83}" type="pres">
      <dgm:prSet presAssocID="{04367888-3919-408A-ADF4-11DDDC52591B}" presName="rootText" presStyleLbl="node3" presStyleIdx="1" presStyleCnt="4">
        <dgm:presLayoutVars>
          <dgm:chPref val="3"/>
        </dgm:presLayoutVars>
      </dgm:prSet>
      <dgm:spPr/>
    </dgm:pt>
    <dgm:pt modelId="{98C7266B-F27C-48FA-AEA1-05EE9EA1E89B}" type="pres">
      <dgm:prSet presAssocID="{04367888-3919-408A-ADF4-11DDDC52591B}" presName="rootConnector" presStyleLbl="node3" presStyleIdx="1" presStyleCnt="4"/>
      <dgm:spPr/>
    </dgm:pt>
    <dgm:pt modelId="{E98F001A-35F2-4B25-921D-0550CDA85318}" type="pres">
      <dgm:prSet presAssocID="{04367888-3919-408A-ADF4-11DDDC52591B}" presName="hierChild4" presStyleCnt="0"/>
      <dgm:spPr/>
    </dgm:pt>
    <dgm:pt modelId="{6E9A999D-ED74-4C35-96A5-AB875B1D4C22}" type="pres">
      <dgm:prSet presAssocID="{B6CEF1B0-B89D-4088-A846-2D6172AF8283}" presName="Name37" presStyleLbl="parChTrans1D4" presStyleIdx="3" presStyleCnt="10"/>
      <dgm:spPr/>
    </dgm:pt>
    <dgm:pt modelId="{09A4A11D-7AAA-4840-BCF8-F81C261A5C7B}" type="pres">
      <dgm:prSet presAssocID="{AFD2EB34-E2FE-4CF4-9C55-EB6FE8DB7407}" presName="hierRoot2" presStyleCnt="0">
        <dgm:presLayoutVars>
          <dgm:hierBranch val="init"/>
        </dgm:presLayoutVars>
      </dgm:prSet>
      <dgm:spPr/>
    </dgm:pt>
    <dgm:pt modelId="{B72E4F28-075C-4BEC-8C21-332E81312EE9}" type="pres">
      <dgm:prSet presAssocID="{AFD2EB34-E2FE-4CF4-9C55-EB6FE8DB7407}" presName="rootComposite" presStyleCnt="0"/>
      <dgm:spPr/>
    </dgm:pt>
    <dgm:pt modelId="{867B3D7A-0F39-4AF9-88DA-FA3B6E034D07}" type="pres">
      <dgm:prSet presAssocID="{AFD2EB34-E2FE-4CF4-9C55-EB6FE8DB7407}" presName="rootText" presStyleLbl="node4" presStyleIdx="3" presStyleCnt="10">
        <dgm:presLayoutVars>
          <dgm:chPref val="3"/>
        </dgm:presLayoutVars>
      </dgm:prSet>
      <dgm:spPr/>
    </dgm:pt>
    <dgm:pt modelId="{109E1B5D-63A3-4893-8192-C20B588F02EC}" type="pres">
      <dgm:prSet presAssocID="{AFD2EB34-E2FE-4CF4-9C55-EB6FE8DB7407}" presName="rootConnector" presStyleLbl="node4" presStyleIdx="3" presStyleCnt="10"/>
      <dgm:spPr/>
    </dgm:pt>
    <dgm:pt modelId="{9A409F4D-C1C9-4F47-99DD-89D8ECE09F99}" type="pres">
      <dgm:prSet presAssocID="{AFD2EB34-E2FE-4CF4-9C55-EB6FE8DB7407}" presName="hierChild4" presStyleCnt="0"/>
      <dgm:spPr/>
    </dgm:pt>
    <dgm:pt modelId="{3C4A7587-1D1E-471D-A9FA-CFFE5CA2723F}" type="pres">
      <dgm:prSet presAssocID="{AFD2EB34-E2FE-4CF4-9C55-EB6FE8DB7407}" presName="hierChild5" presStyleCnt="0"/>
      <dgm:spPr/>
    </dgm:pt>
    <dgm:pt modelId="{5324DED2-451B-4DBF-8D13-791BB87AD685}" type="pres">
      <dgm:prSet presAssocID="{04367888-3919-408A-ADF4-11DDDC52591B}" presName="hierChild5" presStyleCnt="0"/>
      <dgm:spPr/>
    </dgm:pt>
    <dgm:pt modelId="{8E1AF6F5-6B96-44F1-89E1-4344FA49404E}" type="pres">
      <dgm:prSet presAssocID="{F7020F78-1D8E-4493-8EB4-FC3BD961717D}" presName="hierChild5" presStyleCnt="0"/>
      <dgm:spPr/>
    </dgm:pt>
    <dgm:pt modelId="{69D73107-BF2A-41DC-930E-CE3B8561435A}" type="pres">
      <dgm:prSet presAssocID="{958C6DCE-3218-4938-9B47-633F3254181F}" presName="Name37" presStyleLbl="parChTrans1D2" presStyleIdx="1" presStyleCnt="3"/>
      <dgm:spPr/>
    </dgm:pt>
    <dgm:pt modelId="{1E8C2D9F-1E47-4E0F-AFA0-9C7555D3E463}" type="pres">
      <dgm:prSet presAssocID="{26074334-63C2-4831-B5E5-89D0F6B959D6}" presName="hierRoot2" presStyleCnt="0">
        <dgm:presLayoutVars>
          <dgm:hierBranch val="init"/>
        </dgm:presLayoutVars>
      </dgm:prSet>
      <dgm:spPr/>
    </dgm:pt>
    <dgm:pt modelId="{077B0E53-D271-4CC5-B39F-1150594E310A}" type="pres">
      <dgm:prSet presAssocID="{26074334-63C2-4831-B5E5-89D0F6B959D6}" presName="rootComposite" presStyleCnt="0"/>
      <dgm:spPr/>
    </dgm:pt>
    <dgm:pt modelId="{4FF68538-9EFC-4524-AC88-724CD64B9AAF}" type="pres">
      <dgm:prSet presAssocID="{26074334-63C2-4831-B5E5-89D0F6B959D6}" presName="rootText" presStyleLbl="node2" presStyleIdx="1" presStyleCnt="3">
        <dgm:presLayoutVars>
          <dgm:chPref val="3"/>
        </dgm:presLayoutVars>
      </dgm:prSet>
      <dgm:spPr/>
    </dgm:pt>
    <dgm:pt modelId="{CF8AC674-D5EB-4AEB-B988-F1C46327BB59}" type="pres">
      <dgm:prSet presAssocID="{26074334-63C2-4831-B5E5-89D0F6B959D6}" presName="rootConnector" presStyleLbl="node2" presStyleIdx="1" presStyleCnt="3"/>
      <dgm:spPr/>
    </dgm:pt>
    <dgm:pt modelId="{EE8DCCE5-04F1-470E-8795-442EFC4D7260}" type="pres">
      <dgm:prSet presAssocID="{26074334-63C2-4831-B5E5-89D0F6B959D6}" presName="hierChild4" presStyleCnt="0"/>
      <dgm:spPr/>
    </dgm:pt>
    <dgm:pt modelId="{905429F7-1EA7-4BD6-9876-802D6FE02D29}" type="pres">
      <dgm:prSet presAssocID="{8AAB5678-4CCE-4968-8D3F-6CFB38B90278}" presName="Name37" presStyleLbl="parChTrans1D3" presStyleIdx="2" presStyleCnt="4"/>
      <dgm:spPr/>
    </dgm:pt>
    <dgm:pt modelId="{19D0BD4E-4D88-4935-919D-6DE8ED4ADDA6}" type="pres">
      <dgm:prSet presAssocID="{CD68FF1C-7B18-41EE-9F7F-E5B95A127A23}" presName="hierRoot2" presStyleCnt="0">
        <dgm:presLayoutVars>
          <dgm:hierBranch val="init"/>
        </dgm:presLayoutVars>
      </dgm:prSet>
      <dgm:spPr/>
    </dgm:pt>
    <dgm:pt modelId="{3A59D511-FEEA-4676-9EDE-4602A1EDCF54}" type="pres">
      <dgm:prSet presAssocID="{CD68FF1C-7B18-41EE-9F7F-E5B95A127A23}" presName="rootComposite" presStyleCnt="0"/>
      <dgm:spPr/>
    </dgm:pt>
    <dgm:pt modelId="{AB9D0938-C2D5-428B-A257-6AE4E0E9EE50}" type="pres">
      <dgm:prSet presAssocID="{CD68FF1C-7B18-41EE-9F7F-E5B95A127A23}" presName="rootText" presStyleLbl="node3" presStyleIdx="2" presStyleCnt="4" custLinFactNeighborY="-1782">
        <dgm:presLayoutVars>
          <dgm:chPref val="3"/>
        </dgm:presLayoutVars>
      </dgm:prSet>
      <dgm:spPr/>
    </dgm:pt>
    <dgm:pt modelId="{DD5B9A7F-CCB1-4E6E-8C70-711B4810B3C9}" type="pres">
      <dgm:prSet presAssocID="{CD68FF1C-7B18-41EE-9F7F-E5B95A127A23}" presName="rootConnector" presStyleLbl="node3" presStyleIdx="2" presStyleCnt="4"/>
      <dgm:spPr/>
    </dgm:pt>
    <dgm:pt modelId="{45246CCB-F6A2-4471-834A-B6041353EA12}" type="pres">
      <dgm:prSet presAssocID="{CD68FF1C-7B18-41EE-9F7F-E5B95A127A23}" presName="hierChild4" presStyleCnt="0"/>
      <dgm:spPr/>
    </dgm:pt>
    <dgm:pt modelId="{2BCDF63C-FEA2-4028-BED7-ACB0D065D925}" type="pres">
      <dgm:prSet presAssocID="{6E1AF306-B351-4527-827D-40017D128275}" presName="Name37" presStyleLbl="parChTrans1D4" presStyleIdx="4" presStyleCnt="10"/>
      <dgm:spPr/>
    </dgm:pt>
    <dgm:pt modelId="{7CC39E33-CB68-4FDC-8CB1-0EABBCBE8359}" type="pres">
      <dgm:prSet presAssocID="{375D7AC9-7850-463D-806D-87DDAC4860DB}" presName="hierRoot2" presStyleCnt="0">
        <dgm:presLayoutVars>
          <dgm:hierBranch val="init"/>
        </dgm:presLayoutVars>
      </dgm:prSet>
      <dgm:spPr/>
    </dgm:pt>
    <dgm:pt modelId="{FA39C08F-E633-444B-8776-98D1C5F8A95A}" type="pres">
      <dgm:prSet presAssocID="{375D7AC9-7850-463D-806D-87DDAC4860DB}" presName="rootComposite" presStyleCnt="0"/>
      <dgm:spPr/>
    </dgm:pt>
    <dgm:pt modelId="{F423BAE4-005E-4ECF-9761-08BB75A2FE74}" type="pres">
      <dgm:prSet presAssocID="{375D7AC9-7850-463D-806D-87DDAC4860DB}" presName="rootText" presStyleLbl="node4" presStyleIdx="4" presStyleCnt="10">
        <dgm:presLayoutVars>
          <dgm:chPref val="3"/>
        </dgm:presLayoutVars>
      </dgm:prSet>
      <dgm:spPr/>
    </dgm:pt>
    <dgm:pt modelId="{8E14F91F-B856-441C-98FC-5EC09D67682B}" type="pres">
      <dgm:prSet presAssocID="{375D7AC9-7850-463D-806D-87DDAC4860DB}" presName="rootConnector" presStyleLbl="node4" presStyleIdx="4" presStyleCnt="10"/>
      <dgm:spPr/>
    </dgm:pt>
    <dgm:pt modelId="{5F6DD255-99E9-46AD-87B9-F0F9C1171160}" type="pres">
      <dgm:prSet presAssocID="{375D7AC9-7850-463D-806D-87DDAC4860DB}" presName="hierChild4" presStyleCnt="0"/>
      <dgm:spPr/>
    </dgm:pt>
    <dgm:pt modelId="{3F620D91-CAC5-4BD2-94BC-C24DC278E13A}" type="pres">
      <dgm:prSet presAssocID="{375D7AC9-7850-463D-806D-87DDAC4860DB}" presName="hierChild5" presStyleCnt="0"/>
      <dgm:spPr/>
    </dgm:pt>
    <dgm:pt modelId="{B46B418E-5896-4FFA-BC7A-1AC9CEE5743C}" type="pres">
      <dgm:prSet presAssocID="{CD68FF1C-7B18-41EE-9F7F-E5B95A127A23}" presName="hierChild5" presStyleCnt="0"/>
      <dgm:spPr/>
    </dgm:pt>
    <dgm:pt modelId="{B0638AB1-A396-41DA-B28A-55CCB8B9564A}" type="pres">
      <dgm:prSet presAssocID="{2D45DA19-DA76-4F32-BD4A-55703E0160A2}" presName="Name37" presStyleLbl="parChTrans1D3" presStyleIdx="3" presStyleCnt="4"/>
      <dgm:spPr/>
    </dgm:pt>
    <dgm:pt modelId="{CDE7FBFB-0CBD-4EC0-8D46-91BE9E247278}" type="pres">
      <dgm:prSet presAssocID="{2568117E-04FC-417E-85D1-DA7D17E210B3}" presName="hierRoot2" presStyleCnt="0">
        <dgm:presLayoutVars>
          <dgm:hierBranch val="init"/>
        </dgm:presLayoutVars>
      </dgm:prSet>
      <dgm:spPr/>
    </dgm:pt>
    <dgm:pt modelId="{902ED4C0-29A2-4AB4-9AAD-2DC135CF5AE9}" type="pres">
      <dgm:prSet presAssocID="{2568117E-04FC-417E-85D1-DA7D17E210B3}" presName="rootComposite" presStyleCnt="0"/>
      <dgm:spPr/>
    </dgm:pt>
    <dgm:pt modelId="{5E34EDF9-C6C3-4612-9C01-1739DBFB9AF4}" type="pres">
      <dgm:prSet presAssocID="{2568117E-04FC-417E-85D1-DA7D17E210B3}" presName="rootText" presStyleLbl="node3" presStyleIdx="3" presStyleCnt="4" custLinFactNeighborY="415">
        <dgm:presLayoutVars>
          <dgm:chPref val="3"/>
        </dgm:presLayoutVars>
      </dgm:prSet>
      <dgm:spPr/>
    </dgm:pt>
    <dgm:pt modelId="{E251E2EC-5FB4-4CB0-9F1E-ACCD56852C85}" type="pres">
      <dgm:prSet presAssocID="{2568117E-04FC-417E-85D1-DA7D17E210B3}" presName="rootConnector" presStyleLbl="node3" presStyleIdx="3" presStyleCnt="4"/>
      <dgm:spPr/>
    </dgm:pt>
    <dgm:pt modelId="{E5887442-43BB-4F4B-8BA3-2B8D7EA24C1D}" type="pres">
      <dgm:prSet presAssocID="{2568117E-04FC-417E-85D1-DA7D17E210B3}" presName="hierChild4" presStyleCnt="0"/>
      <dgm:spPr/>
    </dgm:pt>
    <dgm:pt modelId="{68433787-F7F4-4E92-87E5-381628A5D660}" type="pres">
      <dgm:prSet presAssocID="{7857F341-2563-43D6-93AA-51015DFC14EE}" presName="Name37" presStyleLbl="parChTrans1D4" presStyleIdx="5" presStyleCnt="10"/>
      <dgm:spPr/>
    </dgm:pt>
    <dgm:pt modelId="{FBA5B78C-DA62-4597-98B7-FACC37D06F01}" type="pres">
      <dgm:prSet presAssocID="{D5BD3023-4D8C-4F75-89DE-AAEC8D406DA1}" presName="hierRoot2" presStyleCnt="0">
        <dgm:presLayoutVars>
          <dgm:hierBranch val="init"/>
        </dgm:presLayoutVars>
      </dgm:prSet>
      <dgm:spPr/>
    </dgm:pt>
    <dgm:pt modelId="{1D0E9FF6-52DC-45D6-98C8-D8D387C0C4E0}" type="pres">
      <dgm:prSet presAssocID="{D5BD3023-4D8C-4F75-89DE-AAEC8D406DA1}" presName="rootComposite" presStyleCnt="0"/>
      <dgm:spPr/>
    </dgm:pt>
    <dgm:pt modelId="{CA3A9C9E-91C7-4805-876D-7D7BD3172CAB}" type="pres">
      <dgm:prSet presAssocID="{D5BD3023-4D8C-4F75-89DE-AAEC8D406DA1}" presName="rootText" presStyleLbl="node4" presStyleIdx="5" presStyleCnt="10">
        <dgm:presLayoutVars>
          <dgm:chPref val="3"/>
        </dgm:presLayoutVars>
      </dgm:prSet>
      <dgm:spPr/>
    </dgm:pt>
    <dgm:pt modelId="{E904F109-F21B-4895-859D-6877F20B4BA4}" type="pres">
      <dgm:prSet presAssocID="{D5BD3023-4D8C-4F75-89DE-AAEC8D406DA1}" presName="rootConnector" presStyleLbl="node4" presStyleIdx="5" presStyleCnt="10"/>
      <dgm:spPr/>
    </dgm:pt>
    <dgm:pt modelId="{25ACAFCF-5377-42CE-B3BB-75FEEBEE9944}" type="pres">
      <dgm:prSet presAssocID="{D5BD3023-4D8C-4F75-89DE-AAEC8D406DA1}" presName="hierChild4" presStyleCnt="0"/>
      <dgm:spPr/>
    </dgm:pt>
    <dgm:pt modelId="{49CB6829-BC81-45E1-A634-B1E85FC7B361}" type="pres">
      <dgm:prSet presAssocID="{0109FFC5-477A-4FA4-B263-680B46945267}" presName="Name37" presStyleLbl="parChTrans1D4" presStyleIdx="6" presStyleCnt="10"/>
      <dgm:spPr/>
    </dgm:pt>
    <dgm:pt modelId="{167778CF-9A38-4642-80FA-6A7A10A0A305}" type="pres">
      <dgm:prSet presAssocID="{E6EA1E0D-1F79-466C-8C8D-02C34D41AC9C}" presName="hierRoot2" presStyleCnt="0">
        <dgm:presLayoutVars>
          <dgm:hierBranch val="init"/>
        </dgm:presLayoutVars>
      </dgm:prSet>
      <dgm:spPr/>
    </dgm:pt>
    <dgm:pt modelId="{FB26104E-F7B4-4845-8A58-22B6074B330C}" type="pres">
      <dgm:prSet presAssocID="{E6EA1E0D-1F79-466C-8C8D-02C34D41AC9C}" presName="rootComposite" presStyleCnt="0"/>
      <dgm:spPr/>
    </dgm:pt>
    <dgm:pt modelId="{0764558B-22AA-4D61-A3C2-E1C042B59F2F}" type="pres">
      <dgm:prSet presAssocID="{E6EA1E0D-1F79-466C-8C8D-02C34D41AC9C}" presName="rootText" presStyleLbl="node4" presStyleIdx="6" presStyleCnt="10">
        <dgm:presLayoutVars>
          <dgm:chPref val="3"/>
        </dgm:presLayoutVars>
      </dgm:prSet>
      <dgm:spPr/>
    </dgm:pt>
    <dgm:pt modelId="{521AF74E-628A-4E63-A60E-130AE367E618}" type="pres">
      <dgm:prSet presAssocID="{E6EA1E0D-1F79-466C-8C8D-02C34D41AC9C}" presName="rootConnector" presStyleLbl="node4" presStyleIdx="6" presStyleCnt="10"/>
      <dgm:spPr/>
    </dgm:pt>
    <dgm:pt modelId="{F1AA75E4-F59E-4BA7-BE09-5B99BAADD008}" type="pres">
      <dgm:prSet presAssocID="{E6EA1E0D-1F79-466C-8C8D-02C34D41AC9C}" presName="hierChild4" presStyleCnt="0"/>
      <dgm:spPr/>
    </dgm:pt>
    <dgm:pt modelId="{81C5543A-E798-4998-98F9-7D2FFFB330FE}" type="pres">
      <dgm:prSet presAssocID="{E6EA1E0D-1F79-466C-8C8D-02C34D41AC9C}" presName="hierChild5" presStyleCnt="0"/>
      <dgm:spPr/>
    </dgm:pt>
    <dgm:pt modelId="{EDC923D7-2095-4EBD-8298-AE71688EA652}" type="pres">
      <dgm:prSet presAssocID="{A89DE8A2-0A79-4ACA-B548-286D91BD596C}" presName="Name37" presStyleLbl="parChTrans1D4" presStyleIdx="7" presStyleCnt="10"/>
      <dgm:spPr/>
    </dgm:pt>
    <dgm:pt modelId="{923CE447-066E-4B0A-9317-7116AA4FCAE6}" type="pres">
      <dgm:prSet presAssocID="{F95D88EA-D19A-4EC6-82F2-CC93583078DA}" presName="hierRoot2" presStyleCnt="0">
        <dgm:presLayoutVars>
          <dgm:hierBranch val="init"/>
        </dgm:presLayoutVars>
      </dgm:prSet>
      <dgm:spPr/>
    </dgm:pt>
    <dgm:pt modelId="{07B2DAD8-8AC0-4D97-934A-382ACAC141C6}" type="pres">
      <dgm:prSet presAssocID="{F95D88EA-D19A-4EC6-82F2-CC93583078DA}" presName="rootComposite" presStyleCnt="0"/>
      <dgm:spPr/>
    </dgm:pt>
    <dgm:pt modelId="{AE0EB33A-23AB-428B-9C3E-147BFD92783C}" type="pres">
      <dgm:prSet presAssocID="{F95D88EA-D19A-4EC6-82F2-CC93583078DA}" presName="rootText" presStyleLbl="node4" presStyleIdx="7" presStyleCnt="10">
        <dgm:presLayoutVars>
          <dgm:chPref val="3"/>
        </dgm:presLayoutVars>
      </dgm:prSet>
      <dgm:spPr/>
    </dgm:pt>
    <dgm:pt modelId="{A69FFA26-9293-43DC-841A-EF4FB105197E}" type="pres">
      <dgm:prSet presAssocID="{F95D88EA-D19A-4EC6-82F2-CC93583078DA}" presName="rootConnector" presStyleLbl="node4" presStyleIdx="7" presStyleCnt="10"/>
      <dgm:spPr/>
    </dgm:pt>
    <dgm:pt modelId="{85C5453E-B318-4CBA-BF56-0F173B7CE55D}" type="pres">
      <dgm:prSet presAssocID="{F95D88EA-D19A-4EC6-82F2-CC93583078DA}" presName="hierChild4" presStyleCnt="0"/>
      <dgm:spPr/>
    </dgm:pt>
    <dgm:pt modelId="{4ADEB8E7-3F46-4DF4-8E56-CC9AB4EF1D08}" type="pres">
      <dgm:prSet presAssocID="{F95D88EA-D19A-4EC6-82F2-CC93583078DA}" presName="hierChild5" presStyleCnt="0"/>
      <dgm:spPr/>
    </dgm:pt>
    <dgm:pt modelId="{D7F9533E-78B5-43E9-BF69-574CC5207D36}" type="pres">
      <dgm:prSet presAssocID="{D5BD3023-4D8C-4F75-89DE-AAEC8D406DA1}" presName="hierChild5" presStyleCnt="0"/>
      <dgm:spPr/>
    </dgm:pt>
    <dgm:pt modelId="{6B44F1ED-8CDF-464B-BD3A-0342EDE2964C}" type="pres">
      <dgm:prSet presAssocID="{FC8FE3BB-53CD-4206-8964-597E8E449120}" presName="Name37" presStyleLbl="parChTrans1D4" presStyleIdx="8" presStyleCnt="10"/>
      <dgm:spPr/>
    </dgm:pt>
    <dgm:pt modelId="{7B4A8E52-04B7-4A0F-B7EF-C126432C55BF}" type="pres">
      <dgm:prSet presAssocID="{8BBAAFC4-016E-4894-B345-506B7ECCF436}" presName="hierRoot2" presStyleCnt="0">
        <dgm:presLayoutVars>
          <dgm:hierBranch val="init"/>
        </dgm:presLayoutVars>
      </dgm:prSet>
      <dgm:spPr/>
    </dgm:pt>
    <dgm:pt modelId="{8E178B68-0BA3-4D26-AD96-607F61EDBBDC}" type="pres">
      <dgm:prSet presAssocID="{8BBAAFC4-016E-4894-B345-506B7ECCF436}" presName="rootComposite" presStyleCnt="0"/>
      <dgm:spPr/>
    </dgm:pt>
    <dgm:pt modelId="{BDDD39A7-BFC4-445D-B9A9-B02623507F51}" type="pres">
      <dgm:prSet presAssocID="{8BBAAFC4-016E-4894-B345-506B7ECCF436}" presName="rootText" presStyleLbl="node4" presStyleIdx="8" presStyleCnt="10">
        <dgm:presLayoutVars>
          <dgm:chPref val="3"/>
        </dgm:presLayoutVars>
      </dgm:prSet>
      <dgm:spPr/>
    </dgm:pt>
    <dgm:pt modelId="{5A91E2EC-2781-48FD-8293-4E3B4CBF3861}" type="pres">
      <dgm:prSet presAssocID="{8BBAAFC4-016E-4894-B345-506B7ECCF436}" presName="rootConnector" presStyleLbl="node4" presStyleIdx="8" presStyleCnt="10"/>
      <dgm:spPr/>
    </dgm:pt>
    <dgm:pt modelId="{AF9F7BE3-F97C-4A8E-A39F-3CDA6738245B}" type="pres">
      <dgm:prSet presAssocID="{8BBAAFC4-016E-4894-B345-506B7ECCF436}" presName="hierChild4" presStyleCnt="0"/>
      <dgm:spPr/>
    </dgm:pt>
    <dgm:pt modelId="{B0497EE0-C77B-4697-A9FE-B6C3A45A0652}" type="pres">
      <dgm:prSet presAssocID="{94A63F45-64BD-456F-B294-02210E74DCB8}" presName="Name37" presStyleLbl="parChTrans1D4" presStyleIdx="9" presStyleCnt="10"/>
      <dgm:spPr/>
    </dgm:pt>
    <dgm:pt modelId="{9D831AFE-82A3-4665-8C93-185D6EDC1990}" type="pres">
      <dgm:prSet presAssocID="{6554BDBE-EFA1-4191-92BF-163FA6D0111F}" presName="hierRoot2" presStyleCnt="0">
        <dgm:presLayoutVars>
          <dgm:hierBranch val="init"/>
        </dgm:presLayoutVars>
      </dgm:prSet>
      <dgm:spPr/>
    </dgm:pt>
    <dgm:pt modelId="{B432664E-EACF-4E00-AB2B-169C08FECBCC}" type="pres">
      <dgm:prSet presAssocID="{6554BDBE-EFA1-4191-92BF-163FA6D0111F}" presName="rootComposite" presStyleCnt="0"/>
      <dgm:spPr/>
    </dgm:pt>
    <dgm:pt modelId="{13A2BC2F-E502-42FB-9C36-DD41C4E81FFD}" type="pres">
      <dgm:prSet presAssocID="{6554BDBE-EFA1-4191-92BF-163FA6D0111F}" presName="rootText" presStyleLbl="node4" presStyleIdx="9" presStyleCnt="10">
        <dgm:presLayoutVars>
          <dgm:chPref val="3"/>
        </dgm:presLayoutVars>
      </dgm:prSet>
      <dgm:spPr/>
    </dgm:pt>
    <dgm:pt modelId="{7E4FFC74-E10D-4814-88C1-A85C84DF6168}" type="pres">
      <dgm:prSet presAssocID="{6554BDBE-EFA1-4191-92BF-163FA6D0111F}" presName="rootConnector" presStyleLbl="node4" presStyleIdx="9" presStyleCnt="10"/>
      <dgm:spPr/>
    </dgm:pt>
    <dgm:pt modelId="{E6033DA2-5F05-48D9-B988-7EF6BF8B17A3}" type="pres">
      <dgm:prSet presAssocID="{6554BDBE-EFA1-4191-92BF-163FA6D0111F}" presName="hierChild4" presStyleCnt="0"/>
      <dgm:spPr/>
    </dgm:pt>
    <dgm:pt modelId="{CC87DEC5-9033-49FC-9AA7-B2D694BBE85D}" type="pres">
      <dgm:prSet presAssocID="{6554BDBE-EFA1-4191-92BF-163FA6D0111F}" presName="hierChild5" presStyleCnt="0"/>
      <dgm:spPr/>
    </dgm:pt>
    <dgm:pt modelId="{6E8258DC-C084-4DE9-B114-DE2A8679173A}" type="pres">
      <dgm:prSet presAssocID="{8BBAAFC4-016E-4894-B345-506B7ECCF436}" presName="hierChild5" presStyleCnt="0"/>
      <dgm:spPr/>
    </dgm:pt>
    <dgm:pt modelId="{3C8013A2-8B53-4FE2-AECD-AED60BCA916D}" type="pres">
      <dgm:prSet presAssocID="{2568117E-04FC-417E-85D1-DA7D17E210B3}" presName="hierChild5" presStyleCnt="0"/>
      <dgm:spPr/>
    </dgm:pt>
    <dgm:pt modelId="{4FEABFDE-C378-4AAA-801E-1F1C4DE2B435}" type="pres">
      <dgm:prSet presAssocID="{26074334-63C2-4831-B5E5-89D0F6B959D6}" presName="hierChild5" presStyleCnt="0"/>
      <dgm:spPr/>
    </dgm:pt>
    <dgm:pt modelId="{14EF5B36-E902-4BBA-87EF-837A10A434D5}" type="pres">
      <dgm:prSet presAssocID="{FACF91C1-3091-4EA5-9A95-21740D6E5FE7}" presName="Name37" presStyleLbl="parChTrans1D2" presStyleIdx="2" presStyleCnt="3"/>
      <dgm:spPr/>
    </dgm:pt>
    <dgm:pt modelId="{57991EB9-B59A-4FE7-A76C-75B7B65F42A5}" type="pres">
      <dgm:prSet presAssocID="{944ED53B-60D1-4D1D-94C6-3B91F4F8C20E}" presName="hierRoot2" presStyleCnt="0">
        <dgm:presLayoutVars>
          <dgm:hierBranch val="init"/>
        </dgm:presLayoutVars>
      </dgm:prSet>
      <dgm:spPr/>
    </dgm:pt>
    <dgm:pt modelId="{FD1D59E7-1066-4927-8E52-20ED6590F602}" type="pres">
      <dgm:prSet presAssocID="{944ED53B-60D1-4D1D-94C6-3B91F4F8C20E}" presName="rootComposite" presStyleCnt="0"/>
      <dgm:spPr/>
    </dgm:pt>
    <dgm:pt modelId="{13BCB0F9-BD16-4C58-978E-DF7E6E9F086D}" type="pres">
      <dgm:prSet presAssocID="{944ED53B-60D1-4D1D-94C6-3B91F4F8C20E}" presName="rootText" presStyleLbl="node2" presStyleIdx="2" presStyleCnt="3">
        <dgm:presLayoutVars>
          <dgm:chPref val="3"/>
        </dgm:presLayoutVars>
      </dgm:prSet>
      <dgm:spPr/>
    </dgm:pt>
    <dgm:pt modelId="{045F8788-B413-4240-A5AC-81ABBBD6583A}" type="pres">
      <dgm:prSet presAssocID="{944ED53B-60D1-4D1D-94C6-3B91F4F8C20E}" presName="rootConnector" presStyleLbl="node2" presStyleIdx="2" presStyleCnt="3"/>
      <dgm:spPr/>
    </dgm:pt>
    <dgm:pt modelId="{B442C498-C49D-4F6C-BB83-4642040207C3}" type="pres">
      <dgm:prSet presAssocID="{944ED53B-60D1-4D1D-94C6-3B91F4F8C20E}" presName="hierChild4" presStyleCnt="0"/>
      <dgm:spPr/>
    </dgm:pt>
    <dgm:pt modelId="{23CB832F-96CF-4CF7-8FFF-F21904434FE8}" type="pres">
      <dgm:prSet presAssocID="{944ED53B-60D1-4D1D-94C6-3B91F4F8C20E}" presName="hierChild5" presStyleCnt="0"/>
      <dgm:spPr/>
    </dgm:pt>
    <dgm:pt modelId="{45366688-F0B6-40CE-9852-A67C23DE9BCE}" type="pres">
      <dgm:prSet presAssocID="{76927F12-FE06-4642-93EF-F96F6D7F1122}" presName="hierChild3" presStyleCnt="0"/>
      <dgm:spPr/>
    </dgm:pt>
  </dgm:ptLst>
  <dgm:cxnLst>
    <dgm:cxn modelId="{97D56402-EE77-4D30-BD4A-4DAD256A603B}" type="presOf" srcId="{8AAB5678-4CCE-4968-8D3F-6CFB38B90278}" destId="{905429F7-1EA7-4BD6-9876-802D6FE02D29}" srcOrd="0" destOrd="0" presId="urn:microsoft.com/office/officeart/2005/8/layout/orgChart1"/>
    <dgm:cxn modelId="{57D38209-A613-4802-9E45-AE9F0168C926}" type="presOf" srcId="{E6EA1E0D-1F79-466C-8C8D-02C34D41AC9C}" destId="{521AF74E-628A-4E63-A60E-130AE367E618}" srcOrd="1" destOrd="0" presId="urn:microsoft.com/office/officeart/2005/8/layout/orgChart1"/>
    <dgm:cxn modelId="{87D28B0C-E458-485C-B39E-B090D6D0AD91}" type="presOf" srcId="{8BBAAFC4-016E-4894-B345-506B7ECCF436}" destId="{5A91E2EC-2781-48FD-8293-4E3B4CBF3861}" srcOrd="1" destOrd="0" presId="urn:microsoft.com/office/officeart/2005/8/layout/orgChart1"/>
    <dgm:cxn modelId="{B688350D-C2F3-4C44-B3B6-BB24925BBCFC}" type="presOf" srcId="{7857F341-2563-43D6-93AA-51015DFC14EE}" destId="{68433787-F7F4-4E92-87E5-381628A5D660}" srcOrd="0" destOrd="0" presId="urn:microsoft.com/office/officeart/2005/8/layout/orgChart1"/>
    <dgm:cxn modelId="{2EE1400D-2369-4EE8-B35B-3D91B14933F1}" type="presOf" srcId="{2D45DA19-DA76-4F32-BD4A-55703E0160A2}" destId="{B0638AB1-A396-41DA-B28A-55CCB8B9564A}" srcOrd="0" destOrd="0" presId="urn:microsoft.com/office/officeart/2005/8/layout/orgChart1"/>
    <dgm:cxn modelId="{5E050D0E-DE90-4B86-88AD-7B71FC19B58A}" type="presOf" srcId="{6554BDBE-EFA1-4191-92BF-163FA6D0111F}" destId="{7E4FFC74-E10D-4814-88C1-A85C84DF6168}" srcOrd="1" destOrd="0" presId="urn:microsoft.com/office/officeart/2005/8/layout/orgChart1"/>
    <dgm:cxn modelId="{99B73010-04E4-47F3-8301-8BE9C08BBCFD}" srcId="{B8795684-B8D4-490A-A34B-F4AB18669B24}" destId="{76927F12-FE06-4642-93EF-F96F6D7F1122}" srcOrd="0" destOrd="0" parTransId="{3573351A-0B03-4FF7-9A1E-83E3C888E013}" sibTransId="{78F73B5B-451D-4885-9031-AAB4E0C543DC}"/>
    <dgm:cxn modelId="{C804A018-99C1-445E-BCC4-66914DEE19C1}" type="presOf" srcId="{375D7AC9-7850-463D-806D-87DDAC4860DB}" destId="{8E14F91F-B856-441C-98FC-5EC09D67682B}" srcOrd="1" destOrd="0" presId="urn:microsoft.com/office/officeart/2005/8/layout/orgChart1"/>
    <dgm:cxn modelId="{C464261A-A945-44C7-A973-91487AFDE43E}" type="presOf" srcId="{26074334-63C2-4831-B5E5-89D0F6B959D6}" destId="{4FF68538-9EFC-4524-AC88-724CD64B9AAF}" srcOrd="0" destOrd="0" presId="urn:microsoft.com/office/officeart/2005/8/layout/orgChart1"/>
    <dgm:cxn modelId="{3DA4CE1A-9A4B-41E9-9D55-187595996669}" srcId="{D5BD3023-4D8C-4F75-89DE-AAEC8D406DA1}" destId="{F95D88EA-D19A-4EC6-82F2-CC93583078DA}" srcOrd="1" destOrd="0" parTransId="{A89DE8A2-0A79-4ACA-B548-286D91BD596C}" sibTransId="{D462D1B4-F391-4CF3-B2F1-0C3F52640447}"/>
    <dgm:cxn modelId="{BF2C801C-3074-4B81-80DA-C9A2758D665A}" srcId="{04367888-3919-408A-ADF4-11DDDC52591B}" destId="{AFD2EB34-E2FE-4CF4-9C55-EB6FE8DB7407}" srcOrd="0" destOrd="0" parTransId="{B6CEF1B0-B89D-4088-A846-2D6172AF8283}" sibTransId="{8B8DFBE3-90DC-4CA7-A743-997E498A0E46}"/>
    <dgm:cxn modelId="{58E70D22-9E13-4DAE-807C-8E95B7320636}" type="presOf" srcId="{0342FA7B-4E6B-4F9D-AD4E-1DD624AF9B53}" destId="{7A1C3658-E177-4492-B75F-9438637B7913}" srcOrd="0" destOrd="0" presId="urn:microsoft.com/office/officeart/2005/8/layout/orgChart1"/>
    <dgm:cxn modelId="{D78D9623-F28D-4F91-A004-C3209326D35D}" type="presOf" srcId="{94A63F45-64BD-456F-B294-02210E74DCB8}" destId="{B0497EE0-C77B-4697-A9FE-B6C3A45A0652}" srcOrd="0" destOrd="0" presId="urn:microsoft.com/office/officeart/2005/8/layout/orgChart1"/>
    <dgm:cxn modelId="{87BBED23-3B63-484B-9ECA-3E700D2AF927}" type="presOf" srcId="{AFD2EB34-E2FE-4CF4-9C55-EB6FE8DB7407}" destId="{109E1B5D-63A3-4893-8192-C20B588F02EC}" srcOrd="1" destOrd="0" presId="urn:microsoft.com/office/officeart/2005/8/layout/orgChart1"/>
    <dgm:cxn modelId="{E3D18128-B1C9-433C-883A-6AD9E9078C4B}" type="presOf" srcId="{04367888-3919-408A-ADF4-11DDDC52591B}" destId="{98C7266B-F27C-48FA-AEA1-05EE9EA1E89B}" srcOrd="1" destOrd="0" presId="urn:microsoft.com/office/officeart/2005/8/layout/orgChart1"/>
    <dgm:cxn modelId="{0E37B128-DD58-496B-B7A8-940417F6CF5A}" type="presOf" srcId="{76927F12-FE06-4642-93EF-F96F6D7F1122}" destId="{D7CA2D4E-E28A-42CE-A4EF-D169054411B9}" srcOrd="1" destOrd="0" presId="urn:microsoft.com/office/officeart/2005/8/layout/orgChart1"/>
    <dgm:cxn modelId="{CF400B2D-69C8-44C2-9FC2-B58ED43E72D4}" type="presOf" srcId="{944ED53B-60D1-4D1D-94C6-3B91F4F8C20E}" destId="{13BCB0F9-BD16-4C58-978E-DF7E6E9F086D}" srcOrd="0" destOrd="0" presId="urn:microsoft.com/office/officeart/2005/8/layout/orgChart1"/>
    <dgm:cxn modelId="{B781AE2D-6294-456F-8311-2F1902C60DBE}" type="presOf" srcId="{FC8FE3BB-53CD-4206-8964-597E8E449120}" destId="{6B44F1ED-8CDF-464B-BD3A-0342EDE2964C}" srcOrd="0" destOrd="0" presId="urn:microsoft.com/office/officeart/2005/8/layout/orgChart1"/>
    <dgm:cxn modelId="{7DA72C2E-8B92-46BB-BD58-7638ECB51553}" type="presOf" srcId="{2568117E-04FC-417E-85D1-DA7D17E210B3}" destId="{5E34EDF9-C6C3-4612-9C01-1739DBFB9AF4}" srcOrd="0" destOrd="0" presId="urn:microsoft.com/office/officeart/2005/8/layout/orgChart1"/>
    <dgm:cxn modelId="{23306931-387D-4790-980A-EAA878CF7921}" srcId="{D5BD3023-4D8C-4F75-89DE-AAEC8D406DA1}" destId="{E6EA1E0D-1F79-466C-8C8D-02C34D41AC9C}" srcOrd="0" destOrd="0" parTransId="{0109FFC5-477A-4FA4-B263-680B46945267}" sibTransId="{71E91D6F-9D52-45DD-9234-EF1B2C2BACFB}"/>
    <dgm:cxn modelId="{C030B831-A0E1-4F26-B13D-126F0329FD21}" type="presOf" srcId="{F95D88EA-D19A-4EC6-82F2-CC93583078DA}" destId="{A69FFA26-9293-43DC-841A-EF4FB105197E}" srcOrd="1" destOrd="0" presId="urn:microsoft.com/office/officeart/2005/8/layout/orgChart1"/>
    <dgm:cxn modelId="{76114635-9463-4F93-B66E-F9F51CC1E14A}" srcId="{76927F12-FE06-4642-93EF-F96F6D7F1122}" destId="{F7020F78-1D8E-4493-8EB4-FC3BD961717D}" srcOrd="0" destOrd="0" parTransId="{CF116576-51CC-463B-9E0B-DFEF080837FD}" sibTransId="{F72AFA30-C176-45BB-9C85-935D2E092DFB}"/>
    <dgm:cxn modelId="{69F58C35-CA5A-4819-A258-8F32F283C6D3}" type="presOf" srcId="{CD68FF1C-7B18-41EE-9F7F-E5B95A127A23}" destId="{DD5B9A7F-CCB1-4E6E-8C70-711B4810B3C9}" srcOrd="1" destOrd="0" presId="urn:microsoft.com/office/officeart/2005/8/layout/orgChart1"/>
    <dgm:cxn modelId="{BD017836-4D7B-4D8F-9496-E399ADEDFAE7}" type="presOf" srcId="{D5BD3023-4D8C-4F75-89DE-AAEC8D406DA1}" destId="{E904F109-F21B-4895-859D-6877F20B4BA4}" srcOrd="1" destOrd="0" presId="urn:microsoft.com/office/officeart/2005/8/layout/orgChart1"/>
    <dgm:cxn modelId="{F132E437-3AA0-4502-B460-50F3A16DEE2D}" type="presOf" srcId="{F95D88EA-D19A-4EC6-82F2-CC93583078DA}" destId="{AE0EB33A-23AB-428B-9C3E-147BFD92783C}" srcOrd="0" destOrd="0" presId="urn:microsoft.com/office/officeart/2005/8/layout/orgChart1"/>
    <dgm:cxn modelId="{FAAE8B5B-277E-4623-AABE-13D82E452268}" type="presOf" srcId="{085E24DC-1B2C-414D-818E-FCB221605D97}" destId="{241C3496-E908-4F6A-8372-99B7CDA98F20}" srcOrd="1" destOrd="0" presId="urn:microsoft.com/office/officeart/2005/8/layout/orgChart1"/>
    <dgm:cxn modelId="{327D975C-13CE-4C34-BADF-E5BB23DD0CB7}" type="presOf" srcId="{0109FFC5-477A-4FA4-B263-680B46945267}" destId="{49CB6829-BC81-45E1-A634-B1E85FC7B361}" srcOrd="0" destOrd="0" presId="urn:microsoft.com/office/officeart/2005/8/layout/orgChart1"/>
    <dgm:cxn modelId="{F5C2795F-1073-4843-B57C-E011EA02BF7F}" type="presOf" srcId="{76927F12-FE06-4642-93EF-F96F6D7F1122}" destId="{0E86D783-CF32-49C2-8331-2A678888A8CA}" srcOrd="0" destOrd="0" presId="urn:microsoft.com/office/officeart/2005/8/layout/orgChart1"/>
    <dgm:cxn modelId="{807A4743-1FBD-4DC5-A24C-D5568F310401}" type="presOf" srcId="{04367888-3919-408A-ADF4-11DDDC52591B}" destId="{A1D7FCFE-C14D-44F1-BAFB-4DF0CA090C83}" srcOrd="0" destOrd="0" presId="urn:microsoft.com/office/officeart/2005/8/layout/orgChart1"/>
    <dgm:cxn modelId="{05358265-BCDD-4039-81EE-128005A96D9F}" type="presOf" srcId="{CD68FF1C-7B18-41EE-9F7F-E5B95A127A23}" destId="{AB9D0938-C2D5-428B-A257-6AE4E0E9EE50}" srcOrd="0" destOrd="0" presId="urn:microsoft.com/office/officeart/2005/8/layout/orgChart1"/>
    <dgm:cxn modelId="{6E36A848-605E-4E90-B22B-620D21482F65}" type="presOf" srcId="{B6CEF1B0-B89D-4088-A846-2D6172AF8283}" destId="{6E9A999D-ED74-4C35-96A5-AB875B1D4C22}" srcOrd="0" destOrd="0" presId="urn:microsoft.com/office/officeart/2005/8/layout/orgChart1"/>
    <dgm:cxn modelId="{EE6E3A4B-887E-4B9D-8109-B3E0817E8F86}" type="presOf" srcId="{6FD0506D-E9D1-4DA9-9050-BAB374DE2017}" destId="{09E29D8A-554E-404F-8F21-F29E466459D7}" srcOrd="1" destOrd="0" presId="urn:microsoft.com/office/officeart/2005/8/layout/orgChart1"/>
    <dgm:cxn modelId="{44F69B4D-A024-4CDF-8D7E-069FEB0D4267}" srcId="{2568117E-04FC-417E-85D1-DA7D17E210B3}" destId="{D5BD3023-4D8C-4F75-89DE-AAEC8D406DA1}" srcOrd="0" destOrd="0" parTransId="{7857F341-2563-43D6-93AA-51015DFC14EE}" sibTransId="{D1ABE06F-1D27-43CD-B516-799E904D99BA}"/>
    <dgm:cxn modelId="{6E001C4F-B20E-439F-9FCD-6F3EACEC5551}" type="presOf" srcId="{FC8BC0B2-F573-4CE3-B94C-CCA7B65B979F}" destId="{AAAD3B18-A11F-4AC4-B9EE-EFBBE2FFC1B1}" srcOrd="0" destOrd="0" presId="urn:microsoft.com/office/officeart/2005/8/layout/orgChart1"/>
    <dgm:cxn modelId="{06CEE971-2564-47AB-9A96-49562CE258DF}" type="presOf" srcId="{6554BDBE-EFA1-4191-92BF-163FA6D0111F}" destId="{13A2BC2F-E502-42FB-9C36-DD41C4E81FFD}" srcOrd="0" destOrd="0" presId="urn:microsoft.com/office/officeart/2005/8/layout/orgChart1"/>
    <dgm:cxn modelId="{A244B453-C1EF-4F38-96E1-0566E445F86B}" type="presOf" srcId="{99AC1B64-8F41-4AE8-B06F-6574DAB85A17}" destId="{A9DF87F5-7512-410F-A101-D1FD1E554C30}" srcOrd="0" destOrd="0" presId="urn:microsoft.com/office/officeart/2005/8/layout/orgChart1"/>
    <dgm:cxn modelId="{4B404176-4BE0-4483-B0C7-2883D4C0322B}" type="presOf" srcId="{A89DE8A2-0A79-4ACA-B548-286D91BD596C}" destId="{EDC923D7-2095-4EBD-8298-AE71688EA652}" srcOrd="0" destOrd="0" presId="urn:microsoft.com/office/officeart/2005/8/layout/orgChart1"/>
    <dgm:cxn modelId="{4CE31E78-4B11-48C4-95AD-A712C093F134}" type="presOf" srcId="{944ED53B-60D1-4D1D-94C6-3B91F4F8C20E}" destId="{045F8788-B413-4240-A5AC-81ABBBD6583A}" srcOrd="1" destOrd="0" presId="urn:microsoft.com/office/officeart/2005/8/layout/orgChart1"/>
    <dgm:cxn modelId="{49E79A59-8B53-4479-8A7D-FB8B64C51D41}" srcId="{0342FA7B-4E6B-4F9D-AD4E-1DD624AF9B53}" destId="{3E645365-3949-46C6-8BCD-3EAA3A9F9C39}" srcOrd="2" destOrd="0" parTransId="{CB44556A-F09D-4214-8953-AFB9AD944F66}" sibTransId="{4077163B-709B-42D9-86E4-88F6E674E728}"/>
    <dgm:cxn modelId="{64CAEA5A-CC76-42E6-A1B5-058DFAB6FEB8}" type="presOf" srcId="{EC62B0C6-E85A-440F-A2CB-20B595A835FF}" destId="{5AE77186-8F18-4D07-B8F8-A7775B1FA949}" srcOrd="0" destOrd="0" presId="urn:microsoft.com/office/officeart/2005/8/layout/orgChart1"/>
    <dgm:cxn modelId="{038A397C-A7D4-4BE5-8E4C-56EFBDEB8EA2}" srcId="{F7020F78-1D8E-4493-8EB4-FC3BD961717D}" destId="{0342FA7B-4E6B-4F9D-AD4E-1DD624AF9B53}" srcOrd="0" destOrd="0" parTransId="{99AC1B64-8F41-4AE8-B06F-6574DAB85A17}" sibTransId="{DDD8DFCB-22D7-408A-8F58-85C2F1429939}"/>
    <dgm:cxn modelId="{D895667F-B451-4259-8DE3-4E95E7D8F335}" type="presOf" srcId="{26074334-63C2-4831-B5E5-89D0F6B959D6}" destId="{CF8AC674-D5EB-4AEB-B988-F1C46327BB59}" srcOrd="1" destOrd="0" presId="urn:microsoft.com/office/officeart/2005/8/layout/orgChart1"/>
    <dgm:cxn modelId="{5855AF81-70E2-4C00-8667-F5FB65F464C3}" type="presOf" srcId="{CB44556A-F09D-4214-8953-AFB9AD944F66}" destId="{7CFC1B29-3922-4CFE-95C1-514C85789CD4}" srcOrd="0" destOrd="0" presId="urn:microsoft.com/office/officeart/2005/8/layout/orgChart1"/>
    <dgm:cxn modelId="{6C2FF882-A2BA-4C2E-9C0D-1931D8DE9434}" type="presOf" srcId="{F7020F78-1D8E-4493-8EB4-FC3BD961717D}" destId="{1098FF67-8914-4EF0-BBBE-97C7EC05FA02}" srcOrd="1" destOrd="0" presId="urn:microsoft.com/office/officeart/2005/8/layout/orgChart1"/>
    <dgm:cxn modelId="{5A13308A-A4DB-433B-9332-0AE50C4E2867}" srcId="{8BBAAFC4-016E-4894-B345-506B7ECCF436}" destId="{6554BDBE-EFA1-4191-92BF-163FA6D0111F}" srcOrd="0" destOrd="0" parTransId="{94A63F45-64BD-456F-B294-02210E74DCB8}" sibTransId="{ABC233EF-8A3F-4F13-A67E-F68F43BE4F9A}"/>
    <dgm:cxn modelId="{6CE3358C-49E9-4668-81EA-2E3EC0F87B5A}" srcId="{0342FA7B-4E6B-4F9D-AD4E-1DD624AF9B53}" destId="{6FD0506D-E9D1-4DA9-9050-BAB374DE2017}" srcOrd="0" destOrd="0" parTransId="{FC8BC0B2-F573-4CE3-B94C-CCA7B65B979F}" sibTransId="{4B4FC39D-3B58-49A6-80CD-2251EB04752D}"/>
    <dgm:cxn modelId="{771DA18C-7476-41EC-9936-0C01497FB6C4}" type="presOf" srcId="{3E645365-3949-46C6-8BCD-3EAA3A9F9C39}" destId="{8E0FDD3B-3E79-4306-8E15-0E1B73818BFD}" srcOrd="0" destOrd="0" presId="urn:microsoft.com/office/officeart/2005/8/layout/orgChart1"/>
    <dgm:cxn modelId="{A377418D-7CAB-4359-A6E9-A35550FBE24A}" type="presOf" srcId="{E6EA1E0D-1F79-466C-8C8D-02C34D41AC9C}" destId="{0764558B-22AA-4D61-A3C2-E1C042B59F2F}" srcOrd="0" destOrd="0" presId="urn:microsoft.com/office/officeart/2005/8/layout/orgChart1"/>
    <dgm:cxn modelId="{70CC058E-DD2B-451F-95D6-D33C2565BED2}" type="presOf" srcId="{6FD0506D-E9D1-4DA9-9050-BAB374DE2017}" destId="{D4227733-2FB8-40C5-B031-1EE7F96D74B0}" srcOrd="0" destOrd="0" presId="urn:microsoft.com/office/officeart/2005/8/layout/orgChart1"/>
    <dgm:cxn modelId="{0900798F-E227-473C-93EA-2003F97050B4}" srcId="{26074334-63C2-4831-B5E5-89D0F6B959D6}" destId="{2568117E-04FC-417E-85D1-DA7D17E210B3}" srcOrd="1" destOrd="0" parTransId="{2D45DA19-DA76-4F32-BD4A-55703E0160A2}" sibTransId="{92E500B9-AE7F-4440-B0D2-EC4ADD97310C}"/>
    <dgm:cxn modelId="{B13C4A90-0E99-48C5-875A-6CEE91C1D585}" srcId="{F7020F78-1D8E-4493-8EB4-FC3BD961717D}" destId="{04367888-3919-408A-ADF4-11DDDC52591B}" srcOrd="1" destOrd="0" parTransId="{F5ED4F07-123D-4266-A0AA-9E45C19B831D}" sibTransId="{6A3CAFD7-08AE-4530-87E3-79E0A0D7C4C2}"/>
    <dgm:cxn modelId="{06CDF094-E853-466C-AEDA-BEC3DDEB162B}" type="presOf" srcId="{2568117E-04FC-417E-85D1-DA7D17E210B3}" destId="{E251E2EC-5FB4-4CB0-9F1E-ACCD56852C85}" srcOrd="1" destOrd="0" presId="urn:microsoft.com/office/officeart/2005/8/layout/orgChart1"/>
    <dgm:cxn modelId="{1AD3129B-0A80-43AE-8641-E50C80F0BE1F}" type="presOf" srcId="{3E645365-3949-46C6-8BCD-3EAA3A9F9C39}" destId="{771382B4-D648-4DAE-A11B-AE0012A53A9F}" srcOrd="1" destOrd="0" presId="urn:microsoft.com/office/officeart/2005/8/layout/orgChart1"/>
    <dgm:cxn modelId="{990C5FA2-AB2A-4A36-AFC5-1C26C569D1E8}" type="presOf" srcId="{958C6DCE-3218-4938-9B47-633F3254181F}" destId="{69D73107-BF2A-41DC-930E-CE3B8561435A}" srcOrd="0" destOrd="0" presId="urn:microsoft.com/office/officeart/2005/8/layout/orgChart1"/>
    <dgm:cxn modelId="{2F5C82A2-0ADB-4465-8F9D-C539463DDE7A}" srcId="{0342FA7B-4E6B-4F9D-AD4E-1DD624AF9B53}" destId="{085E24DC-1B2C-414D-818E-FCB221605D97}" srcOrd="1" destOrd="0" parTransId="{EC62B0C6-E85A-440F-A2CB-20B595A835FF}" sibTransId="{EE6B6C0A-53DA-4F4F-B66E-2A8B6B9331E3}"/>
    <dgm:cxn modelId="{C46B21AE-214D-4AA1-BC38-CC54A563676A}" srcId="{26074334-63C2-4831-B5E5-89D0F6B959D6}" destId="{CD68FF1C-7B18-41EE-9F7F-E5B95A127A23}" srcOrd="0" destOrd="0" parTransId="{8AAB5678-4CCE-4968-8D3F-6CFB38B90278}" sibTransId="{7D06B603-DD36-4129-8757-EDB6FCA0C5D3}"/>
    <dgm:cxn modelId="{678988B6-7CAC-4AD1-B49B-F5FFD174EECF}" type="presOf" srcId="{B8795684-B8D4-490A-A34B-F4AB18669B24}" destId="{78188CEC-41F9-4CE8-8D00-346E68E8D602}" srcOrd="0" destOrd="0" presId="urn:microsoft.com/office/officeart/2005/8/layout/orgChart1"/>
    <dgm:cxn modelId="{9C4435B8-D7D8-4BA1-89C3-ED0C1F611B68}" srcId="{76927F12-FE06-4642-93EF-F96F6D7F1122}" destId="{26074334-63C2-4831-B5E5-89D0F6B959D6}" srcOrd="1" destOrd="0" parTransId="{958C6DCE-3218-4938-9B47-633F3254181F}" sibTransId="{8A297333-29DA-4B88-968F-A48CE332F758}"/>
    <dgm:cxn modelId="{2425FFBE-B0F8-4D65-B942-0CD4C03046D0}" type="presOf" srcId="{F5ED4F07-123D-4266-A0AA-9E45C19B831D}" destId="{E154C73D-7F31-4DA4-8654-0C055D8CF138}" srcOrd="0" destOrd="0" presId="urn:microsoft.com/office/officeart/2005/8/layout/orgChart1"/>
    <dgm:cxn modelId="{7D93BFC3-8BE5-4768-AC70-3D0CB3CB0802}" type="presOf" srcId="{0342FA7B-4E6B-4F9D-AD4E-1DD624AF9B53}" destId="{91D6BA34-65EA-408F-AB11-9A0555FC2340}" srcOrd="1" destOrd="0" presId="urn:microsoft.com/office/officeart/2005/8/layout/orgChart1"/>
    <dgm:cxn modelId="{AC0A04CC-9CF2-4B09-81F7-29FC5809EA16}" type="presOf" srcId="{FACF91C1-3091-4EA5-9A95-21740D6E5FE7}" destId="{14EF5B36-E902-4BBA-87EF-837A10A434D5}" srcOrd="0" destOrd="0" presId="urn:microsoft.com/office/officeart/2005/8/layout/orgChart1"/>
    <dgm:cxn modelId="{C01324CC-9718-46C2-B974-ADD91A450232}" type="presOf" srcId="{375D7AC9-7850-463D-806D-87DDAC4860DB}" destId="{F423BAE4-005E-4ECF-9761-08BB75A2FE74}" srcOrd="0" destOrd="0" presId="urn:microsoft.com/office/officeart/2005/8/layout/orgChart1"/>
    <dgm:cxn modelId="{00566BCC-6B83-4D50-B56D-FAE2DCD92BFC}" type="presOf" srcId="{D5BD3023-4D8C-4F75-89DE-AAEC8D406DA1}" destId="{CA3A9C9E-91C7-4805-876D-7D7BD3172CAB}" srcOrd="0" destOrd="0" presId="urn:microsoft.com/office/officeart/2005/8/layout/orgChart1"/>
    <dgm:cxn modelId="{A29E64D8-80F5-4440-9C44-3032FA0A8E7F}" type="presOf" srcId="{CF116576-51CC-463B-9E0B-DFEF080837FD}" destId="{7A92FF8A-1BF9-4AE9-A5A6-C5A4263E5D88}" srcOrd="0" destOrd="0" presId="urn:microsoft.com/office/officeart/2005/8/layout/orgChart1"/>
    <dgm:cxn modelId="{A0B758E0-F4C2-4C74-8C62-90BBDBF66A05}" type="presOf" srcId="{6E1AF306-B351-4527-827D-40017D128275}" destId="{2BCDF63C-FEA2-4028-BED7-ACB0D065D925}" srcOrd="0" destOrd="0" presId="urn:microsoft.com/office/officeart/2005/8/layout/orgChart1"/>
    <dgm:cxn modelId="{B08570E2-1C3B-45F9-AE09-6054BC4670BF}" srcId="{CD68FF1C-7B18-41EE-9F7F-E5B95A127A23}" destId="{375D7AC9-7850-463D-806D-87DDAC4860DB}" srcOrd="0" destOrd="0" parTransId="{6E1AF306-B351-4527-827D-40017D128275}" sibTransId="{83B9BC2A-77F9-466C-9B20-250E7323367B}"/>
    <dgm:cxn modelId="{B3702DEA-EDA6-431E-BBED-02686A7AE71B}" type="presOf" srcId="{F7020F78-1D8E-4493-8EB4-FC3BD961717D}" destId="{5BA7E124-A598-4FAB-8886-6B93A4B6015B}" srcOrd="0" destOrd="0" presId="urn:microsoft.com/office/officeart/2005/8/layout/orgChart1"/>
    <dgm:cxn modelId="{61FED1F2-A97F-4216-A8EB-D2E60B4608C3}" type="presOf" srcId="{AFD2EB34-E2FE-4CF4-9C55-EB6FE8DB7407}" destId="{867B3D7A-0F39-4AF9-88DA-FA3B6E034D07}" srcOrd="0" destOrd="0" presId="urn:microsoft.com/office/officeart/2005/8/layout/orgChart1"/>
    <dgm:cxn modelId="{E8A30BF4-184E-4EB5-BBF2-55467A187EF7}" srcId="{2568117E-04FC-417E-85D1-DA7D17E210B3}" destId="{8BBAAFC4-016E-4894-B345-506B7ECCF436}" srcOrd="1" destOrd="0" parTransId="{FC8FE3BB-53CD-4206-8964-597E8E449120}" sibTransId="{77945872-2584-442A-825B-F03E1099C486}"/>
    <dgm:cxn modelId="{E95DC2F9-8225-44B1-85E0-4A7A8EA0AC17}" type="presOf" srcId="{085E24DC-1B2C-414D-818E-FCB221605D97}" destId="{2E74607D-D2A6-407E-8371-9D7269712F51}" srcOrd="0" destOrd="0" presId="urn:microsoft.com/office/officeart/2005/8/layout/orgChart1"/>
    <dgm:cxn modelId="{9B0ED3F9-971B-482C-BD73-3F987B1D4AE3}" srcId="{76927F12-FE06-4642-93EF-F96F6D7F1122}" destId="{944ED53B-60D1-4D1D-94C6-3B91F4F8C20E}" srcOrd="2" destOrd="0" parTransId="{FACF91C1-3091-4EA5-9A95-21740D6E5FE7}" sibTransId="{03572788-FBAA-4424-AF2E-B3212FDAEA0A}"/>
    <dgm:cxn modelId="{8E927BFC-35A1-4B95-BAAD-E72A37AAD0CC}" type="presOf" srcId="{8BBAAFC4-016E-4894-B345-506B7ECCF436}" destId="{BDDD39A7-BFC4-445D-B9A9-B02623507F51}" srcOrd="0" destOrd="0" presId="urn:microsoft.com/office/officeart/2005/8/layout/orgChart1"/>
    <dgm:cxn modelId="{173C32BE-6878-442C-915D-68AA314BC8A3}" type="presParOf" srcId="{78188CEC-41F9-4CE8-8D00-346E68E8D602}" destId="{652185FC-8561-4FCC-9BF1-64AC0A9FF070}" srcOrd="0" destOrd="0" presId="urn:microsoft.com/office/officeart/2005/8/layout/orgChart1"/>
    <dgm:cxn modelId="{6E9FB01F-7658-4E51-8FBC-C4D6647EC075}" type="presParOf" srcId="{652185FC-8561-4FCC-9BF1-64AC0A9FF070}" destId="{E61E4261-2B77-400B-97D6-30E3EACB296F}" srcOrd="0" destOrd="0" presId="urn:microsoft.com/office/officeart/2005/8/layout/orgChart1"/>
    <dgm:cxn modelId="{D4FE077E-0547-4450-89DE-BADC1AB4B846}" type="presParOf" srcId="{E61E4261-2B77-400B-97D6-30E3EACB296F}" destId="{0E86D783-CF32-49C2-8331-2A678888A8CA}" srcOrd="0" destOrd="0" presId="urn:microsoft.com/office/officeart/2005/8/layout/orgChart1"/>
    <dgm:cxn modelId="{31ABFB20-1B2A-4592-93EC-35CD78690573}" type="presParOf" srcId="{E61E4261-2B77-400B-97D6-30E3EACB296F}" destId="{D7CA2D4E-E28A-42CE-A4EF-D169054411B9}" srcOrd="1" destOrd="0" presId="urn:microsoft.com/office/officeart/2005/8/layout/orgChart1"/>
    <dgm:cxn modelId="{61C4A5EA-518A-4301-B933-24B8257AF55D}" type="presParOf" srcId="{652185FC-8561-4FCC-9BF1-64AC0A9FF070}" destId="{D0B58157-F428-4D57-A099-035A4EB060B3}" srcOrd="1" destOrd="0" presId="urn:microsoft.com/office/officeart/2005/8/layout/orgChart1"/>
    <dgm:cxn modelId="{6E735BC4-6B80-494C-BFFC-645ACA882975}" type="presParOf" srcId="{D0B58157-F428-4D57-A099-035A4EB060B3}" destId="{7A92FF8A-1BF9-4AE9-A5A6-C5A4263E5D88}" srcOrd="0" destOrd="0" presId="urn:microsoft.com/office/officeart/2005/8/layout/orgChart1"/>
    <dgm:cxn modelId="{41116997-C525-4B03-8DE3-A9E3D7799734}" type="presParOf" srcId="{D0B58157-F428-4D57-A099-035A4EB060B3}" destId="{F729CF79-633D-4C6D-B3E6-94CAFFA21AD7}" srcOrd="1" destOrd="0" presId="urn:microsoft.com/office/officeart/2005/8/layout/orgChart1"/>
    <dgm:cxn modelId="{4192375E-9F83-486A-83BB-7A726077AB3E}" type="presParOf" srcId="{F729CF79-633D-4C6D-B3E6-94CAFFA21AD7}" destId="{8E6F8598-4767-4794-9286-B5FE88B31DA2}" srcOrd="0" destOrd="0" presId="urn:microsoft.com/office/officeart/2005/8/layout/orgChart1"/>
    <dgm:cxn modelId="{B4219019-E564-4DB9-9421-7B87924591F9}" type="presParOf" srcId="{8E6F8598-4767-4794-9286-B5FE88B31DA2}" destId="{5BA7E124-A598-4FAB-8886-6B93A4B6015B}" srcOrd="0" destOrd="0" presId="urn:microsoft.com/office/officeart/2005/8/layout/orgChart1"/>
    <dgm:cxn modelId="{82E92093-A2EE-44F4-82F0-A2C6666634A1}" type="presParOf" srcId="{8E6F8598-4767-4794-9286-B5FE88B31DA2}" destId="{1098FF67-8914-4EF0-BBBE-97C7EC05FA02}" srcOrd="1" destOrd="0" presId="urn:microsoft.com/office/officeart/2005/8/layout/orgChart1"/>
    <dgm:cxn modelId="{D793C21C-21EA-48E9-9B27-B571460135DD}" type="presParOf" srcId="{F729CF79-633D-4C6D-B3E6-94CAFFA21AD7}" destId="{87BC9897-E97C-45AC-9E2D-859882F446DD}" srcOrd="1" destOrd="0" presId="urn:microsoft.com/office/officeart/2005/8/layout/orgChart1"/>
    <dgm:cxn modelId="{841703EF-7927-4052-B41F-BB3548BD30D4}" type="presParOf" srcId="{87BC9897-E97C-45AC-9E2D-859882F446DD}" destId="{A9DF87F5-7512-410F-A101-D1FD1E554C30}" srcOrd="0" destOrd="0" presId="urn:microsoft.com/office/officeart/2005/8/layout/orgChart1"/>
    <dgm:cxn modelId="{FFE80D87-B61E-4F86-80DE-4330846898C4}" type="presParOf" srcId="{87BC9897-E97C-45AC-9E2D-859882F446DD}" destId="{5C8CC795-4AB8-4E4A-8FDD-43135CDBA81C}" srcOrd="1" destOrd="0" presId="urn:microsoft.com/office/officeart/2005/8/layout/orgChart1"/>
    <dgm:cxn modelId="{4EE7E978-52E0-46CC-AEC8-F7967F7879E6}" type="presParOf" srcId="{5C8CC795-4AB8-4E4A-8FDD-43135CDBA81C}" destId="{3EFE985E-7E35-4981-9172-2BDCF4502AAE}" srcOrd="0" destOrd="0" presId="urn:microsoft.com/office/officeart/2005/8/layout/orgChart1"/>
    <dgm:cxn modelId="{C766D1D2-81D2-4BDC-BFED-D3CAB254AFEB}" type="presParOf" srcId="{3EFE985E-7E35-4981-9172-2BDCF4502AAE}" destId="{7A1C3658-E177-4492-B75F-9438637B7913}" srcOrd="0" destOrd="0" presId="urn:microsoft.com/office/officeart/2005/8/layout/orgChart1"/>
    <dgm:cxn modelId="{54A1F4EE-30A4-4EAB-AE7C-10D772E5E179}" type="presParOf" srcId="{3EFE985E-7E35-4981-9172-2BDCF4502AAE}" destId="{91D6BA34-65EA-408F-AB11-9A0555FC2340}" srcOrd="1" destOrd="0" presId="urn:microsoft.com/office/officeart/2005/8/layout/orgChart1"/>
    <dgm:cxn modelId="{D7ED7A90-F6A3-4C59-80EE-8A19DE51315D}" type="presParOf" srcId="{5C8CC795-4AB8-4E4A-8FDD-43135CDBA81C}" destId="{B38A77C0-68F9-4679-A46B-828A6A5FFAB0}" srcOrd="1" destOrd="0" presId="urn:microsoft.com/office/officeart/2005/8/layout/orgChart1"/>
    <dgm:cxn modelId="{AADF0B2B-BEEF-4546-A059-F46CFCE88390}" type="presParOf" srcId="{B38A77C0-68F9-4679-A46B-828A6A5FFAB0}" destId="{AAAD3B18-A11F-4AC4-B9EE-EFBBE2FFC1B1}" srcOrd="0" destOrd="0" presId="urn:microsoft.com/office/officeart/2005/8/layout/orgChart1"/>
    <dgm:cxn modelId="{496C0C35-BD74-43B6-A2B2-6485E8FF0B6F}" type="presParOf" srcId="{B38A77C0-68F9-4679-A46B-828A6A5FFAB0}" destId="{3F279EF4-24CD-4978-86F4-40777B026D04}" srcOrd="1" destOrd="0" presId="urn:microsoft.com/office/officeart/2005/8/layout/orgChart1"/>
    <dgm:cxn modelId="{BF502166-4F38-47FC-B462-EC4F962745FC}" type="presParOf" srcId="{3F279EF4-24CD-4978-86F4-40777B026D04}" destId="{4E54FCFF-BB14-4F0C-9072-FC0699F83D9E}" srcOrd="0" destOrd="0" presId="urn:microsoft.com/office/officeart/2005/8/layout/orgChart1"/>
    <dgm:cxn modelId="{C3A55B62-16DA-4F4A-B35C-4E1D2992D429}" type="presParOf" srcId="{4E54FCFF-BB14-4F0C-9072-FC0699F83D9E}" destId="{D4227733-2FB8-40C5-B031-1EE7F96D74B0}" srcOrd="0" destOrd="0" presId="urn:microsoft.com/office/officeart/2005/8/layout/orgChart1"/>
    <dgm:cxn modelId="{182B0079-1D05-4FF4-9B5B-E88B534895E9}" type="presParOf" srcId="{4E54FCFF-BB14-4F0C-9072-FC0699F83D9E}" destId="{09E29D8A-554E-404F-8F21-F29E466459D7}" srcOrd="1" destOrd="0" presId="urn:microsoft.com/office/officeart/2005/8/layout/orgChart1"/>
    <dgm:cxn modelId="{6AC22BB1-ADE3-4FDC-B540-7670BC297CDE}" type="presParOf" srcId="{3F279EF4-24CD-4978-86F4-40777B026D04}" destId="{47E48BA1-E543-4C0D-89D4-2EE06203E8BD}" srcOrd="1" destOrd="0" presId="urn:microsoft.com/office/officeart/2005/8/layout/orgChart1"/>
    <dgm:cxn modelId="{2B221D28-59E9-4BB0-9075-37421F108765}" type="presParOf" srcId="{3F279EF4-24CD-4978-86F4-40777B026D04}" destId="{0CC01BCC-87F6-481E-95A4-6067DB9A22B4}" srcOrd="2" destOrd="0" presId="urn:microsoft.com/office/officeart/2005/8/layout/orgChart1"/>
    <dgm:cxn modelId="{6732422A-4214-4A73-A3BB-6E226A010B9D}" type="presParOf" srcId="{B38A77C0-68F9-4679-A46B-828A6A5FFAB0}" destId="{5AE77186-8F18-4D07-B8F8-A7775B1FA949}" srcOrd="2" destOrd="0" presId="urn:microsoft.com/office/officeart/2005/8/layout/orgChart1"/>
    <dgm:cxn modelId="{19A25074-B6A9-4296-9CB4-E33064AACB9D}" type="presParOf" srcId="{B38A77C0-68F9-4679-A46B-828A6A5FFAB0}" destId="{BA30A281-6C22-4005-9254-95111DFB76D2}" srcOrd="3" destOrd="0" presId="urn:microsoft.com/office/officeart/2005/8/layout/orgChart1"/>
    <dgm:cxn modelId="{66BD8A6F-154D-4A61-A846-87D4E66D9C63}" type="presParOf" srcId="{BA30A281-6C22-4005-9254-95111DFB76D2}" destId="{4A60DD54-34EF-4EDC-AB3F-E92AD46A0A8C}" srcOrd="0" destOrd="0" presId="urn:microsoft.com/office/officeart/2005/8/layout/orgChart1"/>
    <dgm:cxn modelId="{69D31E2F-3681-4DE4-AE01-8005FE1F7A98}" type="presParOf" srcId="{4A60DD54-34EF-4EDC-AB3F-E92AD46A0A8C}" destId="{2E74607D-D2A6-407E-8371-9D7269712F51}" srcOrd="0" destOrd="0" presId="urn:microsoft.com/office/officeart/2005/8/layout/orgChart1"/>
    <dgm:cxn modelId="{CCFD0CC0-27A2-48AD-A390-87B8139460E1}" type="presParOf" srcId="{4A60DD54-34EF-4EDC-AB3F-E92AD46A0A8C}" destId="{241C3496-E908-4F6A-8372-99B7CDA98F20}" srcOrd="1" destOrd="0" presId="urn:microsoft.com/office/officeart/2005/8/layout/orgChart1"/>
    <dgm:cxn modelId="{E88EC07D-D8A7-4FE9-B535-2A9B8DC10007}" type="presParOf" srcId="{BA30A281-6C22-4005-9254-95111DFB76D2}" destId="{41C4CC7C-699E-4416-87C3-AA499D0915E0}" srcOrd="1" destOrd="0" presId="urn:microsoft.com/office/officeart/2005/8/layout/orgChart1"/>
    <dgm:cxn modelId="{CFF7FB71-F66F-43D3-BBC0-C4AAD2038F21}" type="presParOf" srcId="{BA30A281-6C22-4005-9254-95111DFB76D2}" destId="{E6ABF1B3-013A-4B34-9E5E-1FA1DC0F143E}" srcOrd="2" destOrd="0" presId="urn:microsoft.com/office/officeart/2005/8/layout/orgChart1"/>
    <dgm:cxn modelId="{4D65FD3A-1329-4012-B186-6563BBDDC7C8}" type="presParOf" srcId="{B38A77C0-68F9-4679-A46B-828A6A5FFAB0}" destId="{7CFC1B29-3922-4CFE-95C1-514C85789CD4}" srcOrd="4" destOrd="0" presId="urn:microsoft.com/office/officeart/2005/8/layout/orgChart1"/>
    <dgm:cxn modelId="{FED69A85-80CF-42C0-A233-63464934E086}" type="presParOf" srcId="{B38A77C0-68F9-4679-A46B-828A6A5FFAB0}" destId="{C467AF1B-E02A-4C76-A57B-0DBD271FFA56}" srcOrd="5" destOrd="0" presId="urn:microsoft.com/office/officeart/2005/8/layout/orgChart1"/>
    <dgm:cxn modelId="{45104AC9-3B38-4E42-85EB-0CDB6A9C85DF}" type="presParOf" srcId="{C467AF1B-E02A-4C76-A57B-0DBD271FFA56}" destId="{D16293C6-38E7-446B-AD0F-28BAE901C47A}" srcOrd="0" destOrd="0" presId="urn:microsoft.com/office/officeart/2005/8/layout/orgChart1"/>
    <dgm:cxn modelId="{315DFECD-FB65-47AB-98B2-C9969D2974B2}" type="presParOf" srcId="{D16293C6-38E7-446B-AD0F-28BAE901C47A}" destId="{8E0FDD3B-3E79-4306-8E15-0E1B73818BFD}" srcOrd="0" destOrd="0" presId="urn:microsoft.com/office/officeart/2005/8/layout/orgChart1"/>
    <dgm:cxn modelId="{ACAA8CE8-1CC1-4B1F-B984-CC28AC779BF2}" type="presParOf" srcId="{D16293C6-38E7-446B-AD0F-28BAE901C47A}" destId="{771382B4-D648-4DAE-A11B-AE0012A53A9F}" srcOrd="1" destOrd="0" presId="urn:microsoft.com/office/officeart/2005/8/layout/orgChart1"/>
    <dgm:cxn modelId="{8AE68034-1B55-4B98-AE71-37CE0320D345}" type="presParOf" srcId="{C467AF1B-E02A-4C76-A57B-0DBD271FFA56}" destId="{6BB4398E-577D-4FEF-BD87-2F5E167D2644}" srcOrd="1" destOrd="0" presId="urn:microsoft.com/office/officeart/2005/8/layout/orgChart1"/>
    <dgm:cxn modelId="{F96DBC15-6095-4A24-93C1-522562C489A0}" type="presParOf" srcId="{C467AF1B-E02A-4C76-A57B-0DBD271FFA56}" destId="{C86703D3-C883-44E2-B225-7645CA8B5AB9}" srcOrd="2" destOrd="0" presId="urn:microsoft.com/office/officeart/2005/8/layout/orgChart1"/>
    <dgm:cxn modelId="{2E6DA529-5B8E-4DA0-9915-156B8118755F}" type="presParOf" srcId="{5C8CC795-4AB8-4E4A-8FDD-43135CDBA81C}" destId="{8C631204-7631-4156-8BE0-FDBDFA6D3608}" srcOrd="2" destOrd="0" presId="urn:microsoft.com/office/officeart/2005/8/layout/orgChart1"/>
    <dgm:cxn modelId="{F063D2BB-D9FD-41FB-BC90-4B707ADED7CD}" type="presParOf" srcId="{87BC9897-E97C-45AC-9E2D-859882F446DD}" destId="{E154C73D-7F31-4DA4-8654-0C055D8CF138}" srcOrd="2" destOrd="0" presId="urn:microsoft.com/office/officeart/2005/8/layout/orgChart1"/>
    <dgm:cxn modelId="{82E10C47-C2B2-4E1C-8BEB-B6BAA8B9ADF6}" type="presParOf" srcId="{87BC9897-E97C-45AC-9E2D-859882F446DD}" destId="{6FD790AF-0D43-4CA5-9FC5-F8E1E0B1DE4F}" srcOrd="3" destOrd="0" presId="urn:microsoft.com/office/officeart/2005/8/layout/orgChart1"/>
    <dgm:cxn modelId="{4DB80683-5C30-40D8-8332-FDB7007C2D6B}" type="presParOf" srcId="{6FD790AF-0D43-4CA5-9FC5-F8E1E0B1DE4F}" destId="{9E3EA5CB-5B67-4569-8297-CBEF45189C84}" srcOrd="0" destOrd="0" presId="urn:microsoft.com/office/officeart/2005/8/layout/orgChart1"/>
    <dgm:cxn modelId="{2FD25EB7-0F51-410D-A75B-3A42D9E20D08}" type="presParOf" srcId="{9E3EA5CB-5B67-4569-8297-CBEF45189C84}" destId="{A1D7FCFE-C14D-44F1-BAFB-4DF0CA090C83}" srcOrd="0" destOrd="0" presId="urn:microsoft.com/office/officeart/2005/8/layout/orgChart1"/>
    <dgm:cxn modelId="{DDE97A2E-ECAF-4A86-9E1C-7C20B3E6921C}" type="presParOf" srcId="{9E3EA5CB-5B67-4569-8297-CBEF45189C84}" destId="{98C7266B-F27C-48FA-AEA1-05EE9EA1E89B}" srcOrd="1" destOrd="0" presId="urn:microsoft.com/office/officeart/2005/8/layout/orgChart1"/>
    <dgm:cxn modelId="{FFB2D2FD-E4C0-4C6B-9054-FB24E5CF9E35}" type="presParOf" srcId="{6FD790AF-0D43-4CA5-9FC5-F8E1E0B1DE4F}" destId="{E98F001A-35F2-4B25-921D-0550CDA85318}" srcOrd="1" destOrd="0" presId="urn:microsoft.com/office/officeart/2005/8/layout/orgChart1"/>
    <dgm:cxn modelId="{ED513B5B-918D-4607-B5D5-C57A32095DDA}" type="presParOf" srcId="{E98F001A-35F2-4B25-921D-0550CDA85318}" destId="{6E9A999D-ED74-4C35-96A5-AB875B1D4C22}" srcOrd="0" destOrd="0" presId="urn:microsoft.com/office/officeart/2005/8/layout/orgChart1"/>
    <dgm:cxn modelId="{372920C5-13A4-4E7C-A6B5-A9C783115213}" type="presParOf" srcId="{E98F001A-35F2-4B25-921D-0550CDA85318}" destId="{09A4A11D-7AAA-4840-BCF8-F81C261A5C7B}" srcOrd="1" destOrd="0" presId="urn:microsoft.com/office/officeart/2005/8/layout/orgChart1"/>
    <dgm:cxn modelId="{6DB15215-641A-4EC3-870A-672A6E91FCCA}" type="presParOf" srcId="{09A4A11D-7AAA-4840-BCF8-F81C261A5C7B}" destId="{B72E4F28-075C-4BEC-8C21-332E81312EE9}" srcOrd="0" destOrd="0" presId="urn:microsoft.com/office/officeart/2005/8/layout/orgChart1"/>
    <dgm:cxn modelId="{330FD98A-F671-43C9-98C1-4621B5D72ABB}" type="presParOf" srcId="{B72E4F28-075C-4BEC-8C21-332E81312EE9}" destId="{867B3D7A-0F39-4AF9-88DA-FA3B6E034D07}" srcOrd="0" destOrd="0" presId="urn:microsoft.com/office/officeart/2005/8/layout/orgChart1"/>
    <dgm:cxn modelId="{455BBC80-66F6-4DFC-85AC-FE20A717AC06}" type="presParOf" srcId="{B72E4F28-075C-4BEC-8C21-332E81312EE9}" destId="{109E1B5D-63A3-4893-8192-C20B588F02EC}" srcOrd="1" destOrd="0" presId="urn:microsoft.com/office/officeart/2005/8/layout/orgChart1"/>
    <dgm:cxn modelId="{51E67881-B670-4ABB-8B6A-CA6CC66AE1EE}" type="presParOf" srcId="{09A4A11D-7AAA-4840-BCF8-F81C261A5C7B}" destId="{9A409F4D-C1C9-4F47-99DD-89D8ECE09F99}" srcOrd="1" destOrd="0" presId="urn:microsoft.com/office/officeart/2005/8/layout/orgChart1"/>
    <dgm:cxn modelId="{1C497816-9BE9-468F-84A1-B68ED5975583}" type="presParOf" srcId="{09A4A11D-7AAA-4840-BCF8-F81C261A5C7B}" destId="{3C4A7587-1D1E-471D-A9FA-CFFE5CA2723F}" srcOrd="2" destOrd="0" presId="urn:microsoft.com/office/officeart/2005/8/layout/orgChart1"/>
    <dgm:cxn modelId="{15C15C8F-28AC-42FE-BB04-1B10029A1900}" type="presParOf" srcId="{6FD790AF-0D43-4CA5-9FC5-F8E1E0B1DE4F}" destId="{5324DED2-451B-4DBF-8D13-791BB87AD685}" srcOrd="2" destOrd="0" presId="urn:microsoft.com/office/officeart/2005/8/layout/orgChart1"/>
    <dgm:cxn modelId="{1D6F2E1C-4CEA-4CA5-9A0D-35B86CC52D4F}" type="presParOf" srcId="{F729CF79-633D-4C6D-B3E6-94CAFFA21AD7}" destId="{8E1AF6F5-6B96-44F1-89E1-4344FA49404E}" srcOrd="2" destOrd="0" presId="urn:microsoft.com/office/officeart/2005/8/layout/orgChart1"/>
    <dgm:cxn modelId="{C2603470-CE13-4DAD-B500-AD0A2E25AAC2}" type="presParOf" srcId="{D0B58157-F428-4D57-A099-035A4EB060B3}" destId="{69D73107-BF2A-41DC-930E-CE3B8561435A}" srcOrd="2" destOrd="0" presId="urn:microsoft.com/office/officeart/2005/8/layout/orgChart1"/>
    <dgm:cxn modelId="{B77B5575-F059-4BD1-A087-C0722A12091E}" type="presParOf" srcId="{D0B58157-F428-4D57-A099-035A4EB060B3}" destId="{1E8C2D9F-1E47-4E0F-AFA0-9C7555D3E463}" srcOrd="3" destOrd="0" presId="urn:microsoft.com/office/officeart/2005/8/layout/orgChart1"/>
    <dgm:cxn modelId="{A9149803-E7EB-48E8-A0DE-82C45E8E576B}" type="presParOf" srcId="{1E8C2D9F-1E47-4E0F-AFA0-9C7555D3E463}" destId="{077B0E53-D271-4CC5-B39F-1150594E310A}" srcOrd="0" destOrd="0" presId="urn:microsoft.com/office/officeart/2005/8/layout/orgChart1"/>
    <dgm:cxn modelId="{C9EE80CA-81F2-4D28-A249-350C15AE4FBF}" type="presParOf" srcId="{077B0E53-D271-4CC5-B39F-1150594E310A}" destId="{4FF68538-9EFC-4524-AC88-724CD64B9AAF}" srcOrd="0" destOrd="0" presId="urn:microsoft.com/office/officeart/2005/8/layout/orgChart1"/>
    <dgm:cxn modelId="{E19F9C3D-DD51-4345-ACFE-C87D58134C88}" type="presParOf" srcId="{077B0E53-D271-4CC5-B39F-1150594E310A}" destId="{CF8AC674-D5EB-4AEB-B988-F1C46327BB59}" srcOrd="1" destOrd="0" presId="urn:microsoft.com/office/officeart/2005/8/layout/orgChart1"/>
    <dgm:cxn modelId="{66E8195F-1037-4614-AC69-4A0EC485AC9B}" type="presParOf" srcId="{1E8C2D9F-1E47-4E0F-AFA0-9C7555D3E463}" destId="{EE8DCCE5-04F1-470E-8795-442EFC4D7260}" srcOrd="1" destOrd="0" presId="urn:microsoft.com/office/officeart/2005/8/layout/orgChart1"/>
    <dgm:cxn modelId="{9F50419E-0078-4750-800B-F21E4A708ED3}" type="presParOf" srcId="{EE8DCCE5-04F1-470E-8795-442EFC4D7260}" destId="{905429F7-1EA7-4BD6-9876-802D6FE02D29}" srcOrd="0" destOrd="0" presId="urn:microsoft.com/office/officeart/2005/8/layout/orgChart1"/>
    <dgm:cxn modelId="{1A44843A-0E8F-46F7-9BCD-54D0E4EBC19D}" type="presParOf" srcId="{EE8DCCE5-04F1-470E-8795-442EFC4D7260}" destId="{19D0BD4E-4D88-4935-919D-6DE8ED4ADDA6}" srcOrd="1" destOrd="0" presId="urn:microsoft.com/office/officeart/2005/8/layout/orgChart1"/>
    <dgm:cxn modelId="{E21060E2-2685-4F20-AC08-606DB1E5ED96}" type="presParOf" srcId="{19D0BD4E-4D88-4935-919D-6DE8ED4ADDA6}" destId="{3A59D511-FEEA-4676-9EDE-4602A1EDCF54}" srcOrd="0" destOrd="0" presId="urn:microsoft.com/office/officeart/2005/8/layout/orgChart1"/>
    <dgm:cxn modelId="{F0854633-CEA8-4A84-B96F-F4DFBE5C34DD}" type="presParOf" srcId="{3A59D511-FEEA-4676-9EDE-4602A1EDCF54}" destId="{AB9D0938-C2D5-428B-A257-6AE4E0E9EE50}" srcOrd="0" destOrd="0" presId="urn:microsoft.com/office/officeart/2005/8/layout/orgChart1"/>
    <dgm:cxn modelId="{45C2D34D-59AB-41A9-AEF2-CEA3846C5E2B}" type="presParOf" srcId="{3A59D511-FEEA-4676-9EDE-4602A1EDCF54}" destId="{DD5B9A7F-CCB1-4E6E-8C70-711B4810B3C9}" srcOrd="1" destOrd="0" presId="urn:microsoft.com/office/officeart/2005/8/layout/orgChart1"/>
    <dgm:cxn modelId="{A983C519-D248-4771-8E24-3261F3DBDC86}" type="presParOf" srcId="{19D0BD4E-4D88-4935-919D-6DE8ED4ADDA6}" destId="{45246CCB-F6A2-4471-834A-B6041353EA12}" srcOrd="1" destOrd="0" presId="urn:microsoft.com/office/officeart/2005/8/layout/orgChart1"/>
    <dgm:cxn modelId="{03C8B21B-8ED8-4FCA-B38B-19B12CBF28D4}" type="presParOf" srcId="{45246CCB-F6A2-4471-834A-B6041353EA12}" destId="{2BCDF63C-FEA2-4028-BED7-ACB0D065D925}" srcOrd="0" destOrd="0" presId="urn:microsoft.com/office/officeart/2005/8/layout/orgChart1"/>
    <dgm:cxn modelId="{32E699B5-6721-4763-938B-742F8FF57E87}" type="presParOf" srcId="{45246CCB-F6A2-4471-834A-B6041353EA12}" destId="{7CC39E33-CB68-4FDC-8CB1-0EABBCBE8359}" srcOrd="1" destOrd="0" presId="urn:microsoft.com/office/officeart/2005/8/layout/orgChart1"/>
    <dgm:cxn modelId="{652D04F8-FB7F-42B1-9FD7-FA126F734A28}" type="presParOf" srcId="{7CC39E33-CB68-4FDC-8CB1-0EABBCBE8359}" destId="{FA39C08F-E633-444B-8776-98D1C5F8A95A}" srcOrd="0" destOrd="0" presId="urn:microsoft.com/office/officeart/2005/8/layout/orgChart1"/>
    <dgm:cxn modelId="{9734815C-33EB-47C3-B65E-C7D2014AE13B}" type="presParOf" srcId="{FA39C08F-E633-444B-8776-98D1C5F8A95A}" destId="{F423BAE4-005E-4ECF-9761-08BB75A2FE74}" srcOrd="0" destOrd="0" presId="urn:microsoft.com/office/officeart/2005/8/layout/orgChart1"/>
    <dgm:cxn modelId="{5A80D119-2DAA-46CC-A4C8-457DDC8E365D}" type="presParOf" srcId="{FA39C08F-E633-444B-8776-98D1C5F8A95A}" destId="{8E14F91F-B856-441C-98FC-5EC09D67682B}" srcOrd="1" destOrd="0" presId="urn:microsoft.com/office/officeart/2005/8/layout/orgChart1"/>
    <dgm:cxn modelId="{F25AE0AD-B846-44B3-A41C-5AF831A194BE}" type="presParOf" srcId="{7CC39E33-CB68-4FDC-8CB1-0EABBCBE8359}" destId="{5F6DD255-99E9-46AD-87B9-F0F9C1171160}" srcOrd="1" destOrd="0" presId="urn:microsoft.com/office/officeart/2005/8/layout/orgChart1"/>
    <dgm:cxn modelId="{FF50B548-0AA2-426F-93F7-455E45753087}" type="presParOf" srcId="{7CC39E33-CB68-4FDC-8CB1-0EABBCBE8359}" destId="{3F620D91-CAC5-4BD2-94BC-C24DC278E13A}" srcOrd="2" destOrd="0" presId="urn:microsoft.com/office/officeart/2005/8/layout/orgChart1"/>
    <dgm:cxn modelId="{B3198B79-EA68-4025-BA0C-189074F5BB36}" type="presParOf" srcId="{19D0BD4E-4D88-4935-919D-6DE8ED4ADDA6}" destId="{B46B418E-5896-4FFA-BC7A-1AC9CEE5743C}" srcOrd="2" destOrd="0" presId="urn:microsoft.com/office/officeart/2005/8/layout/orgChart1"/>
    <dgm:cxn modelId="{908C5D97-40F6-4FAB-8C08-DBA777312EC4}" type="presParOf" srcId="{EE8DCCE5-04F1-470E-8795-442EFC4D7260}" destId="{B0638AB1-A396-41DA-B28A-55CCB8B9564A}" srcOrd="2" destOrd="0" presId="urn:microsoft.com/office/officeart/2005/8/layout/orgChart1"/>
    <dgm:cxn modelId="{73EACFAE-73D1-41C9-9F9F-7155BFE325EE}" type="presParOf" srcId="{EE8DCCE5-04F1-470E-8795-442EFC4D7260}" destId="{CDE7FBFB-0CBD-4EC0-8D46-91BE9E247278}" srcOrd="3" destOrd="0" presId="urn:microsoft.com/office/officeart/2005/8/layout/orgChart1"/>
    <dgm:cxn modelId="{F90A120B-9CB0-4711-AC2E-DD2FFB7CA064}" type="presParOf" srcId="{CDE7FBFB-0CBD-4EC0-8D46-91BE9E247278}" destId="{902ED4C0-29A2-4AB4-9AAD-2DC135CF5AE9}" srcOrd="0" destOrd="0" presId="urn:microsoft.com/office/officeart/2005/8/layout/orgChart1"/>
    <dgm:cxn modelId="{749B4418-5D95-497C-B6EE-157FE0B1AC7E}" type="presParOf" srcId="{902ED4C0-29A2-4AB4-9AAD-2DC135CF5AE9}" destId="{5E34EDF9-C6C3-4612-9C01-1739DBFB9AF4}" srcOrd="0" destOrd="0" presId="urn:microsoft.com/office/officeart/2005/8/layout/orgChart1"/>
    <dgm:cxn modelId="{8FB15B4A-808E-457B-9742-13B3BF13E507}" type="presParOf" srcId="{902ED4C0-29A2-4AB4-9AAD-2DC135CF5AE9}" destId="{E251E2EC-5FB4-4CB0-9F1E-ACCD56852C85}" srcOrd="1" destOrd="0" presId="urn:microsoft.com/office/officeart/2005/8/layout/orgChart1"/>
    <dgm:cxn modelId="{ADAC42A0-0FE3-44CD-B143-AC7C6D35172D}" type="presParOf" srcId="{CDE7FBFB-0CBD-4EC0-8D46-91BE9E247278}" destId="{E5887442-43BB-4F4B-8BA3-2B8D7EA24C1D}" srcOrd="1" destOrd="0" presId="urn:microsoft.com/office/officeart/2005/8/layout/orgChart1"/>
    <dgm:cxn modelId="{BA7857F8-F4FB-4EFC-B1C3-A2548896A9DB}" type="presParOf" srcId="{E5887442-43BB-4F4B-8BA3-2B8D7EA24C1D}" destId="{68433787-F7F4-4E92-87E5-381628A5D660}" srcOrd="0" destOrd="0" presId="urn:microsoft.com/office/officeart/2005/8/layout/orgChart1"/>
    <dgm:cxn modelId="{B1A2CF9E-2B83-430B-8860-16071F9A1DCF}" type="presParOf" srcId="{E5887442-43BB-4F4B-8BA3-2B8D7EA24C1D}" destId="{FBA5B78C-DA62-4597-98B7-FACC37D06F01}" srcOrd="1" destOrd="0" presId="urn:microsoft.com/office/officeart/2005/8/layout/orgChart1"/>
    <dgm:cxn modelId="{59B6EEE6-EEC5-462A-89D9-EA9F4DA74068}" type="presParOf" srcId="{FBA5B78C-DA62-4597-98B7-FACC37D06F01}" destId="{1D0E9FF6-52DC-45D6-98C8-D8D387C0C4E0}" srcOrd="0" destOrd="0" presId="urn:microsoft.com/office/officeart/2005/8/layout/orgChart1"/>
    <dgm:cxn modelId="{4728171F-958D-45DE-85AD-91D32A08EDB8}" type="presParOf" srcId="{1D0E9FF6-52DC-45D6-98C8-D8D387C0C4E0}" destId="{CA3A9C9E-91C7-4805-876D-7D7BD3172CAB}" srcOrd="0" destOrd="0" presId="urn:microsoft.com/office/officeart/2005/8/layout/orgChart1"/>
    <dgm:cxn modelId="{94C314BF-84D0-4D48-85E2-6D66F9B51129}" type="presParOf" srcId="{1D0E9FF6-52DC-45D6-98C8-D8D387C0C4E0}" destId="{E904F109-F21B-4895-859D-6877F20B4BA4}" srcOrd="1" destOrd="0" presId="urn:microsoft.com/office/officeart/2005/8/layout/orgChart1"/>
    <dgm:cxn modelId="{3B90BBEE-9A06-4F1A-BEAC-DE84B2DE7F3C}" type="presParOf" srcId="{FBA5B78C-DA62-4597-98B7-FACC37D06F01}" destId="{25ACAFCF-5377-42CE-B3BB-75FEEBEE9944}" srcOrd="1" destOrd="0" presId="urn:microsoft.com/office/officeart/2005/8/layout/orgChart1"/>
    <dgm:cxn modelId="{2C97188B-0D7B-43EA-A638-92EF49F2392C}" type="presParOf" srcId="{25ACAFCF-5377-42CE-B3BB-75FEEBEE9944}" destId="{49CB6829-BC81-45E1-A634-B1E85FC7B361}" srcOrd="0" destOrd="0" presId="urn:microsoft.com/office/officeart/2005/8/layout/orgChart1"/>
    <dgm:cxn modelId="{FCA5A3D8-8ECB-4304-A725-85CBBF6F9670}" type="presParOf" srcId="{25ACAFCF-5377-42CE-B3BB-75FEEBEE9944}" destId="{167778CF-9A38-4642-80FA-6A7A10A0A305}" srcOrd="1" destOrd="0" presId="urn:microsoft.com/office/officeart/2005/8/layout/orgChart1"/>
    <dgm:cxn modelId="{DD307DDA-6D15-491B-AA78-BEF01269A471}" type="presParOf" srcId="{167778CF-9A38-4642-80FA-6A7A10A0A305}" destId="{FB26104E-F7B4-4845-8A58-22B6074B330C}" srcOrd="0" destOrd="0" presId="urn:microsoft.com/office/officeart/2005/8/layout/orgChart1"/>
    <dgm:cxn modelId="{4435C898-5747-4E3E-AB88-237FD2636494}" type="presParOf" srcId="{FB26104E-F7B4-4845-8A58-22B6074B330C}" destId="{0764558B-22AA-4D61-A3C2-E1C042B59F2F}" srcOrd="0" destOrd="0" presId="urn:microsoft.com/office/officeart/2005/8/layout/orgChart1"/>
    <dgm:cxn modelId="{74AA2CC8-41C2-4C65-9FB0-80AF38F1C3D7}" type="presParOf" srcId="{FB26104E-F7B4-4845-8A58-22B6074B330C}" destId="{521AF74E-628A-4E63-A60E-130AE367E618}" srcOrd="1" destOrd="0" presId="urn:microsoft.com/office/officeart/2005/8/layout/orgChart1"/>
    <dgm:cxn modelId="{4DAC0761-0BA9-4632-A267-7E82646B5EB2}" type="presParOf" srcId="{167778CF-9A38-4642-80FA-6A7A10A0A305}" destId="{F1AA75E4-F59E-4BA7-BE09-5B99BAADD008}" srcOrd="1" destOrd="0" presId="urn:microsoft.com/office/officeart/2005/8/layout/orgChart1"/>
    <dgm:cxn modelId="{27C9DC25-E96F-49C4-A15D-C5B30185A4E7}" type="presParOf" srcId="{167778CF-9A38-4642-80FA-6A7A10A0A305}" destId="{81C5543A-E798-4998-98F9-7D2FFFB330FE}" srcOrd="2" destOrd="0" presId="urn:microsoft.com/office/officeart/2005/8/layout/orgChart1"/>
    <dgm:cxn modelId="{5B962570-061D-4226-A51D-6EBA01164B91}" type="presParOf" srcId="{25ACAFCF-5377-42CE-B3BB-75FEEBEE9944}" destId="{EDC923D7-2095-4EBD-8298-AE71688EA652}" srcOrd="2" destOrd="0" presId="urn:microsoft.com/office/officeart/2005/8/layout/orgChart1"/>
    <dgm:cxn modelId="{DDBAA385-E5D8-474A-8FAF-7C4109112427}" type="presParOf" srcId="{25ACAFCF-5377-42CE-B3BB-75FEEBEE9944}" destId="{923CE447-066E-4B0A-9317-7116AA4FCAE6}" srcOrd="3" destOrd="0" presId="urn:microsoft.com/office/officeart/2005/8/layout/orgChart1"/>
    <dgm:cxn modelId="{75B4CD00-9320-44D1-BFA4-A817C3D06E46}" type="presParOf" srcId="{923CE447-066E-4B0A-9317-7116AA4FCAE6}" destId="{07B2DAD8-8AC0-4D97-934A-382ACAC141C6}" srcOrd="0" destOrd="0" presId="urn:microsoft.com/office/officeart/2005/8/layout/orgChart1"/>
    <dgm:cxn modelId="{1A9AD1BE-8E0E-4F76-8527-026BA2B027B9}" type="presParOf" srcId="{07B2DAD8-8AC0-4D97-934A-382ACAC141C6}" destId="{AE0EB33A-23AB-428B-9C3E-147BFD92783C}" srcOrd="0" destOrd="0" presId="urn:microsoft.com/office/officeart/2005/8/layout/orgChart1"/>
    <dgm:cxn modelId="{0304E29E-31E8-42F0-A506-D10332825372}" type="presParOf" srcId="{07B2DAD8-8AC0-4D97-934A-382ACAC141C6}" destId="{A69FFA26-9293-43DC-841A-EF4FB105197E}" srcOrd="1" destOrd="0" presId="urn:microsoft.com/office/officeart/2005/8/layout/orgChart1"/>
    <dgm:cxn modelId="{F65C923B-FA29-4B62-9224-7E0FC5AF3131}" type="presParOf" srcId="{923CE447-066E-4B0A-9317-7116AA4FCAE6}" destId="{85C5453E-B318-4CBA-BF56-0F173B7CE55D}" srcOrd="1" destOrd="0" presId="urn:microsoft.com/office/officeart/2005/8/layout/orgChart1"/>
    <dgm:cxn modelId="{AF6FD4EC-72CB-4451-8EF5-2B048897181B}" type="presParOf" srcId="{923CE447-066E-4B0A-9317-7116AA4FCAE6}" destId="{4ADEB8E7-3F46-4DF4-8E56-CC9AB4EF1D08}" srcOrd="2" destOrd="0" presId="urn:microsoft.com/office/officeart/2005/8/layout/orgChart1"/>
    <dgm:cxn modelId="{9A165212-6A1E-49F0-8213-3826CB8D971C}" type="presParOf" srcId="{FBA5B78C-DA62-4597-98B7-FACC37D06F01}" destId="{D7F9533E-78B5-43E9-BF69-574CC5207D36}" srcOrd="2" destOrd="0" presId="urn:microsoft.com/office/officeart/2005/8/layout/orgChart1"/>
    <dgm:cxn modelId="{28EBB852-62AF-4B5E-9161-D104B6834B7C}" type="presParOf" srcId="{E5887442-43BB-4F4B-8BA3-2B8D7EA24C1D}" destId="{6B44F1ED-8CDF-464B-BD3A-0342EDE2964C}" srcOrd="2" destOrd="0" presId="urn:microsoft.com/office/officeart/2005/8/layout/orgChart1"/>
    <dgm:cxn modelId="{54199397-B2B3-42BE-B9F6-15D86CD86D95}" type="presParOf" srcId="{E5887442-43BB-4F4B-8BA3-2B8D7EA24C1D}" destId="{7B4A8E52-04B7-4A0F-B7EF-C126432C55BF}" srcOrd="3" destOrd="0" presId="urn:microsoft.com/office/officeart/2005/8/layout/orgChart1"/>
    <dgm:cxn modelId="{51A3DA4E-F60E-49AC-9827-7A3D950952F6}" type="presParOf" srcId="{7B4A8E52-04B7-4A0F-B7EF-C126432C55BF}" destId="{8E178B68-0BA3-4D26-AD96-607F61EDBBDC}" srcOrd="0" destOrd="0" presId="urn:microsoft.com/office/officeart/2005/8/layout/orgChart1"/>
    <dgm:cxn modelId="{300443CC-504A-4D1C-9F00-E1F342142762}" type="presParOf" srcId="{8E178B68-0BA3-4D26-AD96-607F61EDBBDC}" destId="{BDDD39A7-BFC4-445D-B9A9-B02623507F51}" srcOrd="0" destOrd="0" presId="urn:microsoft.com/office/officeart/2005/8/layout/orgChart1"/>
    <dgm:cxn modelId="{CED45A72-B477-490E-B255-013C2B87E7BE}" type="presParOf" srcId="{8E178B68-0BA3-4D26-AD96-607F61EDBBDC}" destId="{5A91E2EC-2781-48FD-8293-4E3B4CBF3861}" srcOrd="1" destOrd="0" presId="urn:microsoft.com/office/officeart/2005/8/layout/orgChart1"/>
    <dgm:cxn modelId="{5F8F3D5F-6B7D-4279-8D07-721632CF2445}" type="presParOf" srcId="{7B4A8E52-04B7-4A0F-B7EF-C126432C55BF}" destId="{AF9F7BE3-F97C-4A8E-A39F-3CDA6738245B}" srcOrd="1" destOrd="0" presId="urn:microsoft.com/office/officeart/2005/8/layout/orgChart1"/>
    <dgm:cxn modelId="{0B4026AF-AE47-42FD-B48F-A7DD63A1E75C}" type="presParOf" srcId="{AF9F7BE3-F97C-4A8E-A39F-3CDA6738245B}" destId="{B0497EE0-C77B-4697-A9FE-B6C3A45A0652}" srcOrd="0" destOrd="0" presId="urn:microsoft.com/office/officeart/2005/8/layout/orgChart1"/>
    <dgm:cxn modelId="{22085800-007C-44F4-ACAD-09D7AF13604B}" type="presParOf" srcId="{AF9F7BE3-F97C-4A8E-A39F-3CDA6738245B}" destId="{9D831AFE-82A3-4665-8C93-185D6EDC1990}" srcOrd="1" destOrd="0" presId="urn:microsoft.com/office/officeart/2005/8/layout/orgChart1"/>
    <dgm:cxn modelId="{6EEB04A5-1430-47A0-A72E-21DF208D5502}" type="presParOf" srcId="{9D831AFE-82A3-4665-8C93-185D6EDC1990}" destId="{B432664E-EACF-4E00-AB2B-169C08FECBCC}" srcOrd="0" destOrd="0" presId="urn:microsoft.com/office/officeart/2005/8/layout/orgChart1"/>
    <dgm:cxn modelId="{EA11CEB3-E265-4F24-B338-DE25CAB8319A}" type="presParOf" srcId="{B432664E-EACF-4E00-AB2B-169C08FECBCC}" destId="{13A2BC2F-E502-42FB-9C36-DD41C4E81FFD}" srcOrd="0" destOrd="0" presId="urn:microsoft.com/office/officeart/2005/8/layout/orgChart1"/>
    <dgm:cxn modelId="{07152A82-24C6-4C71-9847-72673EC2ECC7}" type="presParOf" srcId="{B432664E-EACF-4E00-AB2B-169C08FECBCC}" destId="{7E4FFC74-E10D-4814-88C1-A85C84DF6168}" srcOrd="1" destOrd="0" presId="urn:microsoft.com/office/officeart/2005/8/layout/orgChart1"/>
    <dgm:cxn modelId="{467E94A4-79F3-4F37-BF91-292D93F63F2D}" type="presParOf" srcId="{9D831AFE-82A3-4665-8C93-185D6EDC1990}" destId="{E6033DA2-5F05-48D9-B988-7EF6BF8B17A3}" srcOrd="1" destOrd="0" presId="urn:microsoft.com/office/officeart/2005/8/layout/orgChart1"/>
    <dgm:cxn modelId="{74FAC86A-668D-4D90-934B-82C5E5C6557A}" type="presParOf" srcId="{9D831AFE-82A3-4665-8C93-185D6EDC1990}" destId="{CC87DEC5-9033-49FC-9AA7-B2D694BBE85D}" srcOrd="2" destOrd="0" presId="urn:microsoft.com/office/officeart/2005/8/layout/orgChart1"/>
    <dgm:cxn modelId="{84A95863-F240-4AEE-88A1-F94C16F8D351}" type="presParOf" srcId="{7B4A8E52-04B7-4A0F-B7EF-C126432C55BF}" destId="{6E8258DC-C084-4DE9-B114-DE2A8679173A}" srcOrd="2" destOrd="0" presId="urn:microsoft.com/office/officeart/2005/8/layout/orgChart1"/>
    <dgm:cxn modelId="{F01336FC-D348-4514-877B-4BE8C45E5E25}" type="presParOf" srcId="{CDE7FBFB-0CBD-4EC0-8D46-91BE9E247278}" destId="{3C8013A2-8B53-4FE2-AECD-AED60BCA916D}" srcOrd="2" destOrd="0" presId="urn:microsoft.com/office/officeart/2005/8/layout/orgChart1"/>
    <dgm:cxn modelId="{04ABE0DF-94D6-4BA3-80FA-356B7EB5ED78}" type="presParOf" srcId="{1E8C2D9F-1E47-4E0F-AFA0-9C7555D3E463}" destId="{4FEABFDE-C378-4AAA-801E-1F1C4DE2B435}" srcOrd="2" destOrd="0" presId="urn:microsoft.com/office/officeart/2005/8/layout/orgChart1"/>
    <dgm:cxn modelId="{6E8D71E3-5D3B-4593-8CD3-A2C8E834A8FD}" type="presParOf" srcId="{D0B58157-F428-4D57-A099-035A4EB060B3}" destId="{14EF5B36-E902-4BBA-87EF-837A10A434D5}" srcOrd="4" destOrd="0" presId="urn:microsoft.com/office/officeart/2005/8/layout/orgChart1"/>
    <dgm:cxn modelId="{D0386CA1-0A8D-47F8-8700-43A8A5D605B0}" type="presParOf" srcId="{D0B58157-F428-4D57-A099-035A4EB060B3}" destId="{57991EB9-B59A-4FE7-A76C-75B7B65F42A5}" srcOrd="5" destOrd="0" presId="urn:microsoft.com/office/officeart/2005/8/layout/orgChart1"/>
    <dgm:cxn modelId="{171AA7DF-0C17-4441-A10A-447913905E96}" type="presParOf" srcId="{57991EB9-B59A-4FE7-A76C-75B7B65F42A5}" destId="{FD1D59E7-1066-4927-8E52-20ED6590F602}" srcOrd="0" destOrd="0" presId="urn:microsoft.com/office/officeart/2005/8/layout/orgChart1"/>
    <dgm:cxn modelId="{F10B2CF2-4ACE-408E-AED7-E0735ADC910D}" type="presParOf" srcId="{FD1D59E7-1066-4927-8E52-20ED6590F602}" destId="{13BCB0F9-BD16-4C58-978E-DF7E6E9F086D}" srcOrd="0" destOrd="0" presId="urn:microsoft.com/office/officeart/2005/8/layout/orgChart1"/>
    <dgm:cxn modelId="{D8674D2B-15B9-4634-99EA-E1E51520428B}" type="presParOf" srcId="{FD1D59E7-1066-4927-8E52-20ED6590F602}" destId="{045F8788-B413-4240-A5AC-81ABBBD6583A}" srcOrd="1" destOrd="0" presId="urn:microsoft.com/office/officeart/2005/8/layout/orgChart1"/>
    <dgm:cxn modelId="{3CF5EB8E-7EF2-445D-A770-4C66B0C85434}" type="presParOf" srcId="{57991EB9-B59A-4FE7-A76C-75B7B65F42A5}" destId="{B442C498-C49D-4F6C-BB83-4642040207C3}" srcOrd="1" destOrd="0" presId="urn:microsoft.com/office/officeart/2005/8/layout/orgChart1"/>
    <dgm:cxn modelId="{77CE502E-ABBE-41BB-9390-182949159BAF}" type="presParOf" srcId="{57991EB9-B59A-4FE7-A76C-75B7B65F42A5}" destId="{23CB832F-96CF-4CF7-8FFF-F21904434FE8}" srcOrd="2" destOrd="0" presId="urn:microsoft.com/office/officeart/2005/8/layout/orgChart1"/>
    <dgm:cxn modelId="{57D16C79-461E-4FB0-A3DA-EC4525111215}" type="presParOf" srcId="{652185FC-8561-4FCC-9BF1-64AC0A9FF070}" destId="{45366688-F0B6-40CE-9852-A67C23DE9B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5B36-E902-4BBA-87EF-837A10A434D5}">
      <dsp:nvSpPr>
        <dsp:cNvPr id="0" name=""/>
        <dsp:cNvSpPr/>
      </dsp:nvSpPr>
      <dsp:spPr>
        <a:xfrm>
          <a:off x="3104440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1845329" y="95506"/>
              </a:lnTo>
              <a:lnTo>
                <a:pt x="1845329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97EE0-C77B-4697-A9FE-B6C3A45A0652}">
      <dsp:nvSpPr>
        <dsp:cNvPr id="0" name=""/>
        <dsp:cNvSpPr/>
      </dsp:nvSpPr>
      <dsp:spPr>
        <a:xfrm>
          <a:off x="4974784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4F1ED-8CDF-464B-BD3A-0342EDE2964C}">
      <dsp:nvSpPr>
        <dsp:cNvPr id="0" name=""/>
        <dsp:cNvSpPr/>
      </dsp:nvSpPr>
      <dsp:spPr>
        <a:xfrm>
          <a:off x="4788318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19"/>
              </a:lnTo>
              <a:lnTo>
                <a:pt x="550301" y="93619"/>
              </a:lnTo>
              <a:lnTo>
                <a:pt x="550301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23D7-2095-4EBD-8298-AE71688EA652}">
      <dsp:nvSpPr>
        <dsp:cNvPr id="0" name=""/>
        <dsp:cNvSpPr/>
      </dsp:nvSpPr>
      <dsp:spPr>
        <a:xfrm>
          <a:off x="3874180" y="2393854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B6829-BC81-45E1-A634-B1E85FC7B361}">
      <dsp:nvSpPr>
        <dsp:cNvPr id="0" name=""/>
        <dsp:cNvSpPr/>
      </dsp:nvSpPr>
      <dsp:spPr>
        <a:xfrm>
          <a:off x="3874180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33787-F7F4-4E92-87E5-381628A5D660}">
      <dsp:nvSpPr>
        <dsp:cNvPr id="0" name=""/>
        <dsp:cNvSpPr/>
      </dsp:nvSpPr>
      <dsp:spPr>
        <a:xfrm>
          <a:off x="4238016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3619"/>
              </a:lnTo>
              <a:lnTo>
                <a:pt x="0" y="93619"/>
              </a:lnTo>
              <a:lnTo>
                <a:pt x="0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8AB1-A396-41DA-B28A-55CCB8B9564A}">
      <dsp:nvSpPr>
        <dsp:cNvPr id="0" name=""/>
        <dsp:cNvSpPr/>
      </dsp:nvSpPr>
      <dsp:spPr>
        <a:xfrm>
          <a:off x="3849167" y="1102237"/>
          <a:ext cx="939151" cy="192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94"/>
              </a:lnTo>
              <a:lnTo>
                <a:pt x="939151" y="97394"/>
              </a:lnTo>
              <a:lnTo>
                <a:pt x="939151" y="192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F63C-FEA2-4028-BED7-ACB0D065D925}">
      <dsp:nvSpPr>
        <dsp:cNvPr id="0" name=""/>
        <dsp:cNvSpPr/>
      </dsp:nvSpPr>
      <dsp:spPr>
        <a:xfrm>
          <a:off x="2546180" y="1739941"/>
          <a:ext cx="136438" cy="426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515"/>
              </a:lnTo>
              <a:lnTo>
                <a:pt x="136438" y="4265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29F7-1EA7-4BD6-9876-802D6FE02D29}">
      <dsp:nvSpPr>
        <dsp:cNvPr id="0" name=""/>
        <dsp:cNvSpPr/>
      </dsp:nvSpPr>
      <dsp:spPr>
        <a:xfrm>
          <a:off x="2910016" y="1102237"/>
          <a:ext cx="939151" cy="182909"/>
        </a:xfrm>
        <a:custGeom>
          <a:avLst/>
          <a:gdLst/>
          <a:ahLst/>
          <a:cxnLst/>
          <a:rect l="0" t="0" r="0" b="0"/>
          <a:pathLst>
            <a:path>
              <a:moveTo>
                <a:pt x="939151" y="0"/>
              </a:moveTo>
              <a:lnTo>
                <a:pt x="939151" y="87402"/>
              </a:lnTo>
              <a:lnTo>
                <a:pt x="0" y="87402"/>
              </a:lnTo>
              <a:lnTo>
                <a:pt x="0" y="1829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73107-BF2A-41DC-930E-CE3B8561435A}">
      <dsp:nvSpPr>
        <dsp:cNvPr id="0" name=""/>
        <dsp:cNvSpPr/>
      </dsp:nvSpPr>
      <dsp:spPr>
        <a:xfrm>
          <a:off x="3104440" y="456429"/>
          <a:ext cx="744726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744726" y="95506"/>
              </a:lnTo>
              <a:lnTo>
                <a:pt x="744726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999D-ED74-4C35-96A5-AB875B1D4C22}">
      <dsp:nvSpPr>
        <dsp:cNvPr id="0" name=""/>
        <dsp:cNvSpPr/>
      </dsp:nvSpPr>
      <dsp:spPr>
        <a:xfrm>
          <a:off x="1445577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4C73D-7F31-4DA4-8654-0C055D8CF138}">
      <dsp:nvSpPr>
        <dsp:cNvPr id="0" name=""/>
        <dsp:cNvSpPr/>
      </dsp:nvSpPr>
      <dsp:spPr>
        <a:xfrm>
          <a:off x="1259111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550301" y="95506"/>
              </a:lnTo>
              <a:lnTo>
                <a:pt x="550301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1B29-3922-4CFE-95C1-514C85789CD4}">
      <dsp:nvSpPr>
        <dsp:cNvPr id="0" name=""/>
        <dsp:cNvSpPr/>
      </dsp:nvSpPr>
      <dsp:spPr>
        <a:xfrm>
          <a:off x="344973" y="1748046"/>
          <a:ext cx="136438" cy="171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028"/>
              </a:lnTo>
              <a:lnTo>
                <a:pt x="136438" y="1710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77186-8F18-4D07-B8F8-A7775B1FA949}">
      <dsp:nvSpPr>
        <dsp:cNvPr id="0" name=""/>
        <dsp:cNvSpPr/>
      </dsp:nvSpPr>
      <dsp:spPr>
        <a:xfrm>
          <a:off x="344973" y="1748046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3B18-A11F-4AC4-B9EE-EFBBE2FFC1B1}">
      <dsp:nvSpPr>
        <dsp:cNvPr id="0" name=""/>
        <dsp:cNvSpPr/>
      </dsp:nvSpPr>
      <dsp:spPr>
        <a:xfrm>
          <a:off x="344973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F87F5-7512-410F-A101-D1FD1E554C30}">
      <dsp:nvSpPr>
        <dsp:cNvPr id="0" name=""/>
        <dsp:cNvSpPr/>
      </dsp:nvSpPr>
      <dsp:spPr>
        <a:xfrm>
          <a:off x="708809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2FF8A-1BF9-4AE9-A5A6-C5A4263E5D88}">
      <dsp:nvSpPr>
        <dsp:cNvPr id="0" name=""/>
        <dsp:cNvSpPr/>
      </dsp:nvSpPr>
      <dsp:spPr>
        <a:xfrm>
          <a:off x="1259111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1845329" y="0"/>
              </a:moveTo>
              <a:lnTo>
                <a:pt x="1845329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6D783-CF32-49C2-8331-2A678888A8CA}">
      <dsp:nvSpPr>
        <dsp:cNvPr id="0" name=""/>
        <dsp:cNvSpPr/>
      </dsp:nvSpPr>
      <dsp:spPr>
        <a:xfrm>
          <a:off x="2649646" y="1634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Reliability Design</a:t>
          </a:r>
        </a:p>
      </dsp:txBody>
      <dsp:txXfrm>
        <a:off x="2649646" y="1634"/>
        <a:ext cx="909589" cy="454794"/>
      </dsp:txXfrm>
    </dsp:sp>
    <dsp:sp modelId="{5BA7E124-A598-4FAB-8886-6B93A4B6015B}">
      <dsp:nvSpPr>
        <dsp:cNvPr id="0" name=""/>
        <dsp:cNvSpPr/>
      </dsp:nvSpPr>
      <dsp:spPr>
        <a:xfrm>
          <a:off x="804316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Hardware</a:t>
          </a:r>
        </a:p>
      </dsp:txBody>
      <dsp:txXfrm>
        <a:off x="804316" y="647442"/>
        <a:ext cx="909589" cy="454794"/>
      </dsp:txXfrm>
    </dsp:sp>
    <dsp:sp modelId="{7A1C3658-E177-4492-B75F-9438637B7913}">
      <dsp:nvSpPr>
        <dsp:cNvPr id="0" name=""/>
        <dsp:cNvSpPr/>
      </dsp:nvSpPr>
      <dsp:spPr>
        <a:xfrm>
          <a:off x="254014" y="1293251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54014" y="1293251"/>
        <a:ext cx="909589" cy="454794"/>
      </dsp:txXfrm>
    </dsp:sp>
    <dsp:sp modelId="{D4227733-2FB8-40C5-B031-1EE7F96D74B0}">
      <dsp:nvSpPr>
        <dsp:cNvPr id="0" name=""/>
        <dsp:cNvSpPr/>
      </dsp:nvSpPr>
      <dsp:spPr>
        <a:xfrm>
          <a:off x="48141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Derating design</a:t>
          </a:r>
        </a:p>
      </dsp:txBody>
      <dsp:txXfrm>
        <a:off x="481412" y="1939059"/>
        <a:ext cx="909589" cy="454794"/>
      </dsp:txXfrm>
    </dsp:sp>
    <dsp:sp modelId="{2E74607D-D2A6-407E-8371-9D7269712F51}">
      <dsp:nvSpPr>
        <dsp:cNvPr id="0" name=""/>
        <dsp:cNvSpPr/>
      </dsp:nvSpPr>
      <dsp:spPr>
        <a:xfrm>
          <a:off x="481412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environmental conditions analysis</a:t>
          </a:r>
        </a:p>
      </dsp:txBody>
      <dsp:txXfrm>
        <a:off x="481412" y="2584868"/>
        <a:ext cx="909589" cy="454794"/>
      </dsp:txXfrm>
    </dsp:sp>
    <dsp:sp modelId="{8E0FDD3B-3E79-4306-8E15-0E1B73818BFD}">
      <dsp:nvSpPr>
        <dsp:cNvPr id="0" name=""/>
        <dsp:cNvSpPr/>
      </dsp:nvSpPr>
      <dsp:spPr>
        <a:xfrm>
          <a:off x="481412" y="323067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sneak circuit analysis</a:t>
          </a:r>
        </a:p>
      </dsp:txBody>
      <dsp:txXfrm>
        <a:off x="481412" y="3230676"/>
        <a:ext cx="909589" cy="454794"/>
      </dsp:txXfrm>
    </dsp:sp>
    <dsp:sp modelId="{A1D7FCFE-C14D-44F1-BAFB-4DF0CA090C83}">
      <dsp:nvSpPr>
        <dsp:cNvPr id="0" name=""/>
        <dsp:cNvSpPr/>
      </dsp:nvSpPr>
      <dsp:spPr>
        <a:xfrm>
          <a:off x="1354618" y="1293251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1354618" y="1293251"/>
        <a:ext cx="909589" cy="454794"/>
      </dsp:txXfrm>
    </dsp:sp>
    <dsp:sp modelId="{867B3D7A-0F39-4AF9-88DA-FA3B6E034D07}">
      <dsp:nvSpPr>
        <dsp:cNvPr id="0" name=""/>
        <dsp:cNvSpPr/>
      </dsp:nvSpPr>
      <dsp:spPr>
        <a:xfrm>
          <a:off x="1582015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Redundancy design</a:t>
          </a:r>
        </a:p>
      </dsp:txBody>
      <dsp:txXfrm>
        <a:off x="1582015" y="1939059"/>
        <a:ext cx="909589" cy="454794"/>
      </dsp:txXfrm>
    </dsp:sp>
    <dsp:sp modelId="{4FF68538-9EFC-4524-AC88-724CD64B9AAF}">
      <dsp:nvSpPr>
        <dsp:cNvPr id="0" name=""/>
        <dsp:cNvSpPr/>
      </dsp:nvSpPr>
      <dsp:spPr>
        <a:xfrm>
          <a:off x="3394372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Software</a:t>
          </a:r>
        </a:p>
      </dsp:txBody>
      <dsp:txXfrm>
        <a:off x="3394372" y="647442"/>
        <a:ext cx="909589" cy="454794"/>
      </dsp:txXfrm>
    </dsp:sp>
    <dsp:sp modelId="{AB9D0938-C2D5-428B-A257-6AE4E0E9EE50}">
      <dsp:nvSpPr>
        <dsp:cNvPr id="0" name=""/>
        <dsp:cNvSpPr/>
      </dsp:nvSpPr>
      <dsp:spPr>
        <a:xfrm>
          <a:off x="2455221" y="128514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455221" y="1285146"/>
        <a:ext cx="909589" cy="454794"/>
      </dsp:txXfrm>
    </dsp:sp>
    <dsp:sp modelId="{F423BAE4-005E-4ECF-9761-08BB75A2FE74}">
      <dsp:nvSpPr>
        <dsp:cNvPr id="0" name=""/>
        <dsp:cNvSpPr/>
      </dsp:nvSpPr>
      <dsp:spPr>
        <a:xfrm>
          <a:off x="2682618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Formal development guidelines</a:t>
          </a:r>
        </a:p>
      </dsp:txBody>
      <dsp:txXfrm>
        <a:off x="2682618" y="1939059"/>
        <a:ext cx="909589" cy="454794"/>
      </dsp:txXfrm>
    </dsp:sp>
    <dsp:sp modelId="{5E34EDF9-C6C3-4612-9C01-1739DBFB9AF4}">
      <dsp:nvSpPr>
        <dsp:cNvPr id="0" name=""/>
        <dsp:cNvSpPr/>
      </dsp:nvSpPr>
      <dsp:spPr>
        <a:xfrm>
          <a:off x="4333523" y="129513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4333523" y="1295138"/>
        <a:ext cx="909589" cy="454794"/>
      </dsp:txXfrm>
    </dsp:sp>
    <dsp:sp modelId="{CA3A9C9E-91C7-4805-876D-7D7BD3172CAB}">
      <dsp:nvSpPr>
        <dsp:cNvPr id="0" name=""/>
        <dsp:cNvSpPr/>
      </dsp:nvSpPr>
      <dsp:spPr>
        <a:xfrm>
          <a:off x="378322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Single-version</a:t>
          </a:r>
        </a:p>
      </dsp:txBody>
      <dsp:txXfrm>
        <a:off x="3783222" y="1939059"/>
        <a:ext cx="909589" cy="454794"/>
      </dsp:txXfrm>
    </dsp:sp>
    <dsp:sp modelId="{0764558B-22AA-4D61-A3C2-E1C042B59F2F}">
      <dsp:nvSpPr>
        <dsp:cNvPr id="0" name=""/>
        <dsp:cNvSpPr/>
      </dsp:nvSpPr>
      <dsp:spPr>
        <a:xfrm>
          <a:off x="4010619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CRC</a:t>
          </a:r>
        </a:p>
      </dsp:txBody>
      <dsp:txXfrm>
        <a:off x="4010619" y="2584868"/>
        <a:ext cx="909589" cy="454794"/>
      </dsp:txXfrm>
    </dsp:sp>
    <dsp:sp modelId="{AE0EB33A-23AB-428B-9C3E-147BFD92783C}">
      <dsp:nvSpPr>
        <dsp:cNvPr id="0" name=""/>
        <dsp:cNvSpPr/>
      </dsp:nvSpPr>
      <dsp:spPr>
        <a:xfrm>
          <a:off x="4010619" y="323067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Hamming Code</a:t>
          </a:r>
        </a:p>
      </dsp:txBody>
      <dsp:txXfrm>
        <a:off x="4010619" y="3230676"/>
        <a:ext cx="909589" cy="454794"/>
      </dsp:txXfrm>
    </dsp:sp>
    <dsp:sp modelId="{BDDD39A7-BFC4-445D-B9A9-B02623507F51}">
      <dsp:nvSpPr>
        <dsp:cNvPr id="0" name=""/>
        <dsp:cNvSpPr/>
      </dsp:nvSpPr>
      <dsp:spPr>
        <a:xfrm>
          <a:off x="4883825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Multi-version</a:t>
          </a:r>
        </a:p>
      </dsp:txBody>
      <dsp:txXfrm>
        <a:off x="4883825" y="1939059"/>
        <a:ext cx="909589" cy="454794"/>
      </dsp:txXfrm>
    </dsp:sp>
    <dsp:sp modelId="{13A2BC2F-E502-42FB-9C36-DD41C4E81FFD}">
      <dsp:nvSpPr>
        <dsp:cNvPr id="0" name=""/>
        <dsp:cNvSpPr/>
      </dsp:nvSpPr>
      <dsp:spPr>
        <a:xfrm>
          <a:off x="5111222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Multiple-voting</a:t>
          </a:r>
        </a:p>
      </dsp:txBody>
      <dsp:txXfrm>
        <a:off x="5111222" y="2584868"/>
        <a:ext cx="909589" cy="454794"/>
      </dsp:txXfrm>
    </dsp:sp>
    <dsp:sp modelId="{13BCB0F9-BD16-4C58-978E-DF7E6E9F086D}">
      <dsp:nvSpPr>
        <dsp:cNvPr id="0" name=""/>
        <dsp:cNvSpPr/>
      </dsp:nvSpPr>
      <dsp:spPr>
        <a:xfrm>
          <a:off x="4494975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Human</a:t>
          </a:r>
        </a:p>
      </dsp:txBody>
      <dsp:txXfrm>
        <a:off x="4494975" y="647442"/>
        <a:ext cx="909589" cy="454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5B36-E902-4BBA-87EF-837A10A434D5}">
      <dsp:nvSpPr>
        <dsp:cNvPr id="0" name=""/>
        <dsp:cNvSpPr/>
      </dsp:nvSpPr>
      <dsp:spPr>
        <a:xfrm>
          <a:off x="3104440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1845329" y="95506"/>
              </a:lnTo>
              <a:lnTo>
                <a:pt x="1845329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97EE0-C77B-4697-A9FE-B6C3A45A0652}">
      <dsp:nvSpPr>
        <dsp:cNvPr id="0" name=""/>
        <dsp:cNvSpPr/>
      </dsp:nvSpPr>
      <dsp:spPr>
        <a:xfrm>
          <a:off x="4974784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4F1ED-8CDF-464B-BD3A-0342EDE2964C}">
      <dsp:nvSpPr>
        <dsp:cNvPr id="0" name=""/>
        <dsp:cNvSpPr/>
      </dsp:nvSpPr>
      <dsp:spPr>
        <a:xfrm>
          <a:off x="4788318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19"/>
              </a:lnTo>
              <a:lnTo>
                <a:pt x="550301" y="93619"/>
              </a:lnTo>
              <a:lnTo>
                <a:pt x="550301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23D7-2095-4EBD-8298-AE71688EA652}">
      <dsp:nvSpPr>
        <dsp:cNvPr id="0" name=""/>
        <dsp:cNvSpPr/>
      </dsp:nvSpPr>
      <dsp:spPr>
        <a:xfrm>
          <a:off x="3874180" y="2393854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B6829-BC81-45E1-A634-B1E85FC7B361}">
      <dsp:nvSpPr>
        <dsp:cNvPr id="0" name=""/>
        <dsp:cNvSpPr/>
      </dsp:nvSpPr>
      <dsp:spPr>
        <a:xfrm>
          <a:off x="3874180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33787-F7F4-4E92-87E5-381628A5D660}">
      <dsp:nvSpPr>
        <dsp:cNvPr id="0" name=""/>
        <dsp:cNvSpPr/>
      </dsp:nvSpPr>
      <dsp:spPr>
        <a:xfrm>
          <a:off x="4238016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3619"/>
              </a:lnTo>
              <a:lnTo>
                <a:pt x="0" y="93619"/>
              </a:lnTo>
              <a:lnTo>
                <a:pt x="0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8AB1-A396-41DA-B28A-55CCB8B9564A}">
      <dsp:nvSpPr>
        <dsp:cNvPr id="0" name=""/>
        <dsp:cNvSpPr/>
      </dsp:nvSpPr>
      <dsp:spPr>
        <a:xfrm>
          <a:off x="3849167" y="1102237"/>
          <a:ext cx="939151" cy="192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94"/>
              </a:lnTo>
              <a:lnTo>
                <a:pt x="939151" y="97394"/>
              </a:lnTo>
              <a:lnTo>
                <a:pt x="939151" y="192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F63C-FEA2-4028-BED7-ACB0D065D925}">
      <dsp:nvSpPr>
        <dsp:cNvPr id="0" name=""/>
        <dsp:cNvSpPr/>
      </dsp:nvSpPr>
      <dsp:spPr>
        <a:xfrm>
          <a:off x="2546180" y="1739941"/>
          <a:ext cx="136438" cy="426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515"/>
              </a:lnTo>
              <a:lnTo>
                <a:pt x="136438" y="4265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29F7-1EA7-4BD6-9876-802D6FE02D29}">
      <dsp:nvSpPr>
        <dsp:cNvPr id="0" name=""/>
        <dsp:cNvSpPr/>
      </dsp:nvSpPr>
      <dsp:spPr>
        <a:xfrm>
          <a:off x="2910016" y="1102237"/>
          <a:ext cx="939151" cy="182909"/>
        </a:xfrm>
        <a:custGeom>
          <a:avLst/>
          <a:gdLst/>
          <a:ahLst/>
          <a:cxnLst/>
          <a:rect l="0" t="0" r="0" b="0"/>
          <a:pathLst>
            <a:path>
              <a:moveTo>
                <a:pt x="939151" y="0"/>
              </a:moveTo>
              <a:lnTo>
                <a:pt x="939151" y="87402"/>
              </a:lnTo>
              <a:lnTo>
                <a:pt x="0" y="87402"/>
              </a:lnTo>
              <a:lnTo>
                <a:pt x="0" y="1829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73107-BF2A-41DC-930E-CE3B8561435A}">
      <dsp:nvSpPr>
        <dsp:cNvPr id="0" name=""/>
        <dsp:cNvSpPr/>
      </dsp:nvSpPr>
      <dsp:spPr>
        <a:xfrm>
          <a:off x="3104440" y="456429"/>
          <a:ext cx="744726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744726" y="95506"/>
              </a:lnTo>
              <a:lnTo>
                <a:pt x="744726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999D-ED74-4C35-96A5-AB875B1D4C22}">
      <dsp:nvSpPr>
        <dsp:cNvPr id="0" name=""/>
        <dsp:cNvSpPr/>
      </dsp:nvSpPr>
      <dsp:spPr>
        <a:xfrm>
          <a:off x="1445577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4C73D-7F31-4DA4-8654-0C055D8CF138}">
      <dsp:nvSpPr>
        <dsp:cNvPr id="0" name=""/>
        <dsp:cNvSpPr/>
      </dsp:nvSpPr>
      <dsp:spPr>
        <a:xfrm>
          <a:off x="1259111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550301" y="95506"/>
              </a:lnTo>
              <a:lnTo>
                <a:pt x="550301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1B29-3922-4CFE-95C1-514C85789CD4}">
      <dsp:nvSpPr>
        <dsp:cNvPr id="0" name=""/>
        <dsp:cNvSpPr/>
      </dsp:nvSpPr>
      <dsp:spPr>
        <a:xfrm>
          <a:off x="344973" y="1748046"/>
          <a:ext cx="136438" cy="171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028"/>
              </a:lnTo>
              <a:lnTo>
                <a:pt x="136438" y="1710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77186-8F18-4D07-B8F8-A7775B1FA949}">
      <dsp:nvSpPr>
        <dsp:cNvPr id="0" name=""/>
        <dsp:cNvSpPr/>
      </dsp:nvSpPr>
      <dsp:spPr>
        <a:xfrm>
          <a:off x="344973" y="1748046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3B18-A11F-4AC4-B9EE-EFBBE2FFC1B1}">
      <dsp:nvSpPr>
        <dsp:cNvPr id="0" name=""/>
        <dsp:cNvSpPr/>
      </dsp:nvSpPr>
      <dsp:spPr>
        <a:xfrm>
          <a:off x="344973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F87F5-7512-410F-A101-D1FD1E554C30}">
      <dsp:nvSpPr>
        <dsp:cNvPr id="0" name=""/>
        <dsp:cNvSpPr/>
      </dsp:nvSpPr>
      <dsp:spPr>
        <a:xfrm>
          <a:off x="708809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2FF8A-1BF9-4AE9-A5A6-C5A4263E5D88}">
      <dsp:nvSpPr>
        <dsp:cNvPr id="0" name=""/>
        <dsp:cNvSpPr/>
      </dsp:nvSpPr>
      <dsp:spPr>
        <a:xfrm>
          <a:off x="1259111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1845329" y="0"/>
              </a:moveTo>
              <a:lnTo>
                <a:pt x="1845329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6D783-CF32-49C2-8331-2A678888A8CA}">
      <dsp:nvSpPr>
        <dsp:cNvPr id="0" name=""/>
        <dsp:cNvSpPr/>
      </dsp:nvSpPr>
      <dsp:spPr>
        <a:xfrm>
          <a:off x="2649646" y="1634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Reliability Design</a:t>
          </a:r>
        </a:p>
      </dsp:txBody>
      <dsp:txXfrm>
        <a:off x="2649646" y="1634"/>
        <a:ext cx="909589" cy="454794"/>
      </dsp:txXfrm>
    </dsp:sp>
    <dsp:sp modelId="{5BA7E124-A598-4FAB-8886-6B93A4B6015B}">
      <dsp:nvSpPr>
        <dsp:cNvPr id="0" name=""/>
        <dsp:cNvSpPr/>
      </dsp:nvSpPr>
      <dsp:spPr>
        <a:xfrm>
          <a:off x="804316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Hardware</a:t>
          </a:r>
        </a:p>
      </dsp:txBody>
      <dsp:txXfrm>
        <a:off x="804316" y="647442"/>
        <a:ext cx="909589" cy="454794"/>
      </dsp:txXfrm>
    </dsp:sp>
    <dsp:sp modelId="{7A1C3658-E177-4492-B75F-9438637B7913}">
      <dsp:nvSpPr>
        <dsp:cNvPr id="0" name=""/>
        <dsp:cNvSpPr/>
      </dsp:nvSpPr>
      <dsp:spPr>
        <a:xfrm>
          <a:off x="254014" y="1293251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54014" y="1293251"/>
        <a:ext cx="909589" cy="454794"/>
      </dsp:txXfrm>
    </dsp:sp>
    <dsp:sp modelId="{D4227733-2FB8-40C5-B031-1EE7F96D74B0}">
      <dsp:nvSpPr>
        <dsp:cNvPr id="0" name=""/>
        <dsp:cNvSpPr/>
      </dsp:nvSpPr>
      <dsp:spPr>
        <a:xfrm>
          <a:off x="48141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Derating design</a:t>
          </a:r>
        </a:p>
      </dsp:txBody>
      <dsp:txXfrm>
        <a:off x="481412" y="1939059"/>
        <a:ext cx="909589" cy="454794"/>
      </dsp:txXfrm>
    </dsp:sp>
    <dsp:sp modelId="{2E74607D-D2A6-407E-8371-9D7269712F51}">
      <dsp:nvSpPr>
        <dsp:cNvPr id="0" name=""/>
        <dsp:cNvSpPr/>
      </dsp:nvSpPr>
      <dsp:spPr>
        <a:xfrm>
          <a:off x="481412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environmental conditions analysis</a:t>
          </a:r>
        </a:p>
      </dsp:txBody>
      <dsp:txXfrm>
        <a:off x="481412" y="2584868"/>
        <a:ext cx="909589" cy="454794"/>
      </dsp:txXfrm>
    </dsp:sp>
    <dsp:sp modelId="{8E0FDD3B-3E79-4306-8E15-0E1B73818BFD}">
      <dsp:nvSpPr>
        <dsp:cNvPr id="0" name=""/>
        <dsp:cNvSpPr/>
      </dsp:nvSpPr>
      <dsp:spPr>
        <a:xfrm>
          <a:off x="481412" y="323067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sneak circuit analysis</a:t>
          </a:r>
        </a:p>
      </dsp:txBody>
      <dsp:txXfrm>
        <a:off x="481412" y="3230676"/>
        <a:ext cx="909589" cy="454794"/>
      </dsp:txXfrm>
    </dsp:sp>
    <dsp:sp modelId="{A1D7FCFE-C14D-44F1-BAFB-4DF0CA090C83}">
      <dsp:nvSpPr>
        <dsp:cNvPr id="0" name=""/>
        <dsp:cNvSpPr/>
      </dsp:nvSpPr>
      <dsp:spPr>
        <a:xfrm>
          <a:off x="1354618" y="1293251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1354618" y="1293251"/>
        <a:ext cx="909589" cy="454794"/>
      </dsp:txXfrm>
    </dsp:sp>
    <dsp:sp modelId="{867B3D7A-0F39-4AF9-88DA-FA3B6E034D07}">
      <dsp:nvSpPr>
        <dsp:cNvPr id="0" name=""/>
        <dsp:cNvSpPr/>
      </dsp:nvSpPr>
      <dsp:spPr>
        <a:xfrm>
          <a:off x="1582015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Redundancy design</a:t>
          </a:r>
        </a:p>
      </dsp:txBody>
      <dsp:txXfrm>
        <a:off x="1582015" y="1939059"/>
        <a:ext cx="909589" cy="454794"/>
      </dsp:txXfrm>
    </dsp:sp>
    <dsp:sp modelId="{4FF68538-9EFC-4524-AC88-724CD64B9AAF}">
      <dsp:nvSpPr>
        <dsp:cNvPr id="0" name=""/>
        <dsp:cNvSpPr/>
      </dsp:nvSpPr>
      <dsp:spPr>
        <a:xfrm>
          <a:off x="3394372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Software</a:t>
          </a:r>
        </a:p>
      </dsp:txBody>
      <dsp:txXfrm>
        <a:off x="3394372" y="647442"/>
        <a:ext cx="909589" cy="454794"/>
      </dsp:txXfrm>
    </dsp:sp>
    <dsp:sp modelId="{AB9D0938-C2D5-428B-A257-6AE4E0E9EE50}">
      <dsp:nvSpPr>
        <dsp:cNvPr id="0" name=""/>
        <dsp:cNvSpPr/>
      </dsp:nvSpPr>
      <dsp:spPr>
        <a:xfrm>
          <a:off x="2455221" y="128514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455221" y="1285146"/>
        <a:ext cx="909589" cy="454794"/>
      </dsp:txXfrm>
    </dsp:sp>
    <dsp:sp modelId="{F423BAE4-005E-4ECF-9761-08BB75A2FE74}">
      <dsp:nvSpPr>
        <dsp:cNvPr id="0" name=""/>
        <dsp:cNvSpPr/>
      </dsp:nvSpPr>
      <dsp:spPr>
        <a:xfrm>
          <a:off x="2682618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Formal methods</a:t>
          </a:r>
        </a:p>
      </dsp:txBody>
      <dsp:txXfrm>
        <a:off x="2682618" y="1939059"/>
        <a:ext cx="909589" cy="454794"/>
      </dsp:txXfrm>
    </dsp:sp>
    <dsp:sp modelId="{5E34EDF9-C6C3-4612-9C01-1739DBFB9AF4}">
      <dsp:nvSpPr>
        <dsp:cNvPr id="0" name=""/>
        <dsp:cNvSpPr/>
      </dsp:nvSpPr>
      <dsp:spPr>
        <a:xfrm>
          <a:off x="4333523" y="129513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4333523" y="1295138"/>
        <a:ext cx="909589" cy="454794"/>
      </dsp:txXfrm>
    </dsp:sp>
    <dsp:sp modelId="{CA3A9C9E-91C7-4805-876D-7D7BD3172CAB}">
      <dsp:nvSpPr>
        <dsp:cNvPr id="0" name=""/>
        <dsp:cNvSpPr/>
      </dsp:nvSpPr>
      <dsp:spPr>
        <a:xfrm>
          <a:off x="378322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Single-version</a:t>
          </a:r>
        </a:p>
      </dsp:txBody>
      <dsp:txXfrm>
        <a:off x="3783222" y="1939059"/>
        <a:ext cx="909589" cy="454794"/>
      </dsp:txXfrm>
    </dsp:sp>
    <dsp:sp modelId="{0764558B-22AA-4D61-A3C2-E1C042B59F2F}">
      <dsp:nvSpPr>
        <dsp:cNvPr id="0" name=""/>
        <dsp:cNvSpPr/>
      </dsp:nvSpPr>
      <dsp:spPr>
        <a:xfrm>
          <a:off x="4010619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CRC</a:t>
          </a:r>
        </a:p>
      </dsp:txBody>
      <dsp:txXfrm>
        <a:off x="4010619" y="2584868"/>
        <a:ext cx="909589" cy="454794"/>
      </dsp:txXfrm>
    </dsp:sp>
    <dsp:sp modelId="{AE0EB33A-23AB-428B-9C3E-147BFD92783C}">
      <dsp:nvSpPr>
        <dsp:cNvPr id="0" name=""/>
        <dsp:cNvSpPr/>
      </dsp:nvSpPr>
      <dsp:spPr>
        <a:xfrm>
          <a:off x="4010619" y="323067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Hamming Code</a:t>
          </a:r>
        </a:p>
      </dsp:txBody>
      <dsp:txXfrm>
        <a:off x="4010619" y="3230676"/>
        <a:ext cx="909589" cy="454794"/>
      </dsp:txXfrm>
    </dsp:sp>
    <dsp:sp modelId="{BDDD39A7-BFC4-445D-B9A9-B02623507F51}">
      <dsp:nvSpPr>
        <dsp:cNvPr id="0" name=""/>
        <dsp:cNvSpPr/>
      </dsp:nvSpPr>
      <dsp:spPr>
        <a:xfrm>
          <a:off x="4883825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Multi-version</a:t>
          </a:r>
        </a:p>
      </dsp:txBody>
      <dsp:txXfrm>
        <a:off x="4883825" y="1939059"/>
        <a:ext cx="909589" cy="454794"/>
      </dsp:txXfrm>
    </dsp:sp>
    <dsp:sp modelId="{13A2BC2F-E502-42FB-9C36-DD41C4E81FFD}">
      <dsp:nvSpPr>
        <dsp:cNvPr id="0" name=""/>
        <dsp:cNvSpPr/>
      </dsp:nvSpPr>
      <dsp:spPr>
        <a:xfrm>
          <a:off x="5111222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Multiple-voting</a:t>
          </a:r>
        </a:p>
      </dsp:txBody>
      <dsp:txXfrm>
        <a:off x="5111222" y="2584868"/>
        <a:ext cx="909589" cy="454794"/>
      </dsp:txXfrm>
    </dsp:sp>
    <dsp:sp modelId="{13BCB0F9-BD16-4C58-978E-DF7E6E9F086D}">
      <dsp:nvSpPr>
        <dsp:cNvPr id="0" name=""/>
        <dsp:cNvSpPr/>
      </dsp:nvSpPr>
      <dsp:spPr>
        <a:xfrm>
          <a:off x="4494975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Human</a:t>
          </a:r>
        </a:p>
      </dsp:txBody>
      <dsp:txXfrm>
        <a:off x="4494975" y="647442"/>
        <a:ext cx="909589" cy="454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7AE05-83F9-4D3F-8806-E6A6390D8B8A}">
      <dsp:nvSpPr>
        <dsp:cNvPr id="0" name=""/>
        <dsp:cNvSpPr/>
      </dsp:nvSpPr>
      <dsp:spPr>
        <a:xfrm>
          <a:off x="3321491" y="1638986"/>
          <a:ext cx="1809524" cy="1799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Attackers</a:t>
          </a:r>
          <a:endParaRPr lang="en-US" sz="1600" b="1" kern="1200" dirty="0"/>
        </a:p>
      </dsp:txBody>
      <dsp:txXfrm>
        <a:off x="3586490" y="1902527"/>
        <a:ext cx="1279526" cy="1272486"/>
      </dsp:txXfrm>
    </dsp:sp>
    <dsp:sp modelId="{F8E8F1A6-6FB3-4042-97FF-7A6609721085}">
      <dsp:nvSpPr>
        <dsp:cNvPr id="0" name=""/>
        <dsp:cNvSpPr/>
      </dsp:nvSpPr>
      <dsp:spPr>
        <a:xfrm rot="16305084">
          <a:off x="4132054" y="1498500"/>
          <a:ext cx="251071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51071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51313" y="1507648"/>
        <a:ext cx="12553" cy="12553"/>
      </dsp:txXfrm>
    </dsp:sp>
    <dsp:sp modelId="{845FACDD-B359-4747-913D-3955A0602E4B}">
      <dsp:nvSpPr>
        <dsp:cNvPr id="0" name=""/>
        <dsp:cNvSpPr/>
      </dsp:nvSpPr>
      <dsp:spPr>
        <a:xfrm>
          <a:off x="3565098" y="-47779"/>
          <a:ext cx="1436563" cy="143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Cyber criminals</a:t>
          </a:r>
          <a:endParaRPr lang="en-US" sz="1600" b="1" kern="1200" dirty="0"/>
        </a:p>
      </dsp:txBody>
      <dsp:txXfrm>
        <a:off x="3775478" y="162601"/>
        <a:ext cx="1015803" cy="1015803"/>
      </dsp:txXfrm>
    </dsp:sp>
    <dsp:sp modelId="{607706B1-2407-41DA-A8D8-772CBF7E4936}">
      <dsp:nvSpPr>
        <dsp:cNvPr id="0" name=""/>
        <dsp:cNvSpPr/>
      </dsp:nvSpPr>
      <dsp:spPr>
        <a:xfrm rot="19957284">
          <a:off x="5013478" y="2045148"/>
          <a:ext cx="272313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72313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142826" y="2053765"/>
        <a:ext cx="13615" cy="13615"/>
      </dsp:txXfrm>
    </dsp:sp>
    <dsp:sp modelId="{E578F31E-9B5D-481A-82D6-67DC1127E232}">
      <dsp:nvSpPr>
        <dsp:cNvPr id="0" name=""/>
        <dsp:cNvSpPr/>
      </dsp:nvSpPr>
      <dsp:spPr>
        <a:xfrm>
          <a:off x="5158947" y="592708"/>
          <a:ext cx="1945796" cy="1918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State sponsored</a:t>
          </a:r>
          <a:endParaRPr lang="en-US" sz="1800" b="1" kern="1200" dirty="0"/>
        </a:p>
      </dsp:txBody>
      <dsp:txXfrm>
        <a:off x="5443902" y="873651"/>
        <a:ext cx="1375886" cy="1356515"/>
      </dsp:txXfrm>
    </dsp:sp>
    <dsp:sp modelId="{686C8F8C-E274-4909-B996-7584202B9D96}">
      <dsp:nvSpPr>
        <dsp:cNvPr id="0" name=""/>
        <dsp:cNvSpPr/>
      </dsp:nvSpPr>
      <dsp:spPr>
        <a:xfrm rot="1748808">
          <a:off x="4996665" y="3035536"/>
          <a:ext cx="296090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96090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137308" y="3043558"/>
        <a:ext cx="14804" cy="14804"/>
      </dsp:txXfrm>
    </dsp:sp>
    <dsp:sp modelId="{E1A27E7E-A81C-49F9-AC03-85791DBAAA06}">
      <dsp:nvSpPr>
        <dsp:cNvPr id="0" name=""/>
        <dsp:cNvSpPr/>
      </dsp:nvSpPr>
      <dsp:spPr>
        <a:xfrm>
          <a:off x="5183056" y="2754623"/>
          <a:ext cx="1436563" cy="143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Script kiddies</a:t>
          </a:r>
          <a:endParaRPr lang="en-US" sz="1800" b="1" kern="1200" dirty="0"/>
        </a:p>
      </dsp:txBody>
      <dsp:txXfrm>
        <a:off x="5393436" y="2965003"/>
        <a:ext cx="1015803" cy="1015803"/>
      </dsp:txXfrm>
    </dsp:sp>
    <dsp:sp modelId="{00D2C722-7B4B-4D83-835E-E893ACB84F81}">
      <dsp:nvSpPr>
        <dsp:cNvPr id="0" name=""/>
        <dsp:cNvSpPr/>
      </dsp:nvSpPr>
      <dsp:spPr>
        <a:xfrm rot="5344233">
          <a:off x="4168853" y="3496186"/>
          <a:ext cx="14636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146365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38376" y="3507952"/>
        <a:ext cx="7318" cy="7318"/>
      </dsp:txXfrm>
    </dsp:sp>
    <dsp:sp modelId="{8C87A859-04B4-4B5F-A3F7-78EE622473A1}">
      <dsp:nvSpPr>
        <dsp:cNvPr id="0" name=""/>
        <dsp:cNvSpPr/>
      </dsp:nvSpPr>
      <dsp:spPr>
        <a:xfrm>
          <a:off x="3321963" y="3584700"/>
          <a:ext cx="1869198" cy="1644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Hacktivists</a:t>
          </a:r>
          <a:endParaRPr lang="en-US" sz="1800" b="1" kern="1200" dirty="0"/>
        </a:p>
      </dsp:txBody>
      <dsp:txXfrm>
        <a:off x="3595701" y="3825558"/>
        <a:ext cx="1321722" cy="1162962"/>
      </dsp:txXfrm>
    </dsp:sp>
    <dsp:sp modelId="{859F172A-498D-4811-9B57-0659D866E004}">
      <dsp:nvSpPr>
        <dsp:cNvPr id="0" name=""/>
        <dsp:cNvSpPr/>
      </dsp:nvSpPr>
      <dsp:spPr>
        <a:xfrm rot="9241848">
          <a:off x="3156507" y="2978417"/>
          <a:ext cx="270877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70877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10800000">
        <a:off x="3285174" y="2987069"/>
        <a:ext cx="13543" cy="13543"/>
      </dsp:txXfrm>
    </dsp:sp>
    <dsp:sp modelId="{4882448F-1796-4082-BAFA-DE8C7A06923B}">
      <dsp:nvSpPr>
        <dsp:cNvPr id="0" name=""/>
        <dsp:cNvSpPr/>
      </dsp:nvSpPr>
      <dsp:spPr>
        <a:xfrm>
          <a:off x="1209738" y="2563456"/>
          <a:ext cx="2086809" cy="1872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Insiders</a:t>
          </a:r>
          <a:endParaRPr lang="en-US" sz="1800" b="1" kern="1200" dirty="0"/>
        </a:p>
      </dsp:txBody>
      <dsp:txXfrm>
        <a:off x="1515344" y="2837707"/>
        <a:ext cx="1475597" cy="1324202"/>
      </dsp:txXfrm>
    </dsp:sp>
    <dsp:sp modelId="{8E8E122D-1F7D-4104-8FBC-4566FE6886D9}">
      <dsp:nvSpPr>
        <dsp:cNvPr id="0" name=""/>
        <dsp:cNvSpPr/>
      </dsp:nvSpPr>
      <dsp:spPr>
        <a:xfrm rot="12545586">
          <a:off x="3247183" y="2034828"/>
          <a:ext cx="20225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02255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10800000">
        <a:off x="3343254" y="2045196"/>
        <a:ext cx="10112" cy="10112"/>
      </dsp:txXfrm>
    </dsp:sp>
    <dsp:sp modelId="{9B7136F5-255C-4F44-8FCC-50119F7E96A5}">
      <dsp:nvSpPr>
        <dsp:cNvPr id="0" name=""/>
        <dsp:cNvSpPr/>
      </dsp:nvSpPr>
      <dsp:spPr>
        <a:xfrm>
          <a:off x="1433328" y="552302"/>
          <a:ext cx="1949603" cy="1949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…</a:t>
          </a:r>
          <a:endParaRPr lang="en-US" sz="1700" b="1" kern="1200" dirty="0"/>
        </a:p>
      </dsp:txBody>
      <dsp:txXfrm>
        <a:off x="1718841" y="837815"/>
        <a:ext cx="1378577" cy="1378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7AE05-83F9-4D3F-8806-E6A6390D8B8A}">
      <dsp:nvSpPr>
        <dsp:cNvPr id="0" name=""/>
        <dsp:cNvSpPr/>
      </dsp:nvSpPr>
      <dsp:spPr>
        <a:xfrm>
          <a:off x="3321491" y="1638986"/>
          <a:ext cx="1809524" cy="1799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Motivations</a:t>
          </a:r>
          <a:endParaRPr lang="en-US" sz="1600" b="1" kern="1200" dirty="0"/>
        </a:p>
      </dsp:txBody>
      <dsp:txXfrm>
        <a:off x="3586490" y="1902527"/>
        <a:ext cx="1279526" cy="1272486"/>
      </dsp:txXfrm>
    </dsp:sp>
    <dsp:sp modelId="{F8E8F1A6-6FB3-4042-97FF-7A6609721085}">
      <dsp:nvSpPr>
        <dsp:cNvPr id="0" name=""/>
        <dsp:cNvSpPr/>
      </dsp:nvSpPr>
      <dsp:spPr>
        <a:xfrm rot="16305084">
          <a:off x="4132054" y="1498500"/>
          <a:ext cx="251071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51071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51313" y="1507648"/>
        <a:ext cx="12553" cy="12553"/>
      </dsp:txXfrm>
    </dsp:sp>
    <dsp:sp modelId="{845FACDD-B359-4747-913D-3955A0602E4B}">
      <dsp:nvSpPr>
        <dsp:cNvPr id="0" name=""/>
        <dsp:cNvSpPr/>
      </dsp:nvSpPr>
      <dsp:spPr>
        <a:xfrm>
          <a:off x="3565098" y="-47779"/>
          <a:ext cx="1436563" cy="143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Political Or Social Gain</a:t>
          </a:r>
          <a:endParaRPr lang="en-US" sz="1600" b="1" kern="1200" dirty="0"/>
        </a:p>
      </dsp:txBody>
      <dsp:txXfrm>
        <a:off x="3775478" y="162601"/>
        <a:ext cx="1015803" cy="1015803"/>
      </dsp:txXfrm>
    </dsp:sp>
    <dsp:sp modelId="{607706B1-2407-41DA-A8D8-772CBF7E4936}">
      <dsp:nvSpPr>
        <dsp:cNvPr id="0" name=""/>
        <dsp:cNvSpPr/>
      </dsp:nvSpPr>
      <dsp:spPr>
        <a:xfrm rot="19957284">
          <a:off x="5013478" y="2045148"/>
          <a:ext cx="272313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72313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142826" y="2053765"/>
        <a:ext cx="13615" cy="13615"/>
      </dsp:txXfrm>
    </dsp:sp>
    <dsp:sp modelId="{E578F31E-9B5D-481A-82D6-67DC1127E232}">
      <dsp:nvSpPr>
        <dsp:cNvPr id="0" name=""/>
        <dsp:cNvSpPr/>
      </dsp:nvSpPr>
      <dsp:spPr>
        <a:xfrm>
          <a:off x="5158947" y="592708"/>
          <a:ext cx="1945796" cy="1918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Radical Heckerism</a:t>
          </a:r>
          <a:endParaRPr lang="en-US" sz="1800" b="1" kern="1200" dirty="0"/>
        </a:p>
      </dsp:txBody>
      <dsp:txXfrm>
        <a:off x="5443902" y="873651"/>
        <a:ext cx="1375886" cy="1356515"/>
      </dsp:txXfrm>
    </dsp:sp>
    <dsp:sp modelId="{686C8F8C-E274-4909-B996-7584202B9D96}">
      <dsp:nvSpPr>
        <dsp:cNvPr id="0" name=""/>
        <dsp:cNvSpPr/>
      </dsp:nvSpPr>
      <dsp:spPr>
        <a:xfrm rot="1748808">
          <a:off x="4996665" y="3035536"/>
          <a:ext cx="296090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96090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137308" y="3043558"/>
        <a:ext cx="14804" cy="14804"/>
      </dsp:txXfrm>
    </dsp:sp>
    <dsp:sp modelId="{E1A27E7E-A81C-49F9-AC03-85791DBAAA06}">
      <dsp:nvSpPr>
        <dsp:cNvPr id="0" name=""/>
        <dsp:cNvSpPr/>
      </dsp:nvSpPr>
      <dsp:spPr>
        <a:xfrm>
          <a:off x="5183056" y="2754623"/>
          <a:ext cx="1436563" cy="143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Financial Gain</a:t>
          </a:r>
          <a:endParaRPr lang="en-US" sz="1800" b="1" kern="1200" dirty="0"/>
        </a:p>
      </dsp:txBody>
      <dsp:txXfrm>
        <a:off x="5393436" y="2965003"/>
        <a:ext cx="1015803" cy="1015803"/>
      </dsp:txXfrm>
    </dsp:sp>
    <dsp:sp modelId="{00D2C722-7B4B-4D83-835E-E893ACB84F81}">
      <dsp:nvSpPr>
        <dsp:cNvPr id="0" name=""/>
        <dsp:cNvSpPr/>
      </dsp:nvSpPr>
      <dsp:spPr>
        <a:xfrm rot="5344233">
          <a:off x="4168853" y="3496186"/>
          <a:ext cx="14636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146365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38376" y="3507952"/>
        <a:ext cx="7318" cy="7318"/>
      </dsp:txXfrm>
    </dsp:sp>
    <dsp:sp modelId="{8C87A859-04B4-4B5F-A3F7-78EE622473A1}">
      <dsp:nvSpPr>
        <dsp:cNvPr id="0" name=""/>
        <dsp:cNvSpPr/>
      </dsp:nvSpPr>
      <dsp:spPr>
        <a:xfrm>
          <a:off x="3321963" y="3584700"/>
          <a:ext cx="1869198" cy="1644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Intellectual Property</a:t>
          </a:r>
          <a:endParaRPr lang="en-US" sz="1800" b="1" kern="1200" dirty="0"/>
        </a:p>
      </dsp:txBody>
      <dsp:txXfrm>
        <a:off x="3595701" y="3825558"/>
        <a:ext cx="1321722" cy="1162962"/>
      </dsp:txXfrm>
    </dsp:sp>
    <dsp:sp modelId="{859F172A-498D-4811-9B57-0659D866E004}">
      <dsp:nvSpPr>
        <dsp:cNvPr id="0" name=""/>
        <dsp:cNvSpPr/>
      </dsp:nvSpPr>
      <dsp:spPr>
        <a:xfrm rot="9241848">
          <a:off x="3156507" y="2978417"/>
          <a:ext cx="270877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70877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10800000">
        <a:off x="3285174" y="2987069"/>
        <a:ext cx="13543" cy="13543"/>
      </dsp:txXfrm>
    </dsp:sp>
    <dsp:sp modelId="{4882448F-1796-4082-BAFA-DE8C7A06923B}">
      <dsp:nvSpPr>
        <dsp:cNvPr id="0" name=""/>
        <dsp:cNvSpPr/>
      </dsp:nvSpPr>
      <dsp:spPr>
        <a:xfrm>
          <a:off x="1209738" y="2563456"/>
          <a:ext cx="2086809" cy="1872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Business Competition</a:t>
          </a:r>
          <a:endParaRPr lang="en-US" sz="1800" b="1" kern="1200" dirty="0"/>
        </a:p>
      </dsp:txBody>
      <dsp:txXfrm>
        <a:off x="1515344" y="2837707"/>
        <a:ext cx="1475597" cy="1324202"/>
      </dsp:txXfrm>
    </dsp:sp>
    <dsp:sp modelId="{8E8E122D-1F7D-4104-8FBC-4566FE6886D9}">
      <dsp:nvSpPr>
        <dsp:cNvPr id="0" name=""/>
        <dsp:cNvSpPr/>
      </dsp:nvSpPr>
      <dsp:spPr>
        <a:xfrm rot="12545586">
          <a:off x="3247183" y="2034828"/>
          <a:ext cx="20225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02255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10800000">
        <a:off x="3343254" y="2045196"/>
        <a:ext cx="10112" cy="10112"/>
      </dsp:txXfrm>
    </dsp:sp>
    <dsp:sp modelId="{9B7136F5-255C-4F44-8FCC-50119F7E96A5}">
      <dsp:nvSpPr>
        <dsp:cNvPr id="0" name=""/>
        <dsp:cNvSpPr/>
      </dsp:nvSpPr>
      <dsp:spPr>
        <a:xfrm>
          <a:off x="1433328" y="552302"/>
          <a:ext cx="1949603" cy="1949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Cyberwarfare</a:t>
          </a:r>
          <a:endParaRPr lang="en-US" sz="1700" b="1" kern="1200" dirty="0"/>
        </a:p>
      </dsp:txBody>
      <dsp:txXfrm>
        <a:off x="1718841" y="837815"/>
        <a:ext cx="1378577" cy="1378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7AE05-83F9-4D3F-8806-E6A6390D8B8A}">
      <dsp:nvSpPr>
        <dsp:cNvPr id="0" name=""/>
        <dsp:cNvSpPr/>
      </dsp:nvSpPr>
      <dsp:spPr>
        <a:xfrm>
          <a:off x="3321491" y="1638986"/>
          <a:ext cx="1809524" cy="1799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Powerfulness</a:t>
          </a:r>
          <a:endParaRPr lang="en-US" sz="1600" b="1" kern="1200" dirty="0"/>
        </a:p>
      </dsp:txBody>
      <dsp:txXfrm>
        <a:off x="3586490" y="1902527"/>
        <a:ext cx="1279526" cy="1272486"/>
      </dsp:txXfrm>
    </dsp:sp>
    <dsp:sp modelId="{F8E8F1A6-6FB3-4042-97FF-7A6609721085}">
      <dsp:nvSpPr>
        <dsp:cNvPr id="0" name=""/>
        <dsp:cNvSpPr/>
      </dsp:nvSpPr>
      <dsp:spPr>
        <a:xfrm rot="16305084">
          <a:off x="4132054" y="1498500"/>
          <a:ext cx="251071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51071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51313" y="1507648"/>
        <a:ext cx="12553" cy="12553"/>
      </dsp:txXfrm>
    </dsp:sp>
    <dsp:sp modelId="{845FACDD-B359-4747-913D-3955A0602E4B}">
      <dsp:nvSpPr>
        <dsp:cNvPr id="0" name=""/>
        <dsp:cNvSpPr/>
      </dsp:nvSpPr>
      <dsp:spPr>
        <a:xfrm>
          <a:off x="3565098" y="-47779"/>
          <a:ext cx="1436563" cy="143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Quantum</a:t>
          </a:r>
          <a:endParaRPr lang="en-US" sz="1600" b="1" kern="1200" dirty="0"/>
        </a:p>
      </dsp:txBody>
      <dsp:txXfrm>
        <a:off x="3775478" y="162601"/>
        <a:ext cx="1015803" cy="1015803"/>
      </dsp:txXfrm>
    </dsp:sp>
    <dsp:sp modelId="{607706B1-2407-41DA-A8D8-772CBF7E4936}">
      <dsp:nvSpPr>
        <dsp:cNvPr id="0" name=""/>
        <dsp:cNvSpPr/>
      </dsp:nvSpPr>
      <dsp:spPr>
        <a:xfrm rot="19957284">
          <a:off x="5013478" y="2045148"/>
          <a:ext cx="272313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72313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142826" y="2053765"/>
        <a:ext cx="13615" cy="13615"/>
      </dsp:txXfrm>
    </dsp:sp>
    <dsp:sp modelId="{E578F31E-9B5D-481A-82D6-67DC1127E232}">
      <dsp:nvSpPr>
        <dsp:cNvPr id="0" name=""/>
        <dsp:cNvSpPr/>
      </dsp:nvSpPr>
      <dsp:spPr>
        <a:xfrm>
          <a:off x="5158947" y="592708"/>
          <a:ext cx="1945796" cy="1918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Automation</a:t>
          </a:r>
          <a:endParaRPr lang="en-US" sz="1800" b="1" kern="1200" dirty="0"/>
        </a:p>
      </dsp:txBody>
      <dsp:txXfrm>
        <a:off x="5443902" y="873651"/>
        <a:ext cx="1375886" cy="1356515"/>
      </dsp:txXfrm>
    </dsp:sp>
    <dsp:sp modelId="{686C8F8C-E274-4909-B996-7584202B9D96}">
      <dsp:nvSpPr>
        <dsp:cNvPr id="0" name=""/>
        <dsp:cNvSpPr/>
      </dsp:nvSpPr>
      <dsp:spPr>
        <a:xfrm rot="1748808">
          <a:off x="4996665" y="3035536"/>
          <a:ext cx="296090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96090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137308" y="3043558"/>
        <a:ext cx="14804" cy="14804"/>
      </dsp:txXfrm>
    </dsp:sp>
    <dsp:sp modelId="{E1A27E7E-A81C-49F9-AC03-85791DBAAA06}">
      <dsp:nvSpPr>
        <dsp:cNvPr id="0" name=""/>
        <dsp:cNvSpPr/>
      </dsp:nvSpPr>
      <dsp:spPr>
        <a:xfrm>
          <a:off x="5183056" y="2754623"/>
          <a:ext cx="1436563" cy="1436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AI</a:t>
          </a:r>
        </a:p>
      </dsp:txBody>
      <dsp:txXfrm>
        <a:off x="5393436" y="2965003"/>
        <a:ext cx="1015803" cy="1015803"/>
      </dsp:txXfrm>
    </dsp:sp>
    <dsp:sp modelId="{00D2C722-7B4B-4D83-835E-E893ACB84F81}">
      <dsp:nvSpPr>
        <dsp:cNvPr id="0" name=""/>
        <dsp:cNvSpPr/>
      </dsp:nvSpPr>
      <dsp:spPr>
        <a:xfrm rot="5344233">
          <a:off x="4168853" y="3496186"/>
          <a:ext cx="14636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146365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238376" y="3507952"/>
        <a:ext cx="7318" cy="7318"/>
      </dsp:txXfrm>
    </dsp:sp>
    <dsp:sp modelId="{8C87A859-04B4-4B5F-A3F7-78EE622473A1}">
      <dsp:nvSpPr>
        <dsp:cNvPr id="0" name=""/>
        <dsp:cNvSpPr/>
      </dsp:nvSpPr>
      <dsp:spPr>
        <a:xfrm>
          <a:off x="3321963" y="3584700"/>
          <a:ext cx="1869198" cy="1644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Obfuscation</a:t>
          </a:r>
          <a:endParaRPr lang="en-US" sz="1800" b="1" kern="1200" dirty="0"/>
        </a:p>
      </dsp:txBody>
      <dsp:txXfrm>
        <a:off x="3595701" y="3825558"/>
        <a:ext cx="1321722" cy="1162962"/>
      </dsp:txXfrm>
    </dsp:sp>
    <dsp:sp modelId="{859F172A-498D-4811-9B57-0659D866E004}">
      <dsp:nvSpPr>
        <dsp:cNvPr id="0" name=""/>
        <dsp:cNvSpPr/>
      </dsp:nvSpPr>
      <dsp:spPr>
        <a:xfrm rot="9241848">
          <a:off x="3156507" y="2978417"/>
          <a:ext cx="270877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70877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10800000">
        <a:off x="3285174" y="2987069"/>
        <a:ext cx="13543" cy="13543"/>
      </dsp:txXfrm>
    </dsp:sp>
    <dsp:sp modelId="{4882448F-1796-4082-BAFA-DE8C7A06923B}">
      <dsp:nvSpPr>
        <dsp:cNvPr id="0" name=""/>
        <dsp:cNvSpPr/>
      </dsp:nvSpPr>
      <dsp:spPr>
        <a:xfrm>
          <a:off x="1209738" y="2563456"/>
          <a:ext cx="2086809" cy="1872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Cryptography</a:t>
          </a:r>
          <a:endParaRPr lang="en-US" sz="1800" b="1" kern="1200" dirty="0"/>
        </a:p>
      </dsp:txBody>
      <dsp:txXfrm>
        <a:off x="1515344" y="2837707"/>
        <a:ext cx="1475597" cy="1324202"/>
      </dsp:txXfrm>
    </dsp:sp>
    <dsp:sp modelId="{8E8E122D-1F7D-4104-8FBC-4566FE6886D9}">
      <dsp:nvSpPr>
        <dsp:cNvPr id="0" name=""/>
        <dsp:cNvSpPr/>
      </dsp:nvSpPr>
      <dsp:spPr>
        <a:xfrm rot="12545586">
          <a:off x="3247183" y="2034828"/>
          <a:ext cx="202255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202255" y="154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10800000">
        <a:off x="3343254" y="2045196"/>
        <a:ext cx="10112" cy="10112"/>
      </dsp:txXfrm>
    </dsp:sp>
    <dsp:sp modelId="{9B7136F5-255C-4F44-8FCC-50119F7E96A5}">
      <dsp:nvSpPr>
        <dsp:cNvPr id="0" name=""/>
        <dsp:cNvSpPr/>
      </dsp:nvSpPr>
      <dsp:spPr>
        <a:xfrm>
          <a:off x="1433328" y="552302"/>
          <a:ext cx="1949603" cy="1949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…</a:t>
          </a:r>
          <a:endParaRPr lang="en-US" sz="1700" b="1" kern="1200" dirty="0"/>
        </a:p>
      </dsp:txBody>
      <dsp:txXfrm>
        <a:off x="1718841" y="837815"/>
        <a:ext cx="1378577" cy="1378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5B36-E902-4BBA-87EF-837A10A434D5}">
      <dsp:nvSpPr>
        <dsp:cNvPr id="0" name=""/>
        <dsp:cNvSpPr/>
      </dsp:nvSpPr>
      <dsp:spPr>
        <a:xfrm>
          <a:off x="3104440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1845329" y="95506"/>
              </a:lnTo>
              <a:lnTo>
                <a:pt x="1845329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97EE0-C77B-4697-A9FE-B6C3A45A0652}">
      <dsp:nvSpPr>
        <dsp:cNvPr id="0" name=""/>
        <dsp:cNvSpPr/>
      </dsp:nvSpPr>
      <dsp:spPr>
        <a:xfrm>
          <a:off x="4974784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4F1ED-8CDF-464B-BD3A-0342EDE2964C}">
      <dsp:nvSpPr>
        <dsp:cNvPr id="0" name=""/>
        <dsp:cNvSpPr/>
      </dsp:nvSpPr>
      <dsp:spPr>
        <a:xfrm>
          <a:off x="4788318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19"/>
              </a:lnTo>
              <a:lnTo>
                <a:pt x="550301" y="93619"/>
              </a:lnTo>
              <a:lnTo>
                <a:pt x="550301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23D7-2095-4EBD-8298-AE71688EA652}">
      <dsp:nvSpPr>
        <dsp:cNvPr id="0" name=""/>
        <dsp:cNvSpPr/>
      </dsp:nvSpPr>
      <dsp:spPr>
        <a:xfrm>
          <a:off x="3874180" y="2393854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B6829-BC81-45E1-A634-B1E85FC7B361}">
      <dsp:nvSpPr>
        <dsp:cNvPr id="0" name=""/>
        <dsp:cNvSpPr/>
      </dsp:nvSpPr>
      <dsp:spPr>
        <a:xfrm>
          <a:off x="3874180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33787-F7F4-4E92-87E5-381628A5D660}">
      <dsp:nvSpPr>
        <dsp:cNvPr id="0" name=""/>
        <dsp:cNvSpPr/>
      </dsp:nvSpPr>
      <dsp:spPr>
        <a:xfrm>
          <a:off x="4238016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3619"/>
              </a:lnTo>
              <a:lnTo>
                <a:pt x="0" y="93619"/>
              </a:lnTo>
              <a:lnTo>
                <a:pt x="0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8AB1-A396-41DA-B28A-55CCB8B9564A}">
      <dsp:nvSpPr>
        <dsp:cNvPr id="0" name=""/>
        <dsp:cNvSpPr/>
      </dsp:nvSpPr>
      <dsp:spPr>
        <a:xfrm>
          <a:off x="3849167" y="1102237"/>
          <a:ext cx="939151" cy="192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94"/>
              </a:lnTo>
              <a:lnTo>
                <a:pt x="939151" y="97394"/>
              </a:lnTo>
              <a:lnTo>
                <a:pt x="939151" y="192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F63C-FEA2-4028-BED7-ACB0D065D925}">
      <dsp:nvSpPr>
        <dsp:cNvPr id="0" name=""/>
        <dsp:cNvSpPr/>
      </dsp:nvSpPr>
      <dsp:spPr>
        <a:xfrm>
          <a:off x="2546180" y="1739941"/>
          <a:ext cx="136438" cy="426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515"/>
              </a:lnTo>
              <a:lnTo>
                <a:pt x="136438" y="4265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29F7-1EA7-4BD6-9876-802D6FE02D29}">
      <dsp:nvSpPr>
        <dsp:cNvPr id="0" name=""/>
        <dsp:cNvSpPr/>
      </dsp:nvSpPr>
      <dsp:spPr>
        <a:xfrm>
          <a:off x="2910016" y="1102237"/>
          <a:ext cx="939151" cy="182909"/>
        </a:xfrm>
        <a:custGeom>
          <a:avLst/>
          <a:gdLst/>
          <a:ahLst/>
          <a:cxnLst/>
          <a:rect l="0" t="0" r="0" b="0"/>
          <a:pathLst>
            <a:path>
              <a:moveTo>
                <a:pt x="939151" y="0"/>
              </a:moveTo>
              <a:lnTo>
                <a:pt x="939151" y="87402"/>
              </a:lnTo>
              <a:lnTo>
                <a:pt x="0" y="87402"/>
              </a:lnTo>
              <a:lnTo>
                <a:pt x="0" y="1829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73107-BF2A-41DC-930E-CE3B8561435A}">
      <dsp:nvSpPr>
        <dsp:cNvPr id="0" name=""/>
        <dsp:cNvSpPr/>
      </dsp:nvSpPr>
      <dsp:spPr>
        <a:xfrm>
          <a:off x="3104440" y="456429"/>
          <a:ext cx="744726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744726" y="95506"/>
              </a:lnTo>
              <a:lnTo>
                <a:pt x="744726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999D-ED74-4C35-96A5-AB875B1D4C22}">
      <dsp:nvSpPr>
        <dsp:cNvPr id="0" name=""/>
        <dsp:cNvSpPr/>
      </dsp:nvSpPr>
      <dsp:spPr>
        <a:xfrm>
          <a:off x="1445577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4C73D-7F31-4DA4-8654-0C055D8CF138}">
      <dsp:nvSpPr>
        <dsp:cNvPr id="0" name=""/>
        <dsp:cNvSpPr/>
      </dsp:nvSpPr>
      <dsp:spPr>
        <a:xfrm>
          <a:off x="1259111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550301" y="95506"/>
              </a:lnTo>
              <a:lnTo>
                <a:pt x="550301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1B29-3922-4CFE-95C1-514C85789CD4}">
      <dsp:nvSpPr>
        <dsp:cNvPr id="0" name=""/>
        <dsp:cNvSpPr/>
      </dsp:nvSpPr>
      <dsp:spPr>
        <a:xfrm>
          <a:off x="344973" y="1748046"/>
          <a:ext cx="136438" cy="171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028"/>
              </a:lnTo>
              <a:lnTo>
                <a:pt x="136438" y="1710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77186-8F18-4D07-B8F8-A7775B1FA949}">
      <dsp:nvSpPr>
        <dsp:cNvPr id="0" name=""/>
        <dsp:cNvSpPr/>
      </dsp:nvSpPr>
      <dsp:spPr>
        <a:xfrm>
          <a:off x="344973" y="1748046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3B18-A11F-4AC4-B9EE-EFBBE2FFC1B1}">
      <dsp:nvSpPr>
        <dsp:cNvPr id="0" name=""/>
        <dsp:cNvSpPr/>
      </dsp:nvSpPr>
      <dsp:spPr>
        <a:xfrm>
          <a:off x="344973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F87F5-7512-410F-A101-D1FD1E554C30}">
      <dsp:nvSpPr>
        <dsp:cNvPr id="0" name=""/>
        <dsp:cNvSpPr/>
      </dsp:nvSpPr>
      <dsp:spPr>
        <a:xfrm>
          <a:off x="708809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2FF8A-1BF9-4AE9-A5A6-C5A4263E5D88}">
      <dsp:nvSpPr>
        <dsp:cNvPr id="0" name=""/>
        <dsp:cNvSpPr/>
      </dsp:nvSpPr>
      <dsp:spPr>
        <a:xfrm>
          <a:off x="1259111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1845329" y="0"/>
              </a:moveTo>
              <a:lnTo>
                <a:pt x="1845329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6D783-CF32-49C2-8331-2A678888A8CA}">
      <dsp:nvSpPr>
        <dsp:cNvPr id="0" name=""/>
        <dsp:cNvSpPr/>
      </dsp:nvSpPr>
      <dsp:spPr>
        <a:xfrm>
          <a:off x="2649646" y="1634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Reliability Design</a:t>
          </a:r>
        </a:p>
      </dsp:txBody>
      <dsp:txXfrm>
        <a:off x="2649646" y="1634"/>
        <a:ext cx="909589" cy="454794"/>
      </dsp:txXfrm>
    </dsp:sp>
    <dsp:sp modelId="{5BA7E124-A598-4FAB-8886-6B93A4B6015B}">
      <dsp:nvSpPr>
        <dsp:cNvPr id="0" name=""/>
        <dsp:cNvSpPr/>
      </dsp:nvSpPr>
      <dsp:spPr>
        <a:xfrm>
          <a:off x="804316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Hardware</a:t>
          </a:r>
        </a:p>
      </dsp:txBody>
      <dsp:txXfrm>
        <a:off x="804316" y="647442"/>
        <a:ext cx="909589" cy="454794"/>
      </dsp:txXfrm>
    </dsp:sp>
    <dsp:sp modelId="{7A1C3658-E177-4492-B75F-9438637B7913}">
      <dsp:nvSpPr>
        <dsp:cNvPr id="0" name=""/>
        <dsp:cNvSpPr/>
      </dsp:nvSpPr>
      <dsp:spPr>
        <a:xfrm>
          <a:off x="254014" y="1293251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54014" y="1293251"/>
        <a:ext cx="909589" cy="454794"/>
      </dsp:txXfrm>
    </dsp:sp>
    <dsp:sp modelId="{D4227733-2FB8-40C5-B031-1EE7F96D74B0}">
      <dsp:nvSpPr>
        <dsp:cNvPr id="0" name=""/>
        <dsp:cNvSpPr/>
      </dsp:nvSpPr>
      <dsp:spPr>
        <a:xfrm>
          <a:off x="48141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Derating design</a:t>
          </a:r>
        </a:p>
      </dsp:txBody>
      <dsp:txXfrm>
        <a:off x="481412" y="1939059"/>
        <a:ext cx="909589" cy="454794"/>
      </dsp:txXfrm>
    </dsp:sp>
    <dsp:sp modelId="{2E74607D-D2A6-407E-8371-9D7269712F51}">
      <dsp:nvSpPr>
        <dsp:cNvPr id="0" name=""/>
        <dsp:cNvSpPr/>
      </dsp:nvSpPr>
      <dsp:spPr>
        <a:xfrm>
          <a:off x="481412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environmental conditions analysis</a:t>
          </a:r>
        </a:p>
      </dsp:txBody>
      <dsp:txXfrm>
        <a:off x="481412" y="2584868"/>
        <a:ext cx="909589" cy="454794"/>
      </dsp:txXfrm>
    </dsp:sp>
    <dsp:sp modelId="{8E0FDD3B-3E79-4306-8E15-0E1B73818BFD}">
      <dsp:nvSpPr>
        <dsp:cNvPr id="0" name=""/>
        <dsp:cNvSpPr/>
      </dsp:nvSpPr>
      <dsp:spPr>
        <a:xfrm>
          <a:off x="481412" y="323067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sneak circuit analysis</a:t>
          </a:r>
        </a:p>
      </dsp:txBody>
      <dsp:txXfrm>
        <a:off x="481412" y="3230676"/>
        <a:ext cx="909589" cy="454794"/>
      </dsp:txXfrm>
    </dsp:sp>
    <dsp:sp modelId="{A1D7FCFE-C14D-44F1-BAFB-4DF0CA090C83}">
      <dsp:nvSpPr>
        <dsp:cNvPr id="0" name=""/>
        <dsp:cNvSpPr/>
      </dsp:nvSpPr>
      <dsp:spPr>
        <a:xfrm>
          <a:off x="1354618" y="1293251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1354618" y="1293251"/>
        <a:ext cx="909589" cy="454794"/>
      </dsp:txXfrm>
    </dsp:sp>
    <dsp:sp modelId="{867B3D7A-0F39-4AF9-88DA-FA3B6E034D07}">
      <dsp:nvSpPr>
        <dsp:cNvPr id="0" name=""/>
        <dsp:cNvSpPr/>
      </dsp:nvSpPr>
      <dsp:spPr>
        <a:xfrm>
          <a:off x="1582015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Redundancy design</a:t>
          </a:r>
        </a:p>
      </dsp:txBody>
      <dsp:txXfrm>
        <a:off x="1582015" y="1939059"/>
        <a:ext cx="909589" cy="454794"/>
      </dsp:txXfrm>
    </dsp:sp>
    <dsp:sp modelId="{4FF68538-9EFC-4524-AC88-724CD64B9AAF}">
      <dsp:nvSpPr>
        <dsp:cNvPr id="0" name=""/>
        <dsp:cNvSpPr/>
      </dsp:nvSpPr>
      <dsp:spPr>
        <a:xfrm>
          <a:off x="3394372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Software</a:t>
          </a:r>
        </a:p>
      </dsp:txBody>
      <dsp:txXfrm>
        <a:off x="3394372" y="647442"/>
        <a:ext cx="909589" cy="454794"/>
      </dsp:txXfrm>
    </dsp:sp>
    <dsp:sp modelId="{AB9D0938-C2D5-428B-A257-6AE4E0E9EE50}">
      <dsp:nvSpPr>
        <dsp:cNvPr id="0" name=""/>
        <dsp:cNvSpPr/>
      </dsp:nvSpPr>
      <dsp:spPr>
        <a:xfrm>
          <a:off x="2455221" y="128514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455221" y="1285146"/>
        <a:ext cx="909589" cy="454794"/>
      </dsp:txXfrm>
    </dsp:sp>
    <dsp:sp modelId="{F423BAE4-005E-4ECF-9761-08BB75A2FE74}">
      <dsp:nvSpPr>
        <dsp:cNvPr id="0" name=""/>
        <dsp:cNvSpPr/>
      </dsp:nvSpPr>
      <dsp:spPr>
        <a:xfrm>
          <a:off x="2682618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Formal development guidelines</a:t>
          </a:r>
        </a:p>
      </dsp:txBody>
      <dsp:txXfrm>
        <a:off x="2682618" y="1939059"/>
        <a:ext cx="909589" cy="454794"/>
      </dsp:txXfrm>
    </dsp:sp>
    <dsp:sp modelId="{5E34EDF9-C6C3-4612-9C01-1739DBFB9AF4}">
      <dsp:nvSpPr>
        <dsp:cNvPr id="0" name=""/>
        <dsp:cNvSpPr/>
      </dsp:nvSpPr>
      <dsp:spPr>
        <a:xfrm>
          <a:off x="4333523" y="129513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4333523" y="1295138"/>
        <a:ext cx="909589" cy="454794"/>
      </dsp:txXfrm>
    </dsp:sp>
    <dsp:sp modelId="{CA3A9C9E-91C7-4805-876D-7D7BD3172CAB}">
      <dsp:nvSpPr>
        <dsp:cNvPr id="0" name=""/>
        <dsp:cNvSpPr/>
      </dsp:nvSpPr>
      <dsp:spPr>
        <a:xfrm>
          <a:off x="378322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Single-version</a:t>
          </a:r>
        </a:p>
      </dsp:txBody>
      <dsp:txXfrm>
        <a:off x="3783222" y="1939059"/>
        <a:ext cx="909589" cy="454794"/>
      </dsp:txXfrm>
    </dsp:sp>
    <dsp:sp modelId="{0764558B-22AA-4D61-A3C2-E1C042B59F2F}">
      <dsp:nvSpPr>
        <dsp:cNvPr id="0" name=""/>
        <dsp:cNvSpPr/>
      </dsp:nvSpPr>
      <dsp:spPr>
        <a:xfrm>
          <a:off x="4010619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CRC</a:t>
          </a:r>
        </a:p>
      </dsp:txBody>
      <dsp:txXfrm>
        <a:off x="4010619" y="2584868"/>
        <a:ext cx="909589" cy="454794"/>
      </dsp:txXfrm>
    </dsp:sp>
    <dsp:sp modelId="{AE0EB33A-23AB-428B-9C3E-147BFD92783C}">
      <dsp:nvSpPr>
        <dsp:cNvPr id="0" name=""/>
        <dsp:cNvSpPr/>
      </dsp:nvSpPr>
      <dsp:spPr>
        <a:xfrm>
          <a:off x="4010619" y="323067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Hamming Code</a:t>
          </a:r>
        </a:p>
      </dsp:txBody>
      <dsp:txXfrm>
        <a:off x="4010619" y="3230676"/>
        <a:ext cx="909589" cy="454794"/>
      </dsp:txXfrm>
    </dsp:sp>
    <dsp:sp modelId="{BDDD39A7-BFC4-445D-B9A9-B02623507F51}">
      <dsp:nvSpPr>
        <dsp:cNvPr id="0" name=""/>
        <dsp:cNvSpPr/>
      </dsp:nvSpPr>
      <dsp:spPr>
        <a:xfrm>
          <a:off x="4883825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Multi-version</a:t>
          </a:r>
        </a:p>
      </dsp:txBody>
      <dsp:txXfrm>
        <a:off x="4883825" y="1939059"/>
        <a:ext cx="909589" cy="454794"/>
      </dsp:txXfrm>
    </dsp:sp>
    <dsp:sp modelId="{13A2BC2F-E502-42FB-9C36-DD41C4E81FFD}">
      <dsp:nvSpPr>
        <dsp:cNvPr id="0" name=""/>
        <dsp:cNvSpPr/>
      </dsp:nvSpPr>
      <dsp:spPr>
        <a:xfrm>
          <a:off x="5111222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Multiple-voting</a:t>
          </a:r>
        </a:p>
      </dsp:txBody>
      <dsp:txXfrm>
        <a:off x="5111222" y="2584868"/>
        <a:ext cx="909589" cy="454794"/>
      </dsp:txXfrm>
    </dsp:sp>
    <dsp:sp modelId="{13BCB0F9-BD16-4C58-978E-DF7E6E9F086D}">
      <dsp:nvSpPr>
        <dsp:cNvPr id="0" name=""/>
        <dsp:cNvSpPr/>
      </dsp:nvSpPr>
      <dsp:spPr>
        <a:xfrm>
          <a:off x="4494975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Human</a:t>
          </a:r>
        </a:p>
      </dsp:txBody>
      <dsp:txXfrm>
        <a:off x="4494975" y="647442"/>
        <a:ext cx="909589" cy="4547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5B36-E902-4BBA-87EF-837A10A434D5}">
      <dsp:nvSpPr>
        <dsp:cNvPr id="0" name=""/>
        <dsp:cNvSpPr/>
      </dsp:nvSpPr>
      <dsp:spPr>
        <a:xfrm>
          <a:off x="3104440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1845329" y="95506"/>
              </a:lnTo>
              <a:lnTo>
                <a:pt x="1845329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97EE0-C77B-4697-A9FE-B6C3A45A0652}">
      <dsp:nvSpPr>
        <dsp:cNvPr id="0" name=""/>
        <dsp:cNvSpPr/>
      </dsp:nvSpPr>
      <dsp:spPr>
        <a:xfrm>
          <a:off x="4974784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4F1ED-8CDF-464B-BD3A-0342EDE2964C}">
      <dsp:nvSpPr>
        <dsp:cNvPr id="0" name=""/>
        <dsp:cNvSpPr/>
      </dsp:nvSpPr>
      <dsp:spPr>
        <a:xfrm>
          <a:off x="4788318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19"/>
              </a:lnTo>
              <a:lnTo>
                <a:pt x="550301" y="93619"/>
              </a:lnTo>
              <a:lnTo>
                <a:pt x="550301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923D7-2095-4EBD-8298-AE71688EA652}">
      <dsp:nvSpPr>
        <dsp:cNvPr id="0" name=""/>
        <dsp:cNvSpPr/>
      </dsp:nvSpPr>
      <dsp:spPr>
        <a:xfrm>
          <a:off x="3874180" y="2393854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B6829-BC81-45E1-A634-B1E85FC7B361}">
      <dsp:nvSpPr>
        <dsp:cNvPr id="0" name=""/>
        <dsp:cNvSpPr/>
      </dsp:nvSpPr>
      <dsp:spPr>
        <a:xfrm>
          <a:off x="3874180" y="2393854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33787-F7F4-4E92-87E5-381628A5D660}">
      <dsp:nvSpPr>
        <dsp:cNvPr id="0" name=""/>
        <dsp:cNvSpPr/>
      </dsp:nvSpPr>
      <dsp:spPr>
        <a:xfrm>
          <a:off x="4238016" y="1749933"/>
          <a:ext cx="550301" cy="189126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3619"/>
              </a:lnTo>
              <a:lnTo>
                <a:pt x="0" y="93619"/>
              </a:lnTo>
              <a:lnTo>
                <a:pt x="0" y="189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38AB1-A396-41DA-B28A-55CCB8B9564A}">
      <dsp:nvSpPr>
        <dsp:cNvPr id="0" name=""/>
        <dsp:cNvSpPr/>
      </dsp:nvSpPr>
      <dsp:spPr>
        <a:xfrm>
          <a:off x="3849167" y="1102237"/>
          <a:ext cx="939151" cy="192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94"/>
              </a:lnTo>
              <a:lnTo>
                <a:pt x="939151" y="97394"/>
              </a:lnTo>
              <a:lnTo>
                <a:pt x="939151" y="192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F63C-FEA2-4028-BED7-ACB0D065D925}">
      <dsp:nvSpPr>
        <dsp:cNvPr id="0" name=""/>
        <dsp:cNvSpPr/>
      </dsp:nvSpPr>
      <dsp:spPr>
        <a:xfrm>
          <a:off x="2546180" y="1739941"/>
          <a:ext cx="136438" cy="426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515"/>
              </a:lnTo>
              <a:lnTo>
                <a:pt x="136438" y="4265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29F7-1EA7-4BD6-9876-802D6FE02D29}">
      <dsp:nvSpPr>
        <dsp:cNvPr id="0" name=""/>
        <dsp:cNvSpPr/>
      </dsp:nvSpPr>
      <dsp:spPr>
        <a:xfrm>
          <a:off x="2910016" y="1102237"/>
          <a:ext cx="939151" cy="182909"/>
        </a:xfrm>
        <a:custGeom>
          <a:avLst/>
          <a:gdLst/>
          <a:ahLst/>
          <a:cxnLst/>
          <a:rect l="0" t="0" r="0" b="0"/>
          <a:pathLst>
            <a:path>
              <a:moveTo>
                <a:pt x="939151" y="0"/>
              </a:moveTo>
              <a:lnTo>
                <a:pt x="939151" y="87402"/>
              </a:lnTo>
              <a:lnTo>
                <a:pt x="0" y="87402"/>
              </a:lnTo>
              <a:lnTo>
                <a:pt x="0" y="1829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73107-BF2A-41DC-930E-CE3B8561435A}">
      <dsp:nvSpPr>
        <dsp:cNvPr id="0" name=""/>
        <dsp:cNvSpPr/>
      </dsp:nvSpPr>
      <dsp:spPr>
        <a:xfrm>
          <a:off x="3104440" y="456429"/>
          <a:ext cx="744726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744726" y="95506"/>
              </a:lnTo>
              <a:lnTo>
                <a:pt x="744726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999D-ED74-4C35-96A5-AB875B1D4C22}">
      <dsp:nvSpPr>
        <dsp:cNvPr id="0" name=""/>
        <dsp:cNvSpPr/>
      </dsp:nvSpPr>
      <dsp:spPr>
        <a:xfrm>
          <a:off x="1445577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4C73D-7F31-4DA4-8654-0C055D8CF138}">
      <dsp:nvSpPr>
        <dsp:cNvPr id="0" name=""/>
        <dsp:cNvSpPr/>
      </dsp:nvSpPr>
      <dsp:spPr>
        <a:xfrm>
          <a:off x="1259111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06"/>
              </a:lnTo>
              <a:lnTo>
                <a:pt x="550301" y="95506"/>
              </a:lnTo>
              <a:lnTo>
                <a:pt x="550301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1B29-3922-4CFE-95C1-514C85789CD4}">
      <dsp:nvSpPr>
        <dsp:cNvPr id="0" name=""/>
        <dsp:cNvSpPr/>
      </dsp:nvSpPr>
      <dsp:spPr>
        <a:xfrm>
          <a:off x="344973" y="1748046"/>
          <a:ext cx="136438" cy="171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028"/>
              </a:lnTo>
              <a:lnTo>
                <a:pt x="136438" y="1710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77186-8F18-4D07-B8F8-A7775B1FA949}">
      <dsp:nvSpPr>
        <dsp:cNvPr id="0" name=""/>
        <dsp:cNvSpPr/>
      </dsp:nvSpPr>
      <dsp:spPr>
        <a:xfrm>
          <a:off x="344973" y="1748046"/>
          <a:ext cx="136438" cy="106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219"/>
              </a:lnTo>
              <a:lnTo>
                <a:pt x="136438" y="1064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D3B18-A11F-4AC4-B9EE-EFBBE2FFC1B1}">
      <dsp:nvSpPr>
        <dsp:cNvPr id="0" name=""/>
        <dsp:cNvSpPr/>
      </dsp:nvSpPr>
      <dsp:spPr>
        <a:xfrm>
          <a:off x="344973" y="1748046"/>
          <a:ext cx="136438" cy="41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11"/>
              </a:lnTo>
              <a:lnTo>
                <a:pt x="136438" y="4184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F87F5-7512-410F-A101-D1FD1E554C30}">
      <dsp:nvSpPr>
        <dsp:cNvPr id="0" name=""/>
        <dsp:cNvSpPr/>
      </dsp:nvSpPr>
      <dsp:spPr>
        <a:xfrm>
          <a:off x="708809" y="1102237"/>
          <a:ext cx="550301" cy="191013"/>
        </a:xfrm>
        <a:custGeom>
          <a:avLst/>
          <a:gdLst/>
          <a:ahLst/>
          <a:cxnLst/>
          <a:rect l="0" t="0" r="0" b="0"/>
          <a:pathLst>
            <a:path>
              <a:moveTo>
                <a:pt x="550301" y="0"/>
              </a:moveTo>
              <a:lnTo>
                <a:pt x="550301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2FF8A-1BF9-4AE9-A5A6-C5A4263E5D88}">
      <dsp:nvSpPr>
        <dsp:cNvPr id="0" name=""/>
        <dsp:cNvSpPr/>
      </dsp:nvSpPr>
      <dsp:spPr>
        <a:xfrm>
          <a:off x="1259111" y="456429"/>
          <a:ext cx="1845329" cy="191013"/>
        </a:xfrm>
        <a:custGeom>
          <a:avLst/>
          <a:gdLst/>
          <a:ahLst/>
          <a:cxnLst/>
          <a:rect l="0" t="0" r="0" b="0"/>
          <a:pathLst>
            <a:path>
              <a:moveTo>
                <a:pt x="1845329" y="0"/>
              </a:moveTo>
              <a:lnTo>
                <a:pt x="1845329" y="95506"/>
              </a:lnTo>
              <a:lnTo>
                <a:pt x="0" y="95506"/>
              </a:lnTo>
              <a:lnTo>
                <a:pt x="0" y="19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6D783-CF32-49C2-8331-2A678888A8CA}">
      <dsp:nvSpPr>
        <dsp:cNvPr id="0" name=""/>
        <dsp:cNvSpPr/>
      </dsp:nvSpPr>
      <dsp:spPr>
        <a:xfrm>
          <a:off x="2649646" y="1634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Reliability Design</a:t>
          </a:r>
        </a:p>
      </dsp:txBody>
      <dsp:txXfrm>
        <a:off x="2649646" y="1634"/>
        <a:ext cx="909589" cy="454794"/>
      </dsp:txXfrm>
    </dsp:sp>
    <dsp:sp modelId="{5BA7E124-A598-4FAB-8886-6B93A4B6015B}">
      <dsp:nvSpPr>
        <dsp:cNvPr id="0" name=""/>
        <dsp:cNvSpPr/>
      </dsp:nvSpPr>
      <dsp:spPr>
        <a:xfrm>
          <a:off x="804316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Hardware</a:t>
          </a:r>
        </a:p>
      </dsp:txBody>
      <dsp:txXfrm>
        <a:off x="804316" y="647442"/>
        <a:ext cx="909589" cy="454794"/>
      </dsp:txXfrm>
    </dsp:sp>
    <dsp:sp modelId="{7A1C3658-E177-4492-B75F-9438637B7913}">
      <dsp:nvSpPr>
        <dsp:cNvPr id="0" name=""/>
        <dsp:cNvSpPr/>
      </dsp:nvSpPr>
      <dsp:spPr>
        <a:xfrm>
          <a:off x="254014" y="1293251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54014" y="1293251"/>
        <a:ext cx="909589" cy="454794"/>
      </dsp:txXfrm>
    </dsp:sp>
    <dsp:sp modelId="{D4227733-2FB8-40C5-B031-1EE7F96D74B0}">
      <dsp:nvSpPr>
        <dsp:cNvPr id="0" name=""/>
        <dsp:cNvSpPr/>
      </dsp:nvSpPr>
      <dsp:spPr>
        <a:xfrm>
          <a:off x="48141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Derating design</a:t>
          </a:r>
        </a:p>
      </dsp:txBody>
      <dsp:txXfrm>
        <a:off x="481412" y="1939059"/>
        <a:ext cx="909589" cy="454794"/>
      </dsp:txXfrm>
    </dsp:sp>
    <dsp:sp modelId="{2E74607D-D2A6-407E-8371-9D7269712F51}">
      <dsp:nvSpPr>
        <dsp:cNvPr id="0" name=""/>
        <dsp:cNvSpPr/>
      </dsp:nvSpPr>
      <dsp:spPr>
        <a:xfrm>
          <a:off x="481412" y="2584868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environmental conditions analysis</a:t>
          </a:r>
        </a:p>
      </dsp:txBody>
      <dsp:txXfrm>
        <a:off x="481412" y="2584868"/>
        <a:ext cx="909589" cy="454794"/>
      </dsp:txXfrm>
    </dsp:sp>
    <dsp:sp modelId="{8E0FDD3B-3E79-4306-8E15-0E1B73818BFD}">
      <dsp:nvSpPr>
        <dsp:cNvPr id="0" name=""/>
        <dsp:cNvSpPr/>
      </dsp:nvSpPr>
      <dsp:spPr>
        <a:xfrm>
          <a:off x="481412" y="3230676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sneak circuit analysis</a:t>
          </a:r>
        </a:p>
      </dsp:txBody>
      <dsp:txXfrm>
        <a:off x="481412" y="3230676"/>
        <a:ext cx="909589" cy="454794"/>
      </dsp:txXfrm>
    </dsp:sp>
    <dsp:sp modelId="{A1D7FCFE-C14D-44F1-BAFB-4DF0CA090C83}">
      <dsp:nvSpPr>
        <dsp:cNvPr id="0" name=""/>
        <dsp:cNvSpPr/>
      </dsp:nvSpPr>
      <dsp:spPr>
        <a:xfrm>
          <a:off x="1354618" y="1293251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1354618" y="1293251"/>
        <a:ext cx="909589" cy="454794"/>
      </dsp:txXfrm>
    </dsp:sp>
    <dsp:sp modelId="{867B3D7A-0F39-4AF9-88DA-FA3B6E034D07}">
      <dsp:nvSpPr>
        <dsp:cNvPr id="0" name=""/>
        <dsp:cNvSpPr/>
      </dsp:nvSpPr>
      <dsp:spPr>
        <a:xfrm>
          <a:off x="1582015" y="1939059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Redundancy design</a:t>
          </a:r>
        </a:p>
      </dsp:txBody>
      <dsp:txXfrm>
        <a:off x="1582015" y="1939059"/>
        <a:ext cx="909589" cy="454794"/>
      </dsp:txXfrm>
    </dsp:sp>
    <dsp:sp modelId="{4FF68538-9EFC-4524-AC88-724CD64B9AAF}">
      <dsp:nvSpPr>
        <dsp:cNvPr id="0" name=""/>
        <dsp:cNvSpPr/>
      </dsp:nvSpPr>
      <dsp:spPr>
        <a:xfrm>
          <a:off x="3394372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Software</a:t>
          </a:r>
        </a:p>
      </dsp:txBody>
      <dsp:txXfrm>
        <a:off x="3394372" y="647442"/>
        <a:ext cx="909589" cy="454794"/>
      </dsp:txXfrm>
    </dsp:sp>
    <dsp:sp modelId="{AB9D0938-C2D5-428B-A257-6AE4E0E9EE50}">
      <dsp:nvSpPr>
        <dsp:cNvPr id="0" name=""/>
        <dsp:cNvSpPr/>
      </dsp:nvSpPr>
      <dsp:spPr>
        <a:xfrm>
          <a:off x="2455221" y="1285146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Fault-avoidance</a:t>
          </a:r>
        </a:p>
      </dsp:txBody>
      <dsp:txXfrm>
        <a:off x="2455221" y="1285146"/>
        <a:ext cx="909589" cy="454794"/>
      </dsp:txXfrm>
    </dsp:sp>
    <dsp:sp modelId="{F423BAE4-005E-4ECF-9761-08BB75A2FE74}">
      <dsp:nvSpPr>
        <dsp:cNvPr id="0" name=""/>
        <dsp:cNvSpPr/>
      </dsp:nvSpPr>
      <dsp:spPr>
        <a:xfrm>
          <a:off x="2682618" y="1939059"/>
          <a:ext cx="909589" cy="45479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Formal methods</a:t>
          </a:r>
        </a:p>
      </dsp:txBody>
      <dsp:txXfrm>
        <a:off x="2682618" y="1939059"/>
        <a:ext cx="909589" cy="454794"/>
      </dsp:txXfrm>
    </dsp:sp>
    <dsp:sp modelId="{5E34EDF9-C6C3-4612-9C01-1739DBFB9AF4}">
      <dsp:nvSpPr>
        <dsp:cNvPr id="0" name=""/>
        <dsp:cNvSpPr/>
      </dsp:nvSpPr>
      <dsp:spPr>
        <a:xfrm>
          <a:off x="4333523" y="1295138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Fault-tolerant</a:t>
          </a:r>
        </a:p>
      </dsp:txBody>
      <dsp:txXfrm>
        <a:off x="4333523" y="1295138"/>
        <a:ext cx="909589" cy="454794"/>
      </dsp:txXfrm>
    </dsp:sp>
    <dsp:sp modelId="{CA3A9C9E-91C7-4805-876D-7D7BD3172CAB}">
      <dsp:nvSpPr>
        <dsp:cNvPr id="0" name=""/>
        <dsp:cNvSpPr/>
      </dsp:nvSpPr>
      <dsp:spPr>
        <a:xfrm>
          <a:off x="3783222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Single-version</a:t>
          </a:r>
        </a:p>
      </dsp:txBody>
      <dsp:txXfrm>
        <a:off x="3783222" y="1939059"/>
        <a:ext cx="909589" cy="454794"/>
      </dsp:txXfrm>
    </dsp:sp>
    <dsp:sp modelId="{0764558B-22AA-4D61-A3C2-E1C042B59F2F}">
      <dsp:nvSpPr>
        <dsp:cNvPr id="0" name=""/>
        <dsp:cNvSpPr/>
      </dsp:nvSpPr>
      <dsp:spPr>
        <a:xfrm>
          <a:off x="4010619" y="2584868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CRC</a:t>
          </a:r>
        </a:p>
      </dsp:txBody>
      <dsp:txXfrm>
        <a:off x="4010619" y="2584868"/>
        <a:ext cx="909589" cy="454794"/>
      </dsp:txXfrm>
    </dsp:sp>
    <dsp:sp modelId="{AE0EB33A-23AB-428B-9C3E-147BFD92783C}">
      <dsp:nvSpPr>
        <dsp:cNvPr id="0" name=""/>
        <dsp:cNvSpPr/>
      </dsp:nvSpPr>
      <dsp:spPr>
        <a:xfrm>
          <a:off x="4010619" y="3230676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Hamming Code</a:t>
          </a:r>
        </a:p>
      </dsp:txBody>
      <dsp:txXfrm>
        <a:off x="4010619" y="3230676"/>
        <a:ext cx="909589" cy="454794"/>
      </dsp:txXfrm>
    </dsp:sp>
    <dsp:sp modelId="{BDDD39A7-BFC4-445D-B9A9-B02623507F51}">
      <dsp:nvSpPr>
        <dsp:cNvPr id="0" name=""/>
        <dsp:cNvSpPr/>
      </dsp:nvSpPr>
      <dsp:spPr>
        <a:xfrm>
          <a:off x="4883825" y="1939059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Multi-version</a:t>
          </a:r>
        </a:p>
      </dsp:txBody>
      <dsp:txXfrm>
        <a:off x="4883825" y="1939059"/>
        <a:ext cx="909589" cy="454794"/>
      </dsp:txXfrm>
    </dsp:sp>
    <dsp:sp modelId="{13A2BC2F-E502-42FB-9C36-DD41C4E81FFD}">
      <dsp:nvSpPr>
        <dsp:cNvPr id="0" name=""/>
        <dsp:cNvSpPr/>
      </dsp:nvSpPr>
      <dsp:spPr>
        <a:xfrm>
          <a:off x="5111222" y="2584868"/>
          <a:ext cx="909589" cy="45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Multiple-voting</a:t>
          </a:r>
        </a:p>
      </dsp:txBody>
      <dsp:txXfrm>
        <a:off x="5111222" y="2584868"/>
        <a:ext cx="909589" cy="454794"/>
      </dsp:txXfrm>
    </dsp:sp>
    <dsp:sp modelId="{13BCB0F9-BD16-4C58-978E-DF7E6E9F086D}">
      <dsp:nvSpPr>
        <dsp:cNvPr id="0" name=""/>
        <dsp:cNvSpPr/>
      </dsp:nvSpPr>
      <dsp:spPr>
        <a:xfrm>
          <a:off x="4494975" y="647442"/>
          <a:ext cx="909589" cy="45479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Human</a:t>
          </a:r>
        </a:p>
      </dsp:txBody>
      <dsp:txXfrm>
        <a:off x="4494975" y="647442"/>
        <a:ext cx="909589" cy="45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2BB9666-26DE-4211-A366-94E41EB58A5F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D299CC-9EF2-4492-9A02-95983BD9B4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9216B36-9A33-46BD-A27F-B60C36BE2653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7643EA-538C-4B55-9F72-DF68378DB6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6" Type="http://schemas.openxmlformats.org/officeDocument/2006/relationships/hyperlink" Target="https://dblp.org/pid/126/1063.html" TargetMode="External"/><Relationship Id="rId21" Type="http://schemas.openxmlformats.org/officeDocument/2006/relationships/hyperlink" Target="https://dblp.org/pid/22/3053.html" TargetMode="External"/><Relationship Id="rId42" Type="http://schemas.openxmlformats.org/officeDocument/2006/relationships/hyperlink" Target="https://dblp.org/pid/204/3433.html" TargetMode="External"/><Relationship Id="rId47" Type="http://schemas.openxmlformats.org/officeDocument/2006/relationships/hyperlink" Target="https://dblp.org/pid/71/6861.html" TargetMode="External"/><Relationship Id="rId63" Type="http://schemas.openxmlformats.org/officeDocument/2006/relationships/hyperlink" Target="https://dblp.org/pid/30/3557-3.html" TargetMode="External"/><Relationship Id="rId68" Type="http://schemas.openxmlformats.org/officeDocument/2006/relationships/hyperlink" Target="https://dblp.org/pid/175/6757.html" TargetMode="External"/><Relationship Id="rId16" Type="http://schemas.openxmlformats.org/officeDocument/2006/relationships/hyperlink" Target="https://dblp.org/pid/49/2395.html" TargetMode="External"/><Relationship Id="rId11" Type="http://schemas.openxmlformats.org/officeDocument/2006/relationships/hyperlink" Target="https://dblp.org/pid/211/0032.html" TargetMode="External"/><Relationship Id="rId32" Type="http://schemas.openxmlformats.org/officeDocument/2006/relationships/hyperlink" Target="https://dblp.org/pid/53/6957.html" TargetMode="External"/><Relationship Id="rId37" Type="http://schemas.openxmlformats.org/officeDocument/2006/relationships/hyperlink" Target="https://dblp.org/pid/251/1762.html" TargetMode="External"/><Relationship Id="rId53" Type="http://schemas.openxmlformats.org/officeDocument/2006/relationships/hyperlink" Target="https://dblp.org/pid/31/11029.html" TargetMode="External"/><Relationship Id="rId58" Type="http://schemas.openxmlformats.org/officeDocument/2006/relationships/hyperlink" Target="https://dblp.org/pid/139/0607.html" TargetMode="External"/><Relationship Id="rId74" Type="http://schemas.openxmlformats.org/officeDocument/2006/relationships/hyperlink" Target="https://dblp.org/pid/16/2964.html" TargetMode="External"/><Relationship Id="rId79" Type="http://schemas.openxmlformats.org/officeDocument/2006/relationships/hyperlink" Target="https://dblp.org/pid/33/2617.html" TargetMode="External"/><Relationship Id="rId5" Type="http://schemas.openxmlformats.org/officeDocument/2006/relationships/hyperlink" Target="https://dblp.org/pid/55/1457.html" TargetMode="External"/><Relationship Id="rId61" Type="http://schemas.openxmlformats.org/officeDocument/2006/relationships/hyperlink" Target="https://dblp.org/pid/132/8480.html" TargetMode="External"/><Relationship Id="rId82" Type="http://schemas.openxmlformats.org/officeDocument/2006/relationships/hyperlink" Target="https://dblp.org/pid/d/MDahlin.html" TargetMode="External"/><Relationship Id="rId19" Type="http://schemas.openxmlformats.org/officeDocument/2006/relationships/hyperlink" Target="https://dblp.org/pid/122/8102.html" TargetMode="External"/><Relationship Id="rId14" Type="http://schemas.openxmlformats.org/officeDocument/2006/relationships/hyperlink" Target="https://dblp.org/pid/130/1387.html" TargetMode="External"/><Relationship Id="rId22" Type="http://schemas.openxmlformats.org/officeDocument/2006/relationships/hyperlink" Target="https://dblp.org/pid/55/3274.html" TargetMode="External"/><Relationship Id="rId27" Type="http://schemas.openxmlformats.org/officeDocument/2006/relationships/hyperlink" Target="https://dblp.org/pid/161/6041.html" TargetMode="External"/><Relationship Id="rId30" Type="http://schemas.openxmlformats.org/officeDocument/2006/relationships/hyperlink" Target="https://dblp.org/pid/142/3208.html" TargetMode="External"/><Relationship Id="rId35" Type="http://schemas.openxmlformats.org/officeDocument/2006/relationships/hyperlink" Target="https://dblp.org/pid/k/MFransKaashoek.html" TargetMode="External"/><Relationship Id="rId43" Type="http://schemas.openxmlformats.org/officeDocument/2006/relationships/hyperlink" Target="https://dblp.org/pid/204/3453.html" TargetMode="External"/><Relationship Id="rId48" Type="http://schemas.openxmlformats.org/officeDocument/2006/relationships/hyperlink" Target="https://dblp.org/pid/c/GeorgeCandea.html" TargetMode="External"/><Relationship Id="rId56" Type="http://schemas.openxmlformats.org/officeDocument/2006/relationships/hyperlink" Target="https://dblp.org/pid/228/0262.html" TargetMode="External"/><Relationship Id="rId64" Type="http://schemas.openxmlformats.org/officeDocument/2006/relationships/hyperlink" Target="https://dblp.org/pid/147/6644.html" TargetMode="External"/><Relationship Id="rId69" Type="http://schemas.openxmlformats.org/officeDocument/2006/relationships/hyperlink" Target="https://dblp.org/pid/123/7057.html" TargetMode="External"/><Relationship Id="rId77" Type="http://schemas.openxmlformats.org/officeDocument/2006/relationships/hyperlink" Target="https://dblp.org/pid/93/1054.html" TargetMode="External"/><Relationship Id="rId8" Type="http://schemas.openxmlformats.org/officeDocument/2006/relationships/hyperlink" Target="https://dblp.org/pid/241/9582.html" TargetMode="External"/><Relationship Id="rId51" Type="http://schemas.openxmlformats.org/officeDocument/2006/relationships/hyperlink" Target="https://dblp.org/pid/11/10454.html" TargetMode="External"/><Relationship Id="rId72" Type="http://schemas.openxmlformats.org/officeDocument/2006/relationships/hyperlink" Target="https://dblp.org/pid/23/3719.html" TargetMode="External"/><Relationship Id="rId80" Type="http://schemas.openxmlformats.org/officeDocument/2006/relationships/hyperlink" Target="https://dblp.org/pid/17/597.html" TargetMode="External"/><Relationship Id="rId3" Type="http://schemas.openxmlformats.org/officeDocument/2006/relationships/hyperlink" Target="https://dblp.org/pid/194/6735.html" TargetMode="External"/><Relationship Id="rId12" Type="http://schemas.openxmlformats.org/officeDocument/2006/relationships/hyperlink" Target="https://dblp.org/pid/283/7701.html" TargetMode="External"/><Relationship Id="rId17" Type="http://schemas.openxmlformats.org/officeDocument/2006/relationships/hyperlink" Target="https://dblp.org/pid/60/985.html" TargetMode="External"/><Relationship Id="rId25" Type="http://schemas.openxmlformats.org/officeDocument/2006/relationships/hyperlink" Target="https://dblp.org/pid/192/2273.html" TargetMode="External"/><Relationship Id="rId33" Type="http://schemas.openxmlformats.org/officeDocument/2006/relationships/hyperlink" Target="https://dblp.org/pid/141/9176.html" TargetMode="External"/><Relationship Id="rId38" Type="http://schemas.openxmlformats.org/officeDocument/2006/relationships/hyperlink" Target="https://dblp.org/pid/251/1861.html" TargetMode="External"/><Relationship Id="rId46" Type="http://schemas.openxmlformats.org/officeDocument/2006/relationships/hyperlink" Target="https://dblp.org/pid/41/7401.html" TargetMode="External"/><Relationship Id="rId59" Type="http://schemas.openxmlformats.org/officeDocument/2006/relationships/hyperlink" Target="https://dblp.org/pid/52/796.html" TargetMode="External"/><Relationship Id="rId67" Type="http://schemas.openxmlformats.org/officeDocument/2006/relationships/hyperlink" Target="https://dblp.org/pid/207/1869.html" TargetMode="External"/><Relationship Id="rId20" Type="http://schemas.openxmlformats.org/officeDocument/2006/relationships/hyperlink" Target="https://dblp.org/pid/181/5922.html" TargetMode="External"/><Relationship Id="rId41" Type="http://schemas.openxmlformats.org/officeDocument/2006/relationships/hyperlink" Target="https://dblp.org/pid/31/6601-1.html" TargetMode="External"/><Relationship Id="rId54" Type="http://schemas.openxmlformats.org/officeDocument/2006/relationships/hyperlink" Target="https://dblp.org/pid/34/5374.html" TargetMode="External"/><Relationship Id="rId62" Type="http://schemas.openxmlformats.org/officeDocument/2006/relationships/hyperlink" Target="https://dblp.org/pid/20/7539.html" TargetMode="External"/><Relationship Id="rId70" Type="http://schemas.openxmlformats.org/officeDocument/2006/relationships/hyperlink" Target="https://dblp.org/pid/25/3228.html" TargetMode="External"/><Relationship Id="rId75" Type="http://schemas.openxmlformats.org/officeDocument/2006/relationships/hyperlink" Target="https://dblp.org/pid/59/3702.htm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blp.org/pid/08/5760-5.html" TargetMode="External"/><Relationship Id="rId15" Type="http://schemas.openxmlformats.org/officeDocument/2006/relationships/hyperlink" Target="https://dblp.org/pid/90/597.html" TargetMode="External"/><Relationship Id="rId23" Type="http://schemas.openxmlformats.org/officeDocument/2006/relationships/hyperlink" Target="https://dblp.org/pid/47/6172.html" TargetMode="External"/><Relationship Id="rId28" Type="http://schemas.openxmlformats.org/officeDocument/2006/relationships/hyperlink" Target="https://dblp.org/pid/62/306.html" TargetMode="External"/><Relationship Id="rId36" Type="http://schemas.openxmlformats.org/officeDocument/2006/relationships/hyperlink" Target="https://dblp.org/pid/99/5780.html" TargetMode="External"/><Relationship Id="rId49" Type="http://schemas.openxmlformats.org/officeDocument/2006/relationships/hyperlink" Target="https://dblp.org/pid/241/7464.html" TargetMode="External"/><Relationship Id="rId57" Type="http://schemas.openxmlformats.org/officeDocument/2006/relationships/hyperlink" Target="https://dblp.org/pid/l/ButlerWLampson.html" TargetMode="External"/><Relationship Id="rId10" Type="http://schemas.openxmlformats.org/officeDocument/2006/relationships/hyperlink" Target="https://dblp.org/pid/00/2879.html" TargetMode="External"/><Relationship Id="rId31" Type="http://schemas.openxmlformats.org/officeDocument/2006/relationships/hyperlink" Target="https://dblp.org/pid/155/8148.html" TargetMode="External"/><Relationship Id="rId44" Type="http://schemas.openxmlformats.org/officeDocument/2006/relationships/hyperlink" Target="https://dblp.org/pid/238/8014.html" TargetMode="External"/><Relationship Id="rId52" Type="http://schemas.openxmlformats.org/officeDocument/2006/relationships/hyperlink" Target="https://dblp.org/pid/23/6695.html" TargetMode="External"/><Relationship Id="rId60" Type="http://schemas.openxmlformats.org/officeDocument/2006/relationships/hyperlink" Target="https://dblp.org/pid/68/8463.html" TargetMode="External"/><Relationship Id="rId65" Type="http://schemas.openxmlformats.org/officeDocument/2006/relationships/hyperlink" Target="https://dblp.org/pid/207/1848.html" TargetMode="External"/><Relationship Id="rId73" Type="http://schemas.openxmlformats.org/officeDocument/2006/relationships/hyperlink" Target="https://dblp.org/pid/26/1494.html" TargetMode="External"/><Relationship Id="rId78" Type="http://schemas.openxmlformats.org/officeDocument/2006/relationships/hyperlink" Target="https://dblp.org/pid/w/YangWang9.html" TargetMode="External"/><Relationship Id="rId81" Type="http://schemas.openxmlformats.org/officeDocument/2006/relationships/hyperlink" Target="https://dblp.org/pid/a/LAlvisi.html" TargetMode="External"/><Relationship Id="rId4" Type="http://schemas.openxmlformats.org/officeDocument/2006/relationships/hyperlink" Target="https://dblp.org/pid/190/7037.html" TargetMode="External"/><Relationship Id="rId9" Type="http://schemas.openxmlformats.org/officeDocument/2006/relationships/hyperlink" Target="https://dblp.org/pid/98/7677-1.html" TargetMode="External"/><Relationship Id="rId13" Type="http://schemas.openxmlformats.org/officeDocument/2006/relationships/hyperlink" Target="https://dblp.org/pid/197/0684.html" TargetMode="External"/><Relationship Id="rId18" Type="http://schemas.openxmlformats.org/officeDocument/2006/relationships/hyperlink" Target="https://dblp.org/pid/76/1885.html" TargetMode="External"/><Relationship Id="rId39" Type="http://schemas.openxmlformats.org/officeDocument/2006/relationships/hyperlink" Target="https://dblp.org/pid/48/331.html" TargetMode="External"/><Relationship Id="rId34" Type="http://schemas.openxmlformats.org/officeDocument/2006/relationships/hyperlink" Target="https://dblp.org/pid/07/11515.html" TargetMode="External"/><Relationship Id="rId50" Type="http://schemas.openxmlformats.org/officeDocument/2006/relationships/hyperlink" Target="https://dblp.org/pid/55/7029.html" TargetMode="External"/><Relationship Id="rId55" Type="http://schemas.openxmlformats.org/officeDocument/2006/relationships/hyperlink" Target="https://dblp.org/pid/150/6007.html" TargetMode="External"/><Relationship Id="rId76" Type="http://schemas.openxmlformats.org/officeDocument/2006/relationships/hyperlink" Target="https://dblp.org/pid/132/0854.html" TargetMode="External"/><Relationship Id="rId7" Type="http://schemas.openxmlformats.org/officeDocument/2006/relationships/hyperlink" Target="https://dblp.org/pid/70/1533-5.html" TargetMode="External"/><Relationship Id="rId71" Type="http://schemas.openxmlformats.org/officeDocument/2006/relationships/hyperlink" Target="https://dblp.org/pid/28/10322.html" TargetMode="External"/><Relationship Id="rId2" Type="http://schemas.openxmlformats.org/officeDocument/2006/relationships/slide" Target="../slides/slide40.xml"/><Relationship Id="rId29" Type="http://schemas.openxmlformats.org/officeDocument/2006/relationships/hyperlink" Target="https://dblp.org/pid/22/9263.html" TargetMode="External"/><Relationship Id="rId24" Type="http://schemas.openxmlformats.org/officeDocument/2006/relationships/hyperlink" Target="https://dblp.org/pid/49/6324.html" TargetMode="External"/><Relationship Id="rId40" Type="http://schemas.openxmlformats.org/officeDocument/2006/relationships/hyperlink" Target="https://dblp.org/pid/33/5051.html" TargetMode="External"/><Relationship Id="rId45" Type="http://schemas.openxmlformats.org/officeDocument/2006/relationships/hyperlink" Target="https://dblp.org/pid/251/1797.html" TargetMode="External"/><Relationship Id="rId66" Type="http://schemas.openxmlformats.org/officeDocument/2006/relationships/hyperlink" Target="https://dblp.org/pid/12/3578-1.html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z="16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10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33632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024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779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00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31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136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629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9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860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037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270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863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186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22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702807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448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647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283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334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1315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28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758117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147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428800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7708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2672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0" i="0" kern="1200" dirty="0">
              <a:solidFill>
                <a:srgbClr val="212529"/>
              </a:solidFill>
              <a:effectLst/>
              <a:latin typeface="-apple-system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7259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1" i="0" kern="1200" dirty="0">
              <a:solidFill>
                <a:srgbClr val="212529"/>
              </a:solidFill>
              <a:effectLst/>
              <a:latin typeface="-apple-system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6326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2632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8902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8742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37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378615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863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288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4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1830245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endParaRPr lang="en-US" b="1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1" i="0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GoJournal</a:t>
            </a:r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 a verified, concurrent, crash-safe journaling system OSDI 21</a:t>
            </a:r>
          </a:p>
          <a:p>
            <a:endParaRPr lang="en-US" b="1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1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  <a:hlinkClick r:id="rId3"/>
              </a:rPr>
              <a:t>OSDI 20</a:t>
            </a:r>
            <a:b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</a:b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Luke Nelson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"/>
              </a:rPr>
              <a:t>Jacob Van Geffen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Emina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Torlak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Xi Wang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Specification and verification in the field: Applying formal methods to BPF just-in-time compilers in the Linux kernel.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41-61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"/>
              </a:rPr>
              <a:t>Cheng Tan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8"/>
              </a:rPr>
              <a:t>Changgeng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8"/>
              </a:rPr>
              <a:t> Zhao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9"/>
              </a:rPr>
              <a:t>Shuai Mu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0"/>
              </a:rPr>
              <a:t>Michael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0"/>
              </a:rPr>
              <a:t>Walfish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Cobra: Making Transactional Key-Value Stores Verifiably Serializable.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63-80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1"/>
              </a:rPr>
              <a:t>Yun-Sheng Chang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2"/>
              </a:rPr>
              <a:t>Yao Hsiao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3"/>
              </a:rPr>
              <a:t>Tzu-Chi Lin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4"/>
              </a:rPr>
              <a:t>Che-Wei Tsao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5"/>
              </a:rPr>
              <a:t>Chun-Feng Wu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6"/>
              </a:rPr>
              <a:t>Yuan-Hao Chang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7"/>
              </a:rPr>
              <a:t>Hsiang-Shang Ko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8"/>
              </a:rPr>
              <a:t>Yu-Fang Chen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Determinizing Crash Behavior with a Verified Snapshot-Consistent Flash Translation Layer.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81-97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9"/>
              </a:rPr>
              <a:t>Travis Hance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0"/>
              </a:rPr>
              <a:t>Andrea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0"/>
              </a:rPr>
              <a:t>Lattuada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1"/>
              </a:rPr>
              <a:t>Chris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1"/>
              </a:rPr>
              <a:t>Hawblitzel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2"/>
              </a:rPr>
              <a:t>Jon Howell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3"/>
              </a:rPr>
              <a:t>Rob Johnson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4"/>
              </a:rPr>
              <a:t>Bryan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4"/>
              </a:rPr>
              <a:t>Parno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Storage Systems are Distributed Systems (So Verify Them That Way!).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99-115</a:t>
            </a:r>
            <a:b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5"/>
              </a:rPr>
            </a:b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5"/>
              </a:rPr>
              <a:t>Nofel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5"/>
              </a:rPr>
              <a:t> Yaseen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6"/>
              </a:rPr>
              <a:t>Behnaz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6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6"/>
              </a:rPr>
              <a:t>Arzani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7"/>
              </a:rPr>
              <a:t>Ryan Beckett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8"/>
              </a:rPr>
              <a:t>Selim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8"/>
              </a:rPr>
              <a:t>Ciraci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9"/>
              </a:rPr>
              <a:t>Vincent Liu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Aragog</a:t>
            </a: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 Scalable Runtime Verification of </a:t>
            </a:r>
            <a:r>
              <a:rPr lang="en-US" b="1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Shardable</a:t>
            </a: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Networked Systems.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701-718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SOSP 19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Luke Nelson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James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Bornholt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1"/>
              </a:rPr>
              <a:t>Ronghui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1"/>
              </a:rPr>
              <a:t> Gu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2"/>
              </a:rPr>
              <a:t>Andrew Baumann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Emina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Torlak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Xi Wang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Scaling symbolic evaluation for automated verification of systems code with Serval.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225-242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Tej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Chajed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4"/>
              </a:rPr>
              <a:t>Joseph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4"/>
              </a:rPr>
              <a:t>Tassarotti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M. Frans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Kaashoek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Nickolai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Zeldovich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Verifying concurrent, crash-safe systems with Perennial.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243-258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7"/>
              </a:rPr>
              <a:t>Mo Zou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8"/>
              </a:rPr>
              <a:t>Haoran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8"/>
              </a:rPr>
              <a:t> Ding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9"/>
              </a:rPr>
              <a:t>Dong Du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0"/>
              </a:rPr>
              <a:t>Ming Fu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1"/>
              </a:rPr>
              <a:t>Ronghui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1"/>
              </a:rPr>
              <a:t> Gu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1"/>
              </a:rPr>
              <a:t>Haibo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1"/>
              </a:rPr>
              <a:t> Chen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Using concurrent relational logic with helpers for verifying the </a:t>
            </a:r>
            <a:r>
              <a:rPr lang="en-US" b="1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AtomFS</a:t>
            </a: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file system.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259-274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2"/>
              </a:rPr>
              <a:t>Arseniy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2"/>
              </a:rPr>
              <a:t>Zaostrovnykh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3"/>
              </a:rPr>
              <a:t>Solal Pirelli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4"/>
              </a:rPr>
              <a:t>Rishabh R.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4"/>
              </a:rPr>
              <a:t>Iyer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5"/>
              </a:rPr>
              <a:t>Matteo Rizzo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6"/>
              </a:rPr>
              <a:t>Luis Pedrosa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7"/>
              </a:rPr>
              <a:t>Katerina J.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7"/>
              </a:rPr>
              <a:t>Argyraki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8"/>
              </a:rPr>
              <a:t>George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8"/>
              </a:rPr>
              <a:t>Candea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Verifying software network functions with no verification expertise.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275-290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b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9"/>
              </a:rPr>
            </a:b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9"/>
              </a:rPr>
              <a:t>Haojun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49"/>
              </a:rPr>
              <a:t> Ma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0"/>
              </a:rPr>
              <a:t>Aman Goel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1"/>
              </a:rPr>
              <a:t>Jean-Baptiste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1"/>
              </a:rPr>
              <a:t>Jeannin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2"/>
              </a:rPr>
              <a:t>Manos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2"/>
              </a:rPr>
              <a:t>Kapritsos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3"/>
              </a:rPr>
              <a:t>Baris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3"/>
              </a:rPr>
              <a:t>Kasikci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4"/>
              </a:rPr>
              <a:t>Karem A.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4"/>
              </a:rPr>
              <a:t>Sakallah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I4: incremental inference of inductive invariants for verification of distributed protocols.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370-384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br>
              <a:rPr lang="en-US" dirty="0"/>
            </a:br>
            <a:br>
              <a:rPr lang="en-US" dirty="0"/>
            </a:b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dirty="0"/>
              <a:t>OSDI 18</a:t>
            </a:r>
          </a:p>
          <a:p>
            <a:pPr algn="l">
              <a:buFont typeface="Arial" panose="020B0604020202020204" pitchFamily="34" charset="0"/>
              <a:buChar char="•"/>
            </a:pPr>
            <a:b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</a:b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  <a:t>Helgi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  <a:t>Sigurbjarnarson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Luke Nelson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6"/>
              </a:rPr>
              <a:t>Bruno Castro-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6"/>
              </a:rPr>
              <a:t>Karney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James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Bornholt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Emina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Torlak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Xi Wang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Nickel: A Framework for Design and Verification of Information Flow Control Systems.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287-305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Tej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Chajed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M. Frans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Kaashoek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7"/>
              </a:rPr>
              <a:t>Butler W. Lampson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Nickolai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Zeldovich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Verifying concurrent software using movers in CSPEC.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306-322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Atalay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Mert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Ileri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Tej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Chajed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9"/>
              </a:rPr>
              <a:t>Adam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9"/>
              </a:rPr>
              <a:t>Chlipala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M. Frans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Kaashoek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Nickolai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Zeldovich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Proving confidentiality in a file system using </a:t>
            </a:r>
            <a:r>
              <a:rPr lang="en-US" b="1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DiskSec</a:t>
            </a: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323-338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0"/>
              </a:rPr>
              <a:t>Srinath T. V.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0"/>
              </a:rPr>
              <a:t>Setty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1"/>
              </a:rPr>
              <a:t>Sebastian Angel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2"/>
              </a:rPr>
              <a:t>Trinabh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2"/>
              </a:rPr>
              <a:t> Gupta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3"/>
              </a:rPr>
              <a:t>Jonathan Lee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Proving the correct execution of concurrent services in zero-knowledge.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339-356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  <a:p>
            <a:r>
              <a:rPr lang="en-US" dirty="0"/>
              <a:t>SOSP 17</a:t>
            </a:r>
          </a:p>
          <a:p>
            <a:pPr algn="l">
              <a:buFont typeface="Arial" panose="020B0604020202020204" pitchFamily="34" charset="0"/>
              <a:buChar char="•"/>
            </a:pPr>
            <a:b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</a:b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"/>
              </a:rPr>
              <a:t>Luke Nelson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  <a:t>Helgi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  <a:t>Sigurbjarnarson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4"/>
              </a:rPr>
              <a:t>Kaiyuan Zhang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5"/>
              </a:rPr>
              <a:t>Dylan Johnson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James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Bornholt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Emina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Torlak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Xi Wang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Hyperkernel</a:t>
            </a: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: Push-Button Verification of an OS Kernel.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252-269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6"/>
              </a:rPr>
              <a:t>Haogang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6"/>
              </a:rPr>
              <a:t> Chen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Tej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3"/>
              </a:rPr>
              <a:t>Chajed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7"/>
              </a:rPr>
              <a:t>Alex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7"/>
              </a:rPr>
              <a:t>Konradi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8"/>
              </a:rPr>
              <a:t>Stephanie Wang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Atalay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Mert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8"/>
              </a:rPr>
              <a:t>Ileri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9"/>
              </a:rPr>
              <a:t>Adam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9"/>
              </a:rPr>
              <a:t>Chlipala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M. Frans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5"/>
              </a:rPr>
              <a:t>Kaashoek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Nickolai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6"/>
              </a:rPr>
              <a:t>Zeldovich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Verifying a high-performance crash-safe file system using a tree specification.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270-286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9"/>
              </a:rPr>
              <a:t>Andrew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9"/>
              </a:rPr>
              <a:t>Ferraiuolo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2"/>
              </a:rPr>
              <a:t>Andrew Baumann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1"/>
              </a:rPr>
              <a:t>Chris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1"/>
              </a:rPr>
              <a:t>Hawblitzel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4"/>
              </a:rPr>
              <a:t>Bryan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4"/>
              </a:rPr>
              <a:t>Parno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Komodo: Using verification to disentangle secure-enclave hardware from software.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287-305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OSDI 16</a:t>
            </a:r>
          </a:p>
          <a:p>
            <a:pPr algn="l">
              <a:buFont typeface="Arial" panose="020B0604020202020204" pitchFamily="34" charset="0"/>
              <a:buChar char="•"/>
            </a:pPr>
            <a:b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</a:b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  <a:t>Helgi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5"/>
              </a:rPr>
              <a:t>Sigurbjarnarson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James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30"/>
              </a:rPr>
              <a:t>Bornholt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Emina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 </a:t>
            </a:r>
            <a:r>
              <a:rPr lang="en-US" b="0" i="1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"/>
              </a:rPr>
              <a:t>Torlak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"/>
              </a:rPr>
              <a:t>Xi Wang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</a:br>
            <a:r>
              <a:rPr lang="en-US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Push-Button Verification of File Systems via Crash Refinement.</a:t>
            </a:r>
            <a:r>
              <a:rPr lang="en-US" b="0" i="1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1-16</a:t>
            </a:r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br>
              <a:rPr lang="en-US" dirty="0"/>
            </a:br>
            <a:r>
              <a:rPr lang="en-US" dirty="0"/>
              <a:t>OSDI 14</a:t>
            </a:r>
          </a:p>
          <a:p>
            <a:b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1"/>
              </a:rPr>
            </a:b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1"/>
              </a:rPr>
              <a:t>Chris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1"/>
              </a:rPr>
              <a:t>Hawblitzel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2"/>
              </a:rPr>
              <a:t>Jon Howell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0"/>
              </a:rPr>
              <a:t>Jacob R. Lorch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1"/>
              </a:rPr>
              <a:t>Arjun Narayan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4"/>
              </a:rPr>
              <a:t>Bryan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24"/>
              </a:rPr>
              <a:t>Parno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2"/>
              </a:rPr>
              <a:t>Danfeng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2"/>
              </a:rPr>
              <a:t> Zhang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3"/>
              </a:rPr>
              <a:t>Brian Zill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dirty="0"/>
            </a:br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Ironclad Apps: End-to-End Security via Automated Full-System Verification.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165-181</a:t>
            </a:r>
          </a:p>
          <a:p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SOSP 13</a:t>
            </a:r>
          </a:p>
          <a:p>
            <a:b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4"/>
              </a:rPr>
            </a:b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4"/>
              </a:rPr>
              <a:t>Benjamin Braun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5"/>
              </a:rPr>
              <a:t>Ariel J. Feldman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6"/>
              </a:rPr>
              <a:t>Zuocheng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6"/>
              </a:rPr>
              <a:t> Ren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0"/>
              </a:rPr>
              <a:t>Srinath T. V.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60"/>
              </a:rPr>
              <a:t>Setty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7"/>
              </a:rPr>
              <a:t>Andrew J. Blumberg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0"/>
              </a:rPr>
              <a:t>Michael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10"/>
              </a:rPr>
              <a:t>Walfish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dirty="0"/>
            </a:br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Verifying computations with state.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341-357</a:t>
            </a:r>
          </a:p>
          <a:p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OSDI 12</a:t>
            </a:r>
          </a:p>
          <a:p>
            <a:b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2"/>
              </a:rPr>
            </a:b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2"/>
              </a:rPr>
              <a:t>Manos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52"/>
              </a:rPr>
              <a:t>Kapritsos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8"/>
              </a:rPr>
              <a:t>Yang Wang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9"/>
              </a:rPr>
              <a:t>Vivien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79"/>
              </a:rPr>
              <a:t>Quéma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80"/>
              </a:rPr>
              <a:t>Allen Clement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81"/>
              </a:rPr>
              <a:t>Lorenzo </a:t>
            </a:r>
            <a:r>
              <a:rPr lang="en-US" b="0" i="0" u="none" strike="noStrike" dirty="0" err="1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81"/>
              </a:rPr>
              <a:t>Alvisi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7D848A"/>
                </a:solidFill>
                <a:effectLst/>
                <a:latin typeface="Open Sans" panose="020B0606030504020204" pitchFamily="34" charset="0"/>
                <a:hlinkClick r:id="rId82"/>
              </a:rPr>
              <a:t>Mike Dahlin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:</a:t>
            </a:r>
            <a:br>
              <a:rPr lang="en-US" dirty="0"/>
            </a:br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All about Eve: Execute-Verify Replication for Multi-Core Servers.</a:t>
            </a:r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 237-250</a:t>
            </a:r>
          </a:p>
          <a:p>
            <a:endParaRPr lang="en-US" b="0" i="0" dirty="0">
              <a:solidFill>
                <a:srgbClr val="505B62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OSDI 10</a:t>
            </a:r>
          </a:p>
          <a:p>
            <a:r>
              <a:rPr lang="en-US" b="0" i="0" dirty="0">
                <a:solidFill>
                  <a:srgbClr val="505B62"/>
                </a:solidFill>
                <a:effectLst/>
                <a:latin typeface="Open Sans" panose="020B0606030504020204" pitchFamily="34" charset="0"/>
              </a:rPr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3632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1701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725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43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926912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579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45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07240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ABA5D-0F50-44F9-ABDD-203D375143A9}" type="slidenum">
              <a:rPr lang="en-US" altLang="zh-CN" sz="1300" smtClean="0"/>
              <a:pPr>
                <a:spcBef>
                  <a:spcPct val="0"/>
                </a:spcBef>
              </a:pPr>
              <a:t>5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28581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847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688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90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7643EA-538C-4B55-9F72-DF68378DB67C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613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90AD-CFA3-4C1F-87D0-D8EDB6EFFF85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A6C4-D18C-4A39-AF9D-A09A877103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51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05A3-0C06-4C0E-BDED-74AE2AF68B58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7932-D4B9-4E17-9064-102E75F4B4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931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9BAF-1294-4B7B-B618-B03B2BC833A2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7075-8CC4-4F26-B597-FEA8480492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305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6939-65D3-4D55-BB97-C9F981E44B5E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EA8-4B86-4D49-87D1-FA0CB7B26A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1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C8A7-33CB-404D-A89C-AE0EB074FC9C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B8C-EFDC-4325-9754-2F62466599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2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34508"/>
            <a:ext cx="9268365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179" y="1524001"/>
            <a:ext cx="9268365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3F53-5A18-40ED-892B-AFD68B1CE338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DAEB-A825-4364-B164-B07DA4612D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934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840" y="2013343"/>
            <a:ext cx="9268365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840" y="2919414"/>
            <a:ext cx="9268365" cy="1500187"/>
          </a:xfrm>
        </p:spPr>
        <p:txBody>
          <a:bodyPr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694C-1D16-4644-84F2-6C6A5CE22C7F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31C8-19DF-4F87-AE8D-D3F47AB1B8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068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DA03-9332-4464-A312-C291FA117B47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9E21-B116-49AC-AD23-5F19C0B253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888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81201"/>
            <a:ext cx="5386917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1201"/>
            <a:ext cx="5389033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7C4F-5EED-4900-9E21-6E0C56AEFF36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DEF1-A0F2-4578-84F7-F0E4BE941F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222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99F2-1DC4-4078-82BD-5839807E5CC4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8089-3ED4-4B2D-AE7C-81FE663ED2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595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4F6D-1B5E-460C-9DE3-C474D25CB0C4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15DD-C79E-4A76-BA3B-2D8761954C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981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247-F10B-463E-9558-75C4DDD57597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D41A-850A-4F10-A8C1-73E6AC4D59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542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09600" y="1371601"/>
            <a:ext cx="10972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203200" y="6492876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FD5F3D0-7D8D-40CC-BFC7-FF8D1BAD7D56}" type="datetime1">
              <a:rPr lang="en-US" altLang="zh-CN"/>
              <a:pPr>
                <a:defRPr/>
              </a:pPr>
              <a:t>10/14/2021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9144000" y="6492876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77795E-425C-4DF0-881D-388CC766D7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 spc="-50">
          <a:solidFill>
            <a:schemeClr val="tx2"/>
          </a:solidFill>
          <a:latin typeface="+mj-lt"/>
          <a:ea typeface="Cambria" pitchFamily="18" charset="0"/>
          <a:cs typeface="Cambr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mbria" pitchFamily="18" charset="0"/>
          <a:cs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mbria" pitchFamily="18" charset="0"/>
          <a:cs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mbria" pitchFamily="18" charset="0"/>
          <a:cs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Cambria" pitchFamily="18" charset="0"/>
          <a:cs typeface="Cambr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292100" indent="-2921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Calibri" pitchFamily="34" charset="0"/>
          <a:cs typeface="Calibri"/>
        </a:defRPr>
      </a:lvl1pPr>
      <a:lvl2pPr marL="635000" indent="-2921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Calibri" pitchFamily="34" charset="0"/>
          <a:cs typeface="Calibri"/>
        </a:defRPr>
      </a:lvl2pPr>
      <a:lvl3pPr marL="914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Calibri" pitchFamily="34" charset="0"/>
          <a:cs typeface="Calibri"/>
        </a:defRPr>
      </a:lvl3pPr>
      <a:lvl4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Calibri" pitchFamily="34" charset="0"/>
          <a:cs typeface="Calibri"/>
        </a:defRPr>
      </a:lvl4pPr>
      <a:lvl5pPr marL="1320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Calibri" pitchFamily="34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hyperlink" Target="https://csrc.nist.gov/publications/detail/sp/800-207/fina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jpeg"/><Relationship Id="rId3" Type="http://schemas.openxmlformats.org/officeDocument/2006/relationships/image" Target="../media/image22.jpeg"/><Relationship Id="rId21" Type="http://schemas.openxmlformats.org/officeDocument/2006/relationships/image" Target="../media/image44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jpeg"/><Relationship Id="rId5" Type="http://schemas.openxmlformats.org/officeDocument/2006/relationships/image" Target="../media/image24.pn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notesSlide" Target="../notesSlides/notesSlide37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hyperlink" Target="mailto:zlin@cse.ohio-state.ed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532332" y="3657600"/>
            <a:ext cx="712733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Dr. Zhiqiang Lin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Professor of Computer Science &amp; Engineering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The Ohio State University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10/13/2021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4C3C1-8471-41F7-8265-8C2C24B06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8991600" cy="1470025"/>
          </a:xfrm>
        </p:spPr>
        <p:txBody>
          <a:bodyPr>
            <a:noAutofit/>
          </a:bodyPr>
          <a:lstStyle/>
          <a:p>
            <a:r>
              <a:rPr lang="en-US" altLang="zh-CN" sz="6600" b="1" dirty="0">
                <a:latin typeface="Calibri" panose="020F0502020204030204" pitchFamily="34" charset="0"/>
                <a:ea typeface="宋体" panose="02010600030101010101" pitchFamily="2" charset="-122"/>
              </a:rPr>
              <a:t>Why Cybersecurity Is Hard</a:t>
            </a:r>
            <a:endParaRPr lang="en-US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21E33E-D2B5-44AC-A315-7249ABF62A23}"/>
              </a:ext>
            </a:extLst>
          </p:cNvPr>
          <p:cNvSpPr/>
          <p:nvPr/>
        </p:nvSpPr>
        <p:spPr>
          <a:xfrm>
            <a:off x="3505200" y="718066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+mj-lt"/>
              </a:rPr>
              <a:t>The Community Forum Session at </a:t>
            </a:r>
            <a:r>
              <a:rPr lang="en-US" u="sng" dirty="0">
                <a:solidFill>
                  <a:srgbClr val="000000"/>
                </a:solidFill>
                <a:latin typeface="+mj-lt"/>
              </a:rPr>
              <a:t>Cybersecurity Days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956E453-096D-46BE-9E93-B0DDE2136735}"/>
              </a:ext>
            </a:extLst>
          </p:cNvPr>
          <p:cNvSpPr txBox="1">
            <a:spLocks/>
          </p:cNvSpPr>
          <p:nvPr/>
        </p:nvSpPr>
        <p:spPr>
          <a:xfrm>
            <a:off x="152400" y="1750231"/>
            <a:ext cx="11582400" cy="192722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-50">
                <a:solidFill>
                  <a:schemeClr val="tx2"/>
                </a:solidFill>
                <a:latin typeface="+mj-lt"/>
                <a:ea typeface="Cambria" pitchFamily="18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The essence of reliability:</a:t>
            </a:r>
            <a:b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</a:b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dealing with errors from the natural environment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711075-3BC3-462E-9D7B-C94F487AC84B}"/>
              </a:ext>
            </a:extLst>
          </p:cNvPr>
          <p:cNvCxnSpPr>
            <a:cxnSpLocks/>
          </p:cNvCxnSpPr>
          <p:nvPr/>
        </p:nvCxnSpPr>
        <p:spPr>
          <a:xfrm>
            <a:off x="6553200" y="2418516"/>
            <a:ext cx="2057400" cy="0"/>
          </a:xfrm>
          <a:prstGeom prst="line">
            <a:avLst/>
          </a:prstGeom>
          <a:ln w="76200" cap="rnd" cmpd="sng">
            <a:solidFill>
              <a:srgbClr val="0000FF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BF25B0-32B0-4892-B626-705AA20F73A8}"/>
              </a:ext>
            </a:extLst>
          </p:cNvPr>
          <p:cNvSpPr txBox="1"/>
          <p:nvPr/>
        </p:nvSpPr>
        <p:spPr>
          <a:xfrm>
            <a:off x="5867400" y="1382323"/>
            <a:ext cx="3535730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cybersecurity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2D147-89A3-403C-BCA1-974FD3D3CB10}"/>
              </a:ext>
            </a:extLst>
          </p:cNvPr>
          <p:cNvSpPr txBox="1"/>
          <p:nvPr/>
        </p:nvSpPr>
        <p:spPr>
          <a:xfrm>
            <a:off x="4505543" y="3310310"/>
            <a:ext cx="5771714" cy="6771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zh-CN" sz="4400" dirty="0">
                <a:solidFill>
                  <a:srgbClr val="0000FF"/>
                </a:solidFill>
              </a:rPr>
              <a:t>“intelligent” adversary</a:t>
            </a:r>
            <a:endParaRPr lang="en-US" sz="44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F4E378-C998-4FAC-9DB2-4C04E924C97B}"/>
              </a:ext>
            </a:extLst>
          </p:cNvPr>
          <p:cNvCxnSpPr>
            <a:cxnSpLocks/>
          </p:cNvCxnSpPr>
          <p:nvPr/>
        </p:nvCxnSpPr>
        <p:spPr>
          <a:xfrm>
            <a:off x="3281413" y="3079274"/>
            <a:ext cx="8229600" cy="27453"/>
          </a:xfrm>
          <a:prstGeom prst="line">
            <a:avLst/>
          </a:prstGeom>
          <a:ln w="76200" cap="rnd" cmpd="sng">
            <a:solidFill>
              <a:srgbClr val="0000FF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ADB7797-3BFC-40D0-93C5-45C02AC26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8610600" y="4191001"/>
            <a:ext cx="1224419" cy="1295399"/>
          </a:xfrm>
          <a:prstGeom prst="rect">
            <a:avLst/>
          </a:prstGeom>
        </p:spPr>
      </p:pic>
      <p:pic>
        <p:nvPicPr>
          <p:cNvPr id="16" name="Picture 15" descr="A picture containing star, outdoor object&#10;&#10;Description automatically generated">
            <a:extLst>
              <a:ext uri="{FF2B5EF4-FFF2-40B4-BE49-F238E27FC236}">
                <a16:creationId xmlns:a16="http://schemas.microsoft.com/office/drawing/2014/main" id="{0CEFBA84-7252-4ADA-8C11-908957AD00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98063"/>
            <a:ext cx="1817396" cy="1022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5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17C8-D410-482C-9CA5-3F650754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Cybersecurity: An </a:t>
            </a:r>
            <a:r>
              <a:rPr lang="en-US" b="1" dirty="0"/>
              <a:t>Adversarial Discipline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DF8C-4B98-41BF-BD2D-109547B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B1DEB8-80FB-4759-B989-F445A46212DF}"/>
              </a:ext>
            </a:extLst>
          </p:cNvPr>
          <p:cNvSpPr txBox="1">
            <a:spLocks/>
          </p:cNvSpPr>
          <p:nvPr/>
        </p:nvSpPr>
        <p:spPr>
          <a:xfrm>
            <a:off x="97614" y="29260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A3A7B-CACB-4D3A-B086-95F7601C4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1665961" y="2819400"/>
            <a:ext cx="2448839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BAE28-4786-4AE1-BCE2-CD54063D8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00970"/>
            <a:ext cx="2074069" cy="2566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6700C-9B03-4093-A1DD-DF7425351D5A}"/>
              </a:ext>
            </a:extLst>
          </p:cNvPr>
          <p:cNvSpPr txBox="1"/>
          <p:nvPr/>
        </p:nvSpPr>
        <p:spPr>
          <a:xfrm>
            <a:off x="1935773" y="1902219"/>
            <a:ext cx="179113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Offenders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1F410-359C-4F8F-BCFA-36162DB60B3A}"/>
              </a:ext>
            </a:extLst>
          </p:cNvPr>
          <p:cNvSpPr txBox="1"/>
          <p:nvPr/>
        </p:nvSpPr>
        <p:spPr>
          <a:xfrm>
            <a:off x="8366286" y="1867122"/>
            <a:ext cx="188994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Defenders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D437B1A6-009B-4128-AAC9-9CC9D3881797}"/>
              </a:ext>
            </a:extLst>
          </p:cNvPr>
          <p:cNvSpPr/>
          <p:nvPr/>
        </p:nvSpPr>
        <p:spPr>
          <a:xfrm flipV="1">
            <a:off x="4033077" y="3000128"/>
            <a:ext cx="4191001" cy="1035878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8049EF21-C97C-409A-9BC8-98C96045A78D}"/>
              </a:ext>
            </a:extLst>
          </p:cNvPr>
          <p:cNvSpPr/>
          <p:nvPr/>
        </p:nvSpPr>
        <p:spPr>
          <a:xfrm flipH="1">
            <a:off x="3880678" y="4724400"/>
            <a:ext cx="4343400" cy="1010699"/>
          </a:xfrm>
          <a:prstGeom prst="curvedUpArrow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67D-A704-4B7F-9A27-73F43E5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6837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F9E781-0E04-4032-AA3C-5F7D794E1C01}"/>
              </a:ext>
            </a:extLst>
          </p:cNvPr>
          <p:cNvSpPr txBox="1">
            <a:spLocks/>
          </p:cNvSpPr>
          <p:nvPr/>
        </p:nvSpPr>
        <p:spPr>
          <a:xfrm>
            <a:off x="124075" y="22402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6F5C3F-13A1-4D32-A7E0-09709FF9F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5" t="26614" b="54599"/>
          <a:stretch/>
        </p:blipFill>
        <p:spPr>
          <a:xfrm>
            <a:off x="5744604" y="3505200"/>
            <a:ext cx="808596" cy="94664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C4F71-6DB9-4A18-B9C3-3997D27F696F}"/>
              </a:ext>
            </a:extLst>
          </p:cNvPr>
          <p:cNvGrpSpPr/>
          <p:nvPr/>
        </p:nvGrpSpPr>
        <p:grpSpPr>
          <a:xfrm>
            <a:off x="4857247" y="2643063"/>
            <a:ext cx="2602940" cy="2628271"/>
            <a:chOff x="3232752" y="683025"/>
            <a:chExt cx="4727243" cy="467930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41F5B8-B781-4922-9F48-8DD1EE12551D}"/>
                </a:ext>
              </a:extLst>
            </p:cNvPr>
            <p:cNvSpPr/>
            <p:nvPr/>
          </p:nvSpPr>
          <p:spPr>
            <a:xfrm rot="10151330">
              <a:off x="3561384" y="1079576"/>
              <a:ext cx="4038600" cy="388620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5E2EEDE-CAF6-4EAC-914F-F109C906918D}"/>
                </a:ext>
              </a:extLst>
            </p:cNvPr>
            <p:cNvSpPr/>
            <p:nvPr/>
          </p:nvSpPr>
          <p:spPr>
            <a:xfrm rot="11471330">
              <a:off x="4108906" y="1599230"/>
              <a:ext cx="2943686" cy="284398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Flowchart: Off-page Connector 48">
              <a:extLst>
                <a:ext uri="{FF2B5EF4-FFF2-40B4-BE49-F238E27FC236}">
                  <a16:creationId xmlns:a16="http://schemas.microsoft.com/office/drawing/2014/main" id="{1CB7D649-0C54-4711-A090-C933066BA0E4}"/>
                </a:ext>
              </a:extLst>
            </p:cNvPr>
            <p:cNvSpPr/>
            <p:nvPr/>
          </p:nvSpPr>
          <p:spPr>
            <a:xfrm rot="11471330" flipV="1">
              <a:off x="5158809" y="424482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Flowchart: Off-page Connector 49">
              <a:extLst>
                <a:ext uri="{FF2B5EF4-FFF2-40B4-BE49-F238E27FC236}">
                  <a16:creationId xmlns:a16="http://schemas.microsoft.com/office/drawing/2014/main" id="{112ABD35-E815-41D5-97FA-C1D1B682D013}"/>
                </a:ext>
              </a:extLst>
            </p:cNvPr>
            <p:cNvSpPr/>
            <p:nvPr/>
          </p:nvSpPr>
          <p:spPr>
            <a:xfrm rot="671330" flipV="1">
              <a:off x="5878482" y="73994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Flowchart: Off-page Connector 50">
              <a:extLst>
                <a:ext uri="{FF2B5EF4-FFF2-40B4-BE49-F238E27FC236}">
                  <a16:creationId xmlns:a16="http://schemas.microsoft.com/office/drawing/2014/main" id="{6412E61D-F52A-4C03-BB73-510A27296020}"/>
                </a:ext>
              </a:extLst>
            </p:cNvPr>
            <p:cNvSpPr/>
            <p:nvPr/>
          </p:nvSpPr>
          <p:spPr>
            <a:xfrm rot="16871330" flipV="1">
              <a:off x="3742225" y="217806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" name="Flowchart: Off-page Connector 51">
              <a:extLst>
                <a:ext uri="{FF2B5EF4-FFF2-40B4-BE49-F238E27FC236}">
                  <a16:creationId xmlns:a16="http://schemas.microsoft.com/office/drawing/2014/main" id="{D2BF1321-E90A-4E05-B22A-76BFE6242AFC}"/>
                </a:ext>
              </a:extLst>
            </p:cNvPr>
            <p:cNvSpPr/>
            <p:nvPr/>
          </p:nvSpPr>
          <p:spPr>
            <a:xfrm rot="6071330" flipV="1">
              <a:off x="7255553" y="28730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Flowchart: Off-page Connector 52">
              <a:extLst>
                <a:ext uri="{FF2B5EF4-FFF2-40B4-BE49-F238E27FC236}">
                  <a16:creationId xmlns:a16="http://schemas.microsoft.com/office/drawing/2014/main" id="{534B0B49-7194-4BFE-BFE7-A9CDD3F49E24}"/>
                </a:ext>
              </a:extLst>
            </p:cNvPr>
            <p:cNvSpPr/>
            <p:nvPr/>
          </p:nvSpPr>
          <p:spPr>
            <a:xfrm rot="8771330" flipV="1">
              <a:off x="6552701" y="39869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Flowchart: Off-page Connector 53">
              <a:extLst>
                <a:ext uri="{FF2B5EF4-FFF2-40B4-BE49-F238E27FC236}">
                  <a16:creationId xmlns:a16="http://schemas.microsoft.com/office/drawing/2014/main" id="{8DF656A0-FF9B-461C-AC8B-B57DCE651B46}"/>
                </a:ext>
              </a:extLst>
            </p:cNvPr>
            <p:cNvSpPr/>
            <p:nvPr/>
          </p:nvSpPr>
          <p:spPr>
            <a:xfrm rot="19571330" flipV="1">
              <a:off x="4508031" y="9872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Flowchart: Off-page Connector 54">
              <a:extLst>
                <a:ext uri="{FF2B5EF4-FFF2-40B4-BE49-F238E27FC236}">
                  <a16:creationId xmlns:a16="http://schemas.microsoft.com/office/drawing/2014/main" id="{16868BA8-981A-48B0-A511-0F01FEA8BF0A}"/>
                </a:ext>
              </a:extLst>
            </p:cNvPr>
            <p:cNvSpPr/>
            <p:nvPr/>
          </p:nvSpPr>
          <p:spPr>
            <a:xfrm rot="14171330" flipV="1">
              <a:off x="4010244" y="34926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Flowchart: Off-page Connector 55">
              <a:extLst>
                <a:ext uri="{FF2B5EF4-FFF2-40B4-BE49-F238E27FC236}">
                  <a16:creationId xmlns:a16="http://schemas.microsoft.com/office/drawing/2014/main" id="{391B672E-9809-4B8D-8C06-B23592785556}"/>
                </a:ext>
              </a:extLst>
            </p:cNvPr>
            <p:cNvSpPr/>
            <p:nvPr/>
          </p:nvSpPr>
          <p:spPr>
            <a:xfrm rot="3371330" flipV="1">
              <a:off x="7017596" y="151097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Flowchart: Off-page Connector 56">
              <a:extLst>
                <a:ext uri="{FF2B5EF4-FFF2-40B4-BE49-F238E27FC236}">
                  <a16:creationId xmlns:a16="http://schemas.microsoft.com/office/drawing/2014/main" id="{78BE940B-69EB-4DC9-8A1D-E27465088ACB}"/>
                </a:ext>
              </a:extLst>
            </p:cNvPr>
            <p:cNvSpPr/>
            <p:nvPr/>
          </p:nvSpPr>
          <p:spPr>
            <a:xfrm rot="7451330" flipV="1">
              <a:off x="6957466" y="347630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Flowchart: Off-page Connector 57">
              <a:extLst>
                <a:ext uri="{FF2B5EF4-FFF2-40B4-BE49-F238E27FC236}">
                  <a16:creationId xmlns:a16="http://schemas.microsoft.com/office/drawing/2014/main" id="{4BC62AC5-08EC-4AE4-B2EA-FAC539CAFB05}"/>
                </a:ext>
              </a:extLst>
            </p:cNvPr>
            <p:cNvSpPr/>
            <p:nvPr/>
          </p:nvSpPr>
          <p:spPr>
            <a:xfrm rot="12851330" flipV="1">
              <a:off x="4505397" y="40079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Flowchart: Off-page Connector 58">
              <a:extLst>
                <a:ext uri="{FF2B5EF4-FFF2-40B4-BE49-F238E27FC236}">
                  <a16:creationId xmlns:a16="http://schemas.microsoft.com/office/drawing/2014/main" id="{33181BDD-107A-4758-86B1-E2FFD3C6EB2A}"/>
                </a:ext>
              </a:extLst>
            </p:cNvPr>
            <p:cNvSpPr/>
            <p:nvPr/>
          </p:nvSpPr>
          <p:spPr>
            <a:xfrm rot="18251330" flipV="1">
              <a:off x="4053005" y="14973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0" name="Flowchart: Off-page Connector 59">
              <a:extLst>
                <a:ext uri="{FF2B5EF4-FFF2-40B4-BE49-F238E27FC236}">
                  <a16:creationId xmlns:a16="http://schemas.microsoft.com/office/drawing/2014/main" id="{819E408C-AC4C-42C4-867E-4760CF1BA2D0}"/>
                </a:ext>
              </a:extLst>
            </p:cNvPr>
            <p:cNvSpPr/>
            <p:nvPr/>
          </p:nvSpPr>
          <p:spPr>
            <a:xfrm rot="2051330" flipV="1">
              <a:off x="6555335" y="97878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Flowchart: Off-page Connector 60">
              <a:extLst>
                <a:ext uri="{FF2B5EF4-FFF2-40B4-BE49-F238E27FC236}">
                  <a16:creationId xmlns:a16="http://schemas.microsoft.com/office/drawing/2014/main" id="{0CE93605-D0AE-417A-9E73-72F77FC81BEC}"/>
                </a:ext>
              </a:extLst>
            </p:cNvPr>
            <p:cNvSpPr/>
            <p:nvPr/>
          </p:nvSpPr>
          <p:spPr>
            <a:xfrm rot="4751330" flipV="1">
              <a:off x="7322257" y="21511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Flowchart: Off-page Connector 61">
              <a:extLst>
                <a:ext uri="{FF2B5EF4-FFF2-40B4-BE49-F238E27FC236}">
                  <a16:creationId xmlns:a16="http://schemas.microsoft.com/office/drawing/2014/main" id="{DEA05D5E-1FB6-44F2-892B-89DDBC004A3A}"/>
                </a:ext>
              </a:extLst>
            </p:cNvPr>
            <p:cNvSpPr/>
            <p:nvPr/>
          </p:nvSpPr>
          <p:spPr>
            <a:xfrm rot="10151330" flipV="1">
              <a:off x="5861858" y="426456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Flowchart: Off-page Connector 62">
              <a:extLst>
                <a:ext uri="{FF2B5EF4-FFF2-40B4-BE49-F238E27FC236}">
                  <a16:creationId xmlns:a16="http://schemas.microsoft.com/office/drawing/2014/main" id="{140133FC-4DC0-41A4-ABB7-A34E45AE1F52}"/>
                </a:ext>
              </a:extLst>
            </p:cNvPr>
            <p:cNvSpPr/>
            <p:nvPr/>
          </p:nvSpPr>
          <p:spPr>
            <a:xfrm rot="15551330" flipV="1">
              <a:off x="3734562" y="282582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Flowchart: Off-page Connector 63">
              <a:extLst>
                <a:ext uri="{FF2B5EF4-FFF2-40B4-BE49-F238E27FC236}">
                  <a16:creationId xmlns:a16="http://schemas.microsoft.com/office/drawing/2014/main" id="{B5B2AB7B-7D4B-4749-A355-7F957078F346}"/>
                </a:ext>
              </a:extLst>
            </p:cNvPr>
            <p:cNvSpPr/>
            <p:nvPr/>
          </p:nvSpPr>
          <p:spPr>
            <a:xfrm rot="20951330" flipV="1">
              <a:off x="5164456" y="7420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Flowchart: Off-page Connector 64">
              <a:extLst>
                <a:ext uri="{FF2B5EF4-FFF2-40B4-BE49-F238E27FC236}">
                  <a16:creationId xmlns:a16="http://schemas.microsoft.com/office/drawing/2014/main" id="{FB19ABFE-7734-49AB-A7D0-18DB48AE65E1}"/>
                </a:ext>
              </a:extLst>
            </p:cNvPr>
            <p:cNvSpPr/>
            <p:nvPr/>
          </p:nvSpPr>
          <p:spPr>
            <a:xfrm rot="14891330" flipV="1">
              <a:off x="3818540" y="316630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Flowchart: Off-page Connector 65">
              <a:extLst>
                <a:ext uri="{FF2B5EF4-FFF2-40B4-BE49-F238E27FC236}">
                  <a16:creationId xmlns:a16="http://schemas.microsoft.com/office/drawing/2014/main" id="{193072A1-DB27-4F9F-A4BB-F4BEC683C8A3}"/>
                </a:ext>
              </a:extLst>
            </p:cNvPr>
            <p:cNvSpPr/>
            <p:nvPr/>
          </p:nvSpPr>
          <p:spPr>
            <a:xfrm rot="4091330" flipV="1">
              <a:off x="7224783" y="17985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Flowchart: Off-page Connector 66">
              <a:extLst>
                <a:ext uri="{FF2B5EF4-FFF2-40B4-BE49-F238E27FC236}">
                  <a16:creationId xmlns:a16="http://schemas.microsoft.com/office/drawing/2014/main" id="{EFEABF3B-AB4B-46DB-956B-F849B995AAA4}"/>
                </a:ext>
              </a:extLst>
            </p:cNvPr>
            <p:cNvSpPr/>
            <p:nvPr/>
          </p:nvSpPr>
          <p:spPr>
            <a:xfrm rot="9491330" flipV="1">
              <a:off x="6225111" y="415416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Flowchart: Off-page Connector 67">
              <a:extLst>
                <a:ext uri="{FF2B5EF4-FFF2-40B4-BE49-F238E27FC236}">
                  <a16:creationId xmlns:a16="http://schemas.microsoft.com/office/drawing/2014/main" id="{F919812B-5BDD-4A28-A854-163C58F4F9BE}"/>
                </a:ext>
              </a:extLst>
            </p:cNvPr>
            <p:cNvSpPr/>
            <p:nvPr/>
          </p:nvSpPr>
          <p:spPr>
            <a:xfrm rot="20291330" flipV="1">
              <a:off x="4840126" y="8275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Flowchart: Off-page Connector 68">
              <a:extLst>
                <a:ext uri="{FF2B5EF4-FFF2-40B4-BE49-F238E27FC236}">
                  <a16:creationId xmlns:a16="http://schemas.microsoft.com/office/drawing/2014/main" id="{688B93EE-3F5A-4CAE-9AF0-AEB2C51EB24F}"/>
                </a:ext>
              </a:extLst>
            </p:cNvPr>
            <p:cNvSpPr/>
            <p:nvPr/>
          </p:nvSpPr>
          <p:spPr>
            <a:xfrm rot="2771330" flipV="1">
              <a:off x="6849436" y="120718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Flowchart: Off-page Connector 69">
              <a:extLst>
                <a:ext uri="{FF2B5EF4-FFF2-40B4-BE49-F238E27FC236}">
                  <a16:creationId xmlns:a16="http://schemas.microsoft.com/office/drawing/2014/main" id="{5AA0B600-21CA-4E36-8406-453A90075037}"/>
                </a:ext>
              </a:extLst>
            </p:cNvPr>
            <p:cNvSpPr/>
            <p:nvPr/>
          </p:nvSpPr>
          <p:spPr>
            <a:xfrm rot="13571330" flipV="1">
              <a:off x="4221010" y="377913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" name="Flowchart: Off-page Connector 70">
              <a:extLst>
                <a:ext uri="{FF2B5EF4-FFF2-40B4-BE49-F238E27FC236}">
                  <a16:creationId xmlns:a16="http://schemas.microsoft.com/office/drawing/2014/main" id="{327819AD-8F22-405E-A993-675C7D115C26}"/>
                </a:ext>
              </a:extLst>
            </p:cNvPr>
            <p:cNvSpPr/>
            <p:nvPr/>
          </p:nvSpPr>
          <p:spPr>
            <a:xfrm rot="8171330" flipV="1">
              <a:off x="6764655" y="375652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Flowchart: Off-page Connector 71">
              <a:extLst>
                <a:ext uri="{FF2B5EF4-FFF2-40B4-BE49-F238E27FC236}">
                  <a16:creationId xmlns:a16="http://schemas.microsoft.com/office/drawing/2014/main" id="{DF1FB863-ECB8-4BE1-B1B0-8D14A87B5745}"/>
                </a:ext>
              </a:extLst>
            </p:cNvPr>
            <p:cNvSpPr/>
            <p:nvPr/>
          </p:nvSpPr>
          <p:spPr>
            <a:xfrm rot="18971330" flipV="1">
              <a:off x="4252965" y="121093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Off-page Connector 72">
              <a:extLst>
                <a:ext uri="{FF2B5EF4-FFF2-40B4-BE49-F238E27FC236}">
                  <a16:creationId xmlns:a16="http://schemas.microsoft.com/office/drawing/2014/main" id="{9C828987-A5EC-442D-9E2F-B4656205877E}"/>
                </a:ext>
              </a:extLst>
            </p:cNvPr>
            <p:cNvSpPr/>
            <p:nvPr/>
          </p:nvSpPr>
          <p:spPr>
            <a:xfrm rot="1399591" flipV="1">
              <a:off x="6225111" y="83115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Flowchart: Off-page Connector 73">
              <a:extLst>
                <a:ext uri="{FF2B5EF4-FFF2-40B4-BE49-F238E27FC236}">
                  <a16:creationId xmlns:a16="http://schemas.microsoft.com/office/drawing/2014/main" id="{9FA13CD0-BE56-46A7-9A8B-E79F7C9FFB33}"/>
                </a:ext>
              </a:extLst>
            </p:cNvPr>
            <p:cNvSpPr/>
            <p:nvPr/>
          </p:nvSpPr>
          <p:spPr>
            <a:xfrm rot="12199591" flipV="1">
              <a:off x="4790894" y="417264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Flowchart: Off-page Connector 74">
              <a:extLst>
                <a:ext uri="{FF2B5EF4-FFF2-40B4-BE49-F238E27FC236}">
                  <a16:creationId xmlns:a16="http://schemas.microsoft.com/office/drawing/2014/main" id="{17BAD897-48B9-4031-A00E-4249F7D2206B}"/>
                </a:ext>
              </a:extLst>
            </p:cNvPr>
            <p:cNvSpPr/>
            <p:nvPr/>
          </p:nvSpPr>
          <p:spPr>
            <a:xfrm rot="6799591" flipV="1">
              <a:off x="7142500" y="31931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Off-page Connector 75">
              <a:extLst>
                <a:ext uri="{FF2B5EF4-FFF2-40B4-BE49-F238E27FC236}">
                  <a16:creationId xmlns:a16="http://schemas.microsoft.com/office/drawing/2014/main" id="{EEAC8615-7615-4A28-B47B-781AE60D0171}"/>
                </a:ext>
              </a:extLst>
            </p:cNvPr>
            <p:cNvSpPr/>
            <p:nvPr/>
          </p:nvSpPr>
          <p:spPr>
            <a:xfrm rot="17599591" flipV="1">
              <a:off x="3873894" y="180036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Flowchart: Off-page Connector 76">
              <a:extLst>
                <a:ext uri="{FF2B5EF4-FFF2-40B4-BE49-F238E27FC236}">
                  <a16:creationId xmlns:a16="http://schemas.microsoft.com/office/drawing/2014/main" id="{CF2E769F-BEA4-47CC-AA61-B7430112C9D3}"/>
                </a:ext>
              </a:extLst>
            </p:cNvPr>
            <p:cNvSpPr/>
            <p:nvPr/>
          </p:nvSpPr>
          <p:spPr>
            <a:xfrm flipV="1">
              <a:off x="5505083" y="68302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Flowchart: Off-page Connector 77">
              <a:extLst>
                <a:ext uri="{FF2B5EF4-FFF2-40B4-BE49-F238E27FC236}">
                  <a16:creationId xmlns:a16="http://schemas.microsoft.com/office/drawing/2014/main" id="{EE906BE0-4E7F-4E40-94A4-7C967FF6AAE7}"/>
                </a:ext>
              </a:extLst>
            </p:cNvPr>
            <p:cNvSpPr/>
            <p:nvPr/>
          </p:nvSpPr>
          <p:spPr>
            <a:xfrm rot="10800000" flipV="1">
              <a:off x="5500163" y="42955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Flowchart: Off-page Connector 78">
              <a:extLst>
                <a:ext uri="{FF2B5EF4-FFF2-40B4-BE49-F238E27FC236}">
                  <a16:creationId xmlns:a16="http://schemas.microsoft.com/office/drawing/2014/main" id="{C37D619A-4FD5-45BB-A330-D2F106F63A45}"/>
                </a:ext>
              </a:extLst>
            </p:cNvPr>
            <p:cNvSpPr/>
            <p:nvPr/>
          </p:nvSpPr>
          <p:spPr>
            <a:xfrm rot="5400000" flipV="1">
              <a:off x="7350395" y="249826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Flowchart: Off-page Connector 79">
              <a:extLst>
                <a:ext uri="{FF2B5EF4-FFF2-40B4-BE49-F238E27FC236}">
                  <a16:creationId xmlns:a16="http://schemas.microsoft.com/office/drawing/2014/main" id="{FF1AF6E0-5C14-4F4F-A810-D03FC11C6E2F}"/>
                </a:ext>
              </a:extLst>
            </p:cNvPr>
            <p:cNvSpPr/>
            <p:nvPr/>
          </p:nvSpPr>
          <p:spPr>
            <a:xfrm rot="16200000" flipV="1">
              <a:off x="3689952" y="250505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AB7BA49-83D7-434C-A364-B09A34371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1" t="26614" r="21231" b="54599"/>
          <a:stretch/>
        </p:blipFill>
        <p:spPr>
          <a:xfrm>
            <a:off x="5652156" y="3492053"/>
            <a:ext cx="993492" cy="10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67D-A704-4B7F-9A27-73F43E5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6837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F9E781-0E04-4032-AA3C-5F7D794E1C01}"/>
              </a:ext>
            </a:extLst>
          </p:cNvPr>
          <p:cNvSpPr txBox="1">
            <a:spLocks/>
          </p:cNvSpPr>
          <p:nvPr/>
        </p:nvSpPr>
        <p:spPr>
          <a:xfrm>
            <a:off x="124075" y="22402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A08875-D6B8-4AB1-B1BF-D35707966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2" t="71820" r="15504" b="2735"/>
          <a:stretch/>
        </p:blipFill>
        <p:spPr>
          <a:xfrm>
            <a:off x="3022727" y="3736629"/>
            <a:ext cx="1838142" cy="2425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300B22-DBF2-45B3-AD61-0CF39F09370B}"/>
              </a:ext>
            </a:extLst>
          </p:cNvPr>
          <p:cNvGrpSpPr/>
          <p:nvPr/>
        </p:nvGrpSpPr>
        <p:grpSpPr>
          <a:xfrm>
            <a:off x="4857247" y="2643063"/>
            <a:ext cx="2602939" cy="2628271"/>
            <a:chOff x="4857247" y="2643063"/>
            <a:chExt cx="2602939" cy="26282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91DCA8-A5EF-4A3A-A53E-6B679EAEFF66}"/>
                </a:ext>
              </a:extLst>
            </p:cNvPr>
            <p:cNvSpPr/>
            <p:nvPr/>
          </p:nvSpPr>
          <p:spPr>
            <a:xfrm rot="10151330">
              <a:off x="5038200" y="2865798"/>
              <a:ext cx="2223756" cy="2182801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57425D-3AFC-404D-A7C3-08B6B0E27069}"/>
                </a:ext>
              </a:extLst>
            </p:cNvPr>
            <p:cNvSpPr/>
            <p:nvPr/>
          </p:nvSpPr>
          <p:spPr>
            <a:xfrm rot="11471330">
              <a:off x="5339680" y="3157677"/>
              <a:ext cx="1620868" cy="1597407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B17F47A0-B150-4DC6-9811-04453D289D66}"/>
                </a:ext>
              </a:extLst>
            </p:cNvPr>
            <p:cNvSpPr/>
            <p:nvPr/>
          </p:nvSpPr>
          <p:spPr>
            <a:xfrm rot="11471330" flipV="1">
              <a:off x="5917783" y="4643656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Flowchart: Off-page Connector 14">
              <a:extLst>
                <a:ext uri="{FF2B5EF4-FFF2-40B4-BE49-F238E27FC236}">
                  <a16:creationId xmlns:a16="http://schemas.microsoft.com/office/drawing/2014/main" id="{F80F4694-D098-4F43-9E2B-E4C2A11559EB}"/>
                </a:ext>
              </a:extLst>
            </p:cNvPr>
            <p:cNvSpPr/>
            <p:nvPr/>
          </p:nvSpPr>
          <p:spPr>
            <a:xfrm rot="671330" flipV="1">
              <a:off x="6314053" y="26750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Flowchart: Off-page Connector 15">
              <a:extLst>
                <a:ext uri="{FF2B5EF4-FFF2-40B4-BE49-F238E27FC236}">
                  <a16:creationId xmlns:a16="http://schemas.microsoft.com/office/drawing/2014/main" id="{8070E561-E620-402F-9E07-5BF238F9EC30}"/>
                </a:ext>
              </a:extLst>
            </p:cNvPr>
            <p:cNvSpPr/>
            <p:nvPr/>
          </p:nvSpPr>
          <p:spPr>
            <a:xfrm rot="16871330" flipV="1">
              <a:off x="5136933" y="348869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Flowchart: Off-page Connector 17">
              <a:extLst>
                <a:ext uri="{FF2B5EF4-FFF2-40B4-BE49-F238E27FC236}">
                  <a16:creationId xmlns:a16="http://schemas.microsoft.com/office/drawing/2014/main" id="{1F476FBF-8E0E-44EC-93F0-AEDB9B64E6FB}"/>
                </a:ext>
              </a:extLst>
            </p:cNvPr>
            <p:cNvSpPr/>
            <p:nvPr/>
          </p:nvSpPr>
          <p:spPr>
            <a:xfrm rot="6071330" flipV="1">
              <a:off x="7071461" y="3879032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Flowchart: Off-page Connector 18">
              <a:extLst>
                <a:ext uri="{FF2B5EF4-FFF2-40B4-BE49-F238E27FC236}">
                  <a16:creationId xmlns:a16="http://schemas.microsoft.com/office/drawing/2014/main" id="{1CDE5B27-808F-4F81-A439-3E8B9BA9C1D4}"/>
                </a:ext>
              </a:extLst>
            </p:cNvPr>
            <p:cNvSpPr/>
            <p:nvPr/>
          </p:nvSpPr>
          <p:spPr>
            <a:xfrm rot="8771330" flipV="1">
              <a:off x="6685295" y="449879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Flowchart: Off-page Connector 19">
              <a:extLst>
                <a:ext uri="{FF2B5EF4-FFF2-40B4-BE49-F238E27FC236}">
                  <a16:creationId xmlns:a16="http://schemas.microsoft.com/office/drawing/2014/main" id="{942A898A-ADB5-4C8E-8279-256EBD56BBDC}"/>
                </a:ext>
              </a:extLst>
            </p:cNvPr>
            <p:cNvSpPr/>
            <p:nvPr/>
          </p:nvSpPr>
          <p:spPr>
            <a:xfrm rot="19571330" flipV="1">
              <a:off x="5559448" y="2813940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AFCE6553-7E55-4F4E-8C30-3E24F5D63A24}"/>
                </a:ext>
              </a:extLst>
            </p:cNvPr>
            <p:cNvSpPr/>
            <p:nvPr/>
          </p:nvSpPr>
          <p:spPr>
            <a:xfrm rot="14171330" flipV="1">
              <a:off x="5284511" y="42270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Flowchart: Off-page Connector 21">
              <a:extLst>
                <a:ext uri="{FF2B5EF4-FFF2-40B4-BE49-F238E27FC236}">
                  <a16:creationId xmlns:a16="http://schemas.microsoft.com/office/drawing/2014/main" id="{2671B371-6621-4A8F-9B6F-6033DF35545C}"/>
                </a:ext>
              </a:extLst>
            </p:cNvPr>
            <p:cNvSpPr/>
            <p:nvPr/>
          </p:nvSpPr>
          <p:spPr>
            <a:xfrm rot="3371330" flipV="1">
              <a:off x="6940436" y="311400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id="{795075A0-08A1-42E9-AB37-D7CCCCE2ADD1}"/>
                </a:ext>
              </a:extLst>
            </p:cNvPr>
            <p:cNvSpPr/>
            <p:nvPr/>
          </p:nvSpPr>
          <p:spPr>
            <a:xfrm rot="7451330" flipV="1">
              <a:off x="6907327" y="421789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Off-page Connector 23">
              <a:extLst>
                <a:ext uri="{FF2B5EF4-FFF2-40B4-BE49-F238E27FC236}">
                  <a16:creationId xmlns:a16="http://schemas.microsoft.com/office/drawing/2014/main" id="{E030BF49-651A-4981-B5BB-26031F95A548}"/>
                </a:ext>
              </a:extLst>
            </p:cNvPr>
            <p:cNvSpPr/>
            <p:nvPr/>
          </p:nvSpPr>
          <p:spPr>
            <a:xfrm rot="12851330" flipV="1">
              <a:off x="5557998" y="4510607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BA0D7313-8664-40A8-95C8-C43F9D302803}"/>
                </a:ext>
              </a:extLst>
            </p:cNvPr>
            <p:cNvSpPr/>
            <p:nvPr/>
          </p:nvSpPr>
          <p:spPr>
            <a:xfrm rot="18251330" flipV="1">
              <a:off x="5308057" y="3106328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Off-page Connector 25">
              <a:extLst>
                <a:ext uri="{FF2B5EF4-FFF2-40B4-BE49-F238E27FC236}">
                  <a16:creationId xmlns:a16="http://schemas.microsoft.com/office/drawing/2014/main" id="{DA7DE3CE-1515-4663-8810-16911A1E505D}"/>
                </a:ext>
              </a:extLst>
            </p:cNvPr>
            <p:cNvSpPr/>
            <p:nvPr/>
          </p:nvSpPr>
          <p:spPr>
            <a:xfrm rot="2051330" flipV="1">
              <a:off x="6686746" y="280918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Flowchart: Off-page Connector 26">
              <a:extLst>
                <a:ext uri="{FF2B5EF4-FFF2-40B4-BE49-F238E27FC236}">
                  <a16:creationId xmlns:a16="http://schemas.microsoft.com/office/drawing/2014/main" id="{728A0CCC-8E72-45E5-8065-03458BE92328}"/>
                </a:ext>
              </a:extLst>
            </p:cNvPr>
            <p:cNvSpPr/>
            <p:nvPr/>
          </p:nvSpPr>
          <p:spPr>
            <a:xfrm rot="4751330" flipV="1">
              <a:off x="7108190" y="3473595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Flowchart: Off-page Connector 27">
              <a:extLst>
                <a:ext uri="{FF2B5EF4-FFF2-40B4-BE49-F238E27FC236}">
                  <a16:creationId xmlns:a16="http://schemas.microsoft.com/office/drawing/2014/main" id="{1E4E5C35-C4ED-4A1A-9AE2-3200FDA2B45C}"/>
                </a:ext>
              </a:extLst>
            </p:cNvPr>
            <p:cNvSpPr/>
            <p:nvPr/>
          </p:nvSpPr>
          <p:spPr>
            <a:xfrm rot="10151330" flipV="1">
              <a:off x="6304900" y="465474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56F0FB81-116D-418E-84A6-ACE9C7E2EE83}"/>
                </a:ext>
              </a:extLst>
            </p:cNvPr>
            <p:cNvSpPr/>
            <p:nvPr/>
          </p:nvSpPr>
          <p:spPr>
            <a:xfrm rot="15551330" flipV="1">
              <a:off x="5132714" y="385252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Flowchart: Off-page Connector 29">
              <a:extLst>
                <a:ext uri="{FF2B5EF4-FFF2-40B4-BE49-F238E27FC236}">
                  <a16:creationId xmlns:a16="http://schemas.microsoft.com/office/drawing/2014/main" id="{623525F1-9006-4BF6-AED1-E1945A788029}"/>
                </a:ext>
              </a:extLst>
            </p:cNvPr>
            <p:cNvSpPr/>
            <p:nvPr/>
          </p:nvSpPr>
          <p:spPr>
            <a:xfrm rot="20951330" flipV="1">
              <a:off x="5920892" y="267620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Flowchart: Off-page Connector 30">
              <a:extLst>
                <a:ext uri="{FF2B5EF4-FFF2-40B4-BE49-F238E27FC236}">
                  <a16:creationId xmlns:a16="http://schemas.microsoft.com/office/drawing/2014/main" id="{4D5E4274-C31B-4179-A0E5-F43EDE2130CA}"/>
                </a:ext>
              </a:extLst>
            </p:cNvPr>
            <p:cNvSpPr/>
            <p:nvPr/>
          </p:nvSpPr>
          <p:spPr>
            <a:xfrm rot="14891330" flipV="1">
              <a:off x="5178954" y="404376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Flowchart: Off-page Connector 31">
              <a:extLst>
                <a:ext uri="{FF2B5EF4-FFF2-40B4-BE49-F238E27FC236}">
                  <a16:creationId xmlns:a16="http://schemas.microsoft.com/office/drawing/2014/main" id="{A7E5A747-DB7A-4A18-8B9A-CF9E0877A399}"/>
                </a:ext>
              </a:extLst>
            </p:cNvPr>
            <p:cNvSpPr/>
            <p:nvPr/>
          </p:nvSpPr>
          <p:spPr>
            <a:xfrm rot="4091330" flipV="1">
              <a:off x="7054518" y="327551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Flowchart: Off-page Connector 32">
              <a:extLst>
                <a:ext uri="{FF2B5EF4-FFF2-40B4-BE49-F238E27FC236}">
                  <a16:creationId xmlns:a16="http://schemas.microsoft.com/office/drawing/2014/main" id="{ECA9AF6D-32FE-4A7D-A246-CD74A775FFE5}"/>
                </a:ext>
              </a:extLst>
            </p:cNvPr>
            <p:cNvSpPr/>
            <p:nvPr/>
          </p:nvSpPr>
          <p:spPr>
            <a:xfrm rot="9491330" flipV="1">
              <a:off x="6504916" y="459273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Flowchart: Off-page Connector 33">
              <a:extLst>
                <a:ext uri="{FF2B5EF4-FFF2-40B4-BE49-F238E27FC236}">
                  <a16:creationId xmlns:a16="http://schemas.microsoft.com/office/drawing/2014/main" id="{2AC401D4-5347-4A2C-9E6B-2DBC328818ED}"/>
                </a:ext>
              </a:extLst>
            </p:cNvPr>
            <p:cNvSpPr/>
            <p:nvPr/>
          </p:nvSpPr>
          <p:spPr>
            <a:xfrm rot="20291330" flipV="1">
              <a:off x="5742308" y="2724258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1AEE68DA-4BC6-41C8-9285-DF001B71D603}"/>
                </a:ext>
              </a:extLst>
            </p:cNvPr>
            <p:cNvSpPr/>
            <p:nvPr/>
          </p:nvSpPr>
          <p:spPr>
            <a:xfrm rot="2771330" flipV="1">
              <a:off x="6847843" y="29433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Flowchart: Off-page Connector 35">
              <a:extLst>
                <a:ext uri="{FF2B5EF4-FFF2-40B4-BE49-F238E27FC236}">
                  <a16:creationId xmlns:a16="http://schemas.microsoft.com/office/drawing/2014/main" id="{48B0F8B8-A0A5-4D4F-8AED-F442D46FC675}"/>
                </a:ext>
              </a:extLst>
            </p:cNvPr>
            <p:cNvSpPr/>
            <p:nvPr/>
          </p:nvSpPr>
          <p:spPr>
            <a:xfrm rot="13571330" flipV="1">
              <a:off x="5400565" y="438798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Flowchart: Off-page Connector 36">
              <a:extLst>
                <a:ext uri="{FF2B5EF4-FFF2-40B4-BE49-F238E27FC236}">
                  <a16:creationId xmlns:a16="http://schemas.microsoft.com/office/drawing/2014/main" id="{85AE665D-A69C-446C-8BDF-302D525AAA6E}"/>
                </a:ext>
              </a:extLst>
            </p:cNvPr>
            <p:cNvSpPr/>
            <p:nvPr/>
          </p:nvSpPr>
          <p:spPr>
            <a:xfrm rot="8171330" flipV="1">
              <a:off x="6802002" y="436938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Flowchart: Off-page Connector 37">
              <a:extLst>
                <a:ext uri="{FF2B5EF4-FFF2-40B4-BE49-F238E27FC236}">
                  <a16:creationId xmlns:a16="http://schemas.microsoft.com/office/drawing/2014/main" id="{AF3E62D3-FA6D-4828-8333-F77FE35AA4F6}"/>
                </a:ext>
              </a:extLst>
            </p:cNvPr>
            <p:cNvSpPr/>
            <p:nvPr/>
          </p:nvSpPr>
          <p:spPr>
            <a:xfrm rot="18971330" flipV="1">
              <a:off x="5419002" y="293957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Flowchart: Off-page Connector 38">
              <a:extLst>
                <a:ext uri="{FF2B5EF4-FFF2-40B4-BE49-F238E27FC236}">
                  <a16:creationId xmlns:a16="http://schemas.microsoft.com/office/drawing/2014/main" id="{2C1631F8-AC16-442B-BC29-F507EAED17F4}"/>
                </a:ext>
              </a:extLst>
            </p:cNvPr>
            <p:cNvSpPr/>
            <p:nvPr/>
          </p:nvSpPr>
          <p:spPr>
            <a:xfrm rot="1399591" flipV="1">
              <a:off x="6504916" y="272626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Flowchart: Off-page Connector 39">
              <a:extLst>
                <a:ext uri="{FF2B5EF4-FFF2-40B4-BE49-F238E27FC236}">
                  <a16:creationId xmlns:a16="http://schemas.microsoft.com/office/drawing/2014/main" id="{5D4C8BE7-1DAB-40D9-B85D-0A6561DCB414}"/>
                </a:ext>
              </a:extLst>
            </p:cNvPr>
            <p:cNvSpPr/>
            <p:nvPr/>
          </p:nvSpPr>
          <p:spPr>
            <a:xfrm rot="12199591" flipV="1">
              <a:off x="5715200" y="460311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Flowchart: Off-page Connector 40">
              <a:extLst>
                <a:ext uri="{FF2B5EF4-FFF2-40B4-BE49-F238E27FC236}">
                  <a16:creationId xmlns:a16="http://schemas.microsoft.com/office/drawing/2014/main" id="{52A1FD58-4CA8-47AC-B055-D543EF21B13E}"/>
                </a:ext>
              </a:extLst>
            </p:cNvPr>
            <p:cNvSpPr/>
            <p:nvPr/>
          </p:nvSpPr>
          <p:spPr>
            <a:xfrm rot="6799591" flipV="1">
              <a:off x="7009211" y="405883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Flowchart: Off-page Connector 41">
              <a:extLst>
                <a:ext uri="{FF2B5EF4-FFF2-40B4-BE49-F238E27FC236}">
                  <a16:creationId xmlns:a16="http://schemas.microsoft.com/office/drawing/2014/main" id="{0274C4F6-5EA9-4135-B44C-83FAE75CD4BB}"/>
                </a:ext>
              </a:extLst>
            </p:cNvPr>
            <p:cNvSpPr/>
            <p:nvPr/>
          </p:nvSpPr>
          <p:spPr>
            <a:xfrm rot="17599591" flipV="1">
              <a:off x="5209434" y="3276549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Flowchart: Off-page Connector 42">
              <a:extLst>
                <a:ext uri="{FF2B5EF4-FFF2-40B4-BE49-F238E27FC236}">
                  <a16:creationId xmlns:a16="http://schemas.microsoft.com/office/drawing/2014/main" id="{63D17DEA-3C41-4C9D-B021-333536B67D7E}"/>
                </a:ext>
              </a:extLst>
            </p:cNvPr>
            <p:cNvSpPr/>
            <p:nvPr/>
          </p:nvSpPr>
          <p:spPr>
            <a:xfrm flipV="1">
              <a:off x="6108450" y="264306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Flowchart: Off-page Connector 43">
              <a:extLst>
                <a:ext uri="{FF2B5EF4-FFF2-40B4-BE49-F238E27FC236}">
                  <a16:creationId xmlns:a16="http://schemas.microsoft.com/office/drawing/2014/main" id="{66ABCCDF-EA7A-48B1-864F-A2BA69E7BF86}"/>
                </a:ext>
              </a:extLst>
            </p:cNvPr>
            <p:cNvSpPr/>
            <p:nvPr/>
          </p:nvSpPr>
          <p:spPr>
            <a:xfrm rot="10800000" flipV="1">
              <a:off x="6105741" y="46721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Flowchart: Off-page Connector 44">
              <a:extLst>
                <a:ext uri="{FF2B5EF4-FFF2-40B4-BE49-F238E27FC236}">
                  <a16:creationId xmlns:a16="http://schemas.microsoft.com/office/drawing/2014/main" id="{C3909557-3B39-406C-9E1F-5A9646A60C67}"/>
                </a:ext>
              </a:extLst>
            </p:cNvPr>
            <p:cNvSpPr/>
            <p:nvPr/>
          </p:nvSpPr>
          <p:spPr>
            <a:xfrm rot="5400000" flipV="1">
              <a:off x="7123683" y="3668543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Flowchart: Off-page Connector 45">
              <a:extLst>
                <a:ext uri="{FF2B5EF4-FFF2-40B4-BE49-F238E27FC236}">
                  <a16:creationId xmlns:a16="http://schemas.microsoft.com/office/drawing/2014/main" id="{2D77198C-231A-429C-AB95-0A3CCF747B1E}"/>
                </a:ext>
              </a:extLst>
            </p:cNvPr>
            <p:cNvSpPr/>
            <p:nvPr/>
          </p:nvSpPr>
          <p:spPr>
            <a:xfrm rot="16200000" flipV="1">
              <a:off x="5108151" y="3672357"/>
              <a:ext cx="85600" cy="587407"/>
            </a:xfrm>
            <a:prstGeom prst="flowChartOffpageConnector">
              <a:avLst/>
            </a:prstGeom>
            <a:solidFill>
              <a:schemeClr val="bg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6F5C3F-13A1-4D32-A7E0-09709FF9F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85" t="26614" b="54599"/>
            <a:stretch/>
          </p:blipFill>
          <p:spPr>
            <a:xfrm>
              <a:off x="5744604" y="3505200"/>
              <a:ext cx="808596" cy="946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70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2061A7-EA1F-4D07-A5AB-32967406F43E}"/>
              </a:ext>
            </a:extLst>
          </p:cNvPr>
          <p:cNvGrpSpPr/>
          <p:nvPr/>
        </p:nvGrpSpPr>
        <p:grpSpPr>
          <a:xfrm>
            <a:off x="3233505" y="1068582"/>
            <a:ext cx="5820632" cy="5829398"/>
            <a:chOff x="3232752" y="683025"/>
            <a:chExt cx="4727243" cy="467930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D94D82E-A268-410F-A639-A4D8986C9F5F}"/>
                </a:ext>
              </a:extLst>
            </p:cNvPr>
            <p:cNvSpPr/>
            <p:nvPr/>
          </p:nvSpPr>
          <p:spPr>
            <a:xfrm rot="10151330">
              <a:off x="3561384" y="1079576"/>
              <a:ext cx="4038600" cy="388620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2E99F8-4348-46E8-B82F-4B2A154902C0}"/>
                </a:ext>
              </a:extLst>
            </p:cNvPr>
            <p:cNvSpPr/>
            <p:nvPr/>
          </p:nvSpPr>
          <p:spPr>
            <a:xfrm rot="11471330">
              <a:off x="4108906" y="1599230"/>
              <a:ext cx="2943686" cy="284398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Flowchart: Off-page Connector 12">
              <a:extLst>
                <a:ext uri="{FF2B5EF4-FFF2-40B4-BE49-F238E27FC236}">
                  <a16:creationId xmlns:a16="http://schemas.microsoft.com/office/drawing/2014/main" id="{5C9C173D-5A80-43DE-99D5-2500497BB7F6}"/>
                </a:ext>
              </a:extLst>
            </p:cNvPr>
            <p:cNvSpPr/>
            <p:nvPr/>
          </p:nvSpPr>
          <p:spPr>
            <a:xfrm rot="11471330" flipV="1">
              <a:off x="5158809" y="424482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9BF6BCF1-7624-4EFE-878D-9BD477243DEF}"/>
                </a:ext>
              </a:extLst>
            </p:cNvPr>
            <p:cNvSpPr/>
            <p:nvPr/>
          </p:nvSpPr>
          <p:spPr>
            <a:xfrm rot="671330" flipV="1">
              <a:off x="5878482" y="73994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Flowchart: Off-page Connector 14">
              <a:extLst>
                <a:ext uri="{FF2B5EF4-FFF2-40B4-BE49-F238E27FC236}">
                  <a16:creationId xmlns:a16="http://schemas.microsoft.com/office/drawing/2014/main" id="{55387721-3AEE-4B65-AC3C-358709D5F311}"/>
                </a:ext>
              </a:extLst>
            </p:cNvPr>
            <p:cNvSpPr/>
            <p:nvPr/>
          </p:nvSpPr>
          <p:spPr>
            <a:xfrm rot="16871330" flipV="1">
              <a:off x="3742225" y="217806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Flowchart: Off-page Connector 15">
              <a:extLst>
                <a:ext uri="{FF2B5EF4-FFF2-40B4-BE49-F238E27FC236}">
                  <a16:creationId xmlns:a16="http://schemas.microsoft.com/office/drawing/2014/main" id="{6633E3FE-9604-492A-BFA1-B946AA8B3CB3}"/>
                </a:ext>
              </a:extLst>
            </p:cNvPr>
            <p:cNvSpPr/>
            <p:nvPr/>
          </p:nvSpPr>
          <p:spPr>
            <a:xfrm rot="6071330" flipV="1">
              <a:off x="7255553" y="28730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Flowchart: Off-page Connector 17">
              <a:extLst>
                <a:ext uri="{FF2B5EF4-FFF2-40B4-BE49-F238E27FC236}">
                  <a16:creationId xmlns:a16="http://schemas.microsoft.com/office/drawing/2014/main" id="{4CAE0EA1-B8FD-4F26-8367-F5ABA6E8395C}"/>
                </a:ext>
              </a:extLst>
            </p:cNvPr>
            <p:cNvSpPr/>
            <p:nvPr/>
          </p:nvSpPr>
          <p:spPr>
            <a:xfrm rot="8771330" flipV="1">
              <a:off x="6552701" y="39869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Flowchart: Off-page Connector 18">
              <a:extLst>
                <a:ext uri="{FF2B5EF4-FFF2-40B4-BE49-F238E27FC236}">
                  <a16:creationId xmlns:a16="http://schemas.microsoft.com/office/drawing/2014/main" id="{E1641CD2-6DE6-4C3A-98BD-75F7EC375DD8}"/>
                </a:ext>
              </a:extLst>
            </p:cNvPr>
            <p:cNvSpPr/>
            <p:nvPr/>
          </p:nvSpPr>
          <p:spPr>
            <a:xfrm rot="19571330" flipV="1">
              <a:off x="4508031" y="9872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Flowchart: Off-page Connector 19">
              <a:extLst>
                <a:ext uri="{FF2B5EF4-FFF2-40B4-BE49-F238E27FC236}">
                  <a16:creationId xmlns:a16="http://schemas.microsoft.com/office/drawing/2014/main" id="{4391E921-AF6E-4071-A956-11AF803C8A9E}"/>
                </a:ext>
              </a:extLst>
            </p:cNvPr>
            <p:cNvSpPr/>
            <p:nvPr/>
          </p:nvSpPr>
          <p:spPr>
            <a:xfrm rot="14171330" flipV="1">
              <a:off x="4010244" y="34926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BA601E29-69A8-4574-80B3-A48BE933E239}"/>
                </a:ext>
              </a:extLst>
            </p:cNvPr>
            <p:cNvSpPr/>
            <p:nvPr/>
          </p:nvSpPr>
          <p:spPr>
            <a:xfrm rot="3371330" flipV="1">
              <a:off x="7017596" y="151097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Flowchart: Off-page Connector 21">
              <a:extLst>
                <a:ext uri="{FF2B5EF4-FFF2-40B4-BE49-F238E27FC236}">
                  <a16:creationId xmlns:a16="http://schemas.microsoft.com/office/drawing/2014/main" id="{3E8E2623-9687-45AE-8B72-8C6BC4405020}"/>
                </a:ext>
              </a:extLst>
            </p:cNvPr>
            <p:cNvSpPr/>
            <p:nvPr/>
          </p:nvSpPr>
          <p:spPr>
            <a:xfrm rot="7451330" flipV="1">
              <a:off x="6957466" y="347630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id="{911BA6CB-AB5D-4AA3-8D7B-F0F90FE28A49}"/>
                </a:ext>
              </a:extLst>
            </p:cNvPr>
            <p:cNvSpPr/>
            <p:nvPr/>
          </p:nvSpPr>
          <p:spPr>
            <a:xfrm rot="12851330" flipV="1">
              <a:off x="4505397" y="40079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Off-page Connector 23">
              <a:extLst>
                <a:ext uri="{FF2B5EF4-FFF2-40B4-BE49-F238E27FC236}">
                  <a16:creationId xmlns:a16="http://schemas.microsoft.com/office/drawing/2014/main" id="{E341A86B-6275-41D7-BB98-6710F37543AD}"/>
                </a:ext>
              </a:extLst>
            </p:cNvPr>
            <p:cNvSpPr/>
            <p:nvPr/>
          </p:nvSpPr>
          <p:spPr>
            <a:xfrm rot="18251330" flipV="1">
              <a:off x="4053005" y="14973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DDA5AA66-DDC3-49E2-A9C7-631ECF5A39F3}"/>
                </a:ext>
              </a:extLst>
            </p:cNvPr>
            <p:cNvSpPr/>
            <p:nvPr/>
          </p:nvSpPr>
          <p:spPr>
            <a:xfrm rot="2051330" flipV="1">
              <a:off x="6555335" y="97878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Off-page Connector 25">
              <a:extLst>
                <a:ext uri="{FF2B5EF4-FFF2-40B4-BE49-F238E27FC236}">
                  <a16:creationId xmlns:a16="http://schemas.microsoft.com/office/drawing/2014/main" id="{B129AEBD-5A5B-43C0-A974-C374342BCC84}"/>
                </a:ext>
              </a:extLst>
            </p:cNvPr>
            <p:cNvSpPr/>
            <p:nvPr/>
          </p:nvSpPr>
          <p:spPr>
            <a:xfrm rot="4751330" flipV="1">
              <a:off x="7322257" y="21511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Flowchart: Off-page Connector 26">
              <a:extLst>
                <a:ext uri="{FF2B5EF4-FFF2-40B4-BE49-F238E27FC236}">
                  <a16:creationId xmlns:a16="http://schemas.microsoft.com/office/drawing/2014/main" id="{C1992AD9-E3B0-4EC8-8EC8-969795852622}"/>
                </a:ext>
              </a:extLst>
            </p:cNvPr>
            <p:cNvSpPr/>
            <p:nvPr/>
          </p:nvSpPr>
          <p:spPr>
            <a:xfrm rot="10151330" flipV="1">
              <a:off x="5861858" y="426456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Flowchart: Off-page Connector 27">
              <a:extLst>
                <a:ext uri="{FF2B5EF4-FFF2-40B4-BE49-F238E27FC236}">
                  <a16:creationId xmlns:a16="http://schemas.microsoft.com/office/drawing/2014/main" id="{91E20E34-C955-43C2-85F9-898C5DC529C4}"/>
                </a:ext>
              </a:extLst>
            </p:cNvPr>
            <p:cNvSpPr/>
            <p:nvPr/>
          </p:nvSpPr>
          <p:spPr>
            <a:xfrm rot="15551330" flipV="1">
              <a:off x="3734562" y="282582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C4E5555A-6286-4EFB-8C92-91E9A4364A2F}"/>
                </a:ext>
              </a:extLst>
            </p:cNvPr>
            <p:cNvSpPr/>
            <p:nvPr/>
          </p:nvSpPr>
          <p:spPr>
            <a:xfrm rot="20951330" flipV="1">
              <a:off x="5164456" y="7420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Flowchart: Off-page Connector 29">
              <a:extLst>
                <a:ext uri="{FF2B5EF4-FFF2-40B4-BE49-F238E27FC236}">
                  <a16:creationId xmlns:a16="http://schemas.microsoft.com/office/drawing/2014/main" id="{ADD7E8E7-0ED8-44D0-8AA8-9E3AFC179E79}"/>
                </a:ext>
              </a:extLst>
            </p:cNvPr>
            <p:cNvSpPr/>
            <p:nvPr/>
          </p:nvSpPr>
          <p:spPr>
            <a:xfrm rot="14891330" flipV="1">
              <a:off x="3818540" y="316630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Flowchart: Off-page Connector 30">
              <a:extLst>
                <a:ext uri="{FF2B5EF4-FFF2-40B4-BE49-F238E27FC236}">
                  <a16:creationId xmlns:a16="http://schemas.microsoft.com/office/drawing/2014/main" id="{96DA7EDB-F429-4AEA-ACF5-602384632472}"/>
                </a:ext>
              </a:extLst>
            </p:cNvPr>
            <p:cNvSpPr/>
            <p:nvPr/>
          </p:nvSpPr>
          <p:spPr>
            <a:xfrm rot="4091330" flipV="1">
              <a:off x="7224783" y="17985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Flowchart: Off-page Connector 31">
              <a:extLst>
                <a:ext uri="{FF2B5EF4-FFF2-40B4-BE49-F238E27FC236}">
                  <a16:creationId xmlns:a16="http://schemas.microsoft.com/office/drawing/2014/main" id="{E8997FE0-C244-4DC4-84AC-32128C077C0C}"/>
                </a:ext>
              </a:extLst>
            </p:cNvPr>
            <p:cNvSpPr/>
            <p:nvPr/>
          </p:nvSpPr>
          <p:spPr>
            <a:xfrm rot="9491330" flipV="1">
              <a:off x="6225111" y="415416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Flowchart: Off-page Connector 32">
              <a:extLst>
                <a:ext uri="{FF2B5EF4-FFF2-40B4-BE49-F238E27FC236}">
                  <a16:creationId xmlns:a16="http://schemas.microsoft.com/office/drawing/2014/main" id="{EC7F4E51-B9AD-4CB0-A513-DCE2A5E13426}"/>
                </a:ext>
              </a:extLst>
            </p:cNvPr>
            <p:cNvSpPr/>
            <p:nvPr/>
          </p:nvSpPr>
          <p:spPr>
            <a:xfrm rot="20291330" flipV="1">
              <a:off x="4840126" y="8275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Flowchart: Off-page Connector 33">
              <a:extLst>
                <a:ext uri="{FF2B5EF4-FFF2-40B4-BE49-F238E27FC236}">
                  <a16:creationId xmlns:a16="http://schemas.microsoft.com/office/drawing/2014/main" id="{A4CFBE6C-65B3-4592-93DC-46B1390E8C95}"/>
                </a:ext>
              </a:extLst>
            </p:cNvPr>
            <p:cNvSpPr/>
            <p:nvPr/>
          </p:nvSpPr>
          <p:spPr>
            <a:xfrm rot="2771330" flipV="1">
              <a:off x="6849436" y="120718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72B507F9-6100-4A6C-8B90-8D4A5ABA035D}"/>
                </a:ext>
              </a:extLst>
            </p:cNvPr>
            <p:cNvSpPr/>
            <p:nvPr/>
          </p:nvSpPr>
          <p:spPr>
            <a:xfrm rot="13571330" flipV="1">
              <a:off x="4221010" y="377913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Flowchart: Off-page Connector 35">
              <a:extLst>
                <a:ext uri="{FF2B5EF4-FFF2-40B4-BE49-F238E27FC236}">
                  <a16:creationId xmlns:a16="http://schemas.microsoft.com/office/drawing/2014/main" id="{C1B7EE8F-A65D-48B1-93D6-55D18128B8AF}"/>
                </a:ext>
              </a:extLst>
            </p:cNvPr>
            <p:cNvSpPr/>
            <p:nvPr/>
          </p:nvSpPr>
          <p:spPr>
            <a:xfrm rot="8171330" flipV="1">
              <a:off x="6764655" y="375652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Flowchart: Off-page Connector 36">
              <a:extLst>
                <a:ext uri="{FF2B5EF4-FFF2-40B4-BE49-F238E27FC236}">
                  <a16:creationId xmlns:a16="http://schemas.microsoft.com/office/drawing/2014/main" id="{AAD67850-AA87-48E4-A879-E9515F0A50BA}"/>
                </a:ext>
              </a:extLst>
            </p:cNvPr>
            <p:cNvSpPr/>
            <p:nvPr/>
          </p:nvSpPr>
          <p:spPr>
            <a:xfrm rot="18971330" flipV="1">
              <a:off x="4252965" y="121093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Flowchart: Off-page Connector 37">
              <a:extLst>
                <a:ext uri="{FF2B5EF4-FFF2-40B4-BE49-F238E27FC236}">
                  <a16:creationId xmlns:a16="http://schemas.microsoft.com/office/drawing/2014/main" id="{91F19366-A773-478E-A1F8-7F4427F2D1C5}"/>
                </a:ext>
              </a:extLst>
            </p:cNvPr>
            <p:cNvSpPr/>
            <p:nvPr/>
          </p:nvSpPr>
          <p:spPr>
            <a:xfrm rot="1399591" flipV="1">
              <a:off x="6225111" y="83115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Flowchart: Off-page Connector 38">
              <a:extLst>
                <a:ext uri="{FF2B5EF4-FFF2-40B4-BE49-F238E27FC236}">
                  <a16:creationId xmlns:a16="http://schemas.microsoft.com/office/drawing/2014/main" id="{429BE440-D380-4CE7-B115-932832DC5A54}"/>
                </a:ext>
              </a:extLst>
            </p:cNvPr>
            <p:cNvSpPr/>
            <p:nvPr/>
          </p:nvSpPr>
          <p:spPr>
            <a:xfrm rot="12199591" flipV="1">
              <a:off x="4790894" y="417264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Flowchart: Off-page Connector 39">
              <a:extLst>
                <a:ext uri="{FF2B5EF4-FFF2-40B4-BE49-F238E27FC236}">
                  <a16:creationId xmlns:a16="http://schemas.microsoft.com/office/drawing/2014/main" id="{5CE9A15E-4A4A-46CE-85AF-E041BF05D98F}"/>
                </a:ext>
              </a:extLst>
            </p:cNvPr>
            <p:cNvSpPr/>
            <p:nvPr/>
          </p:nvSpPr>
          <p:spPr>
            <a:xfrm rot="6799591" flipV="1">
              <a:off x="7142500" y="31931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Flowchart: Off-page Connector 40">
              <a:extLst>
                <a:ext uri="{FF2B5EF4-FFF2-40B4-BE49-F238E27FC236}">
                  <a16:creationId xmlns:a16="http://schemas.microsoft.com/office/drawing/2014/main" id="{09ACC580-B9ED-4002-97EE-019CDE6BBD55}"/>
                </a:ext>
              </a:extLst>
            </p:cNvPr>
            <p:cNvSpPr/>
            <p:nvPr/>
          </p:nvSpPr>
          <p:spPr>
            <a:xfrm rot="17599591" flipV="1">
              <a:off x="3873894" y="180036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Flowchart: Off-page Connector 41">
              <a:extLst>
                <a:ext uri="{FF2B5EF4-FFF2-40B4-BE49-F238E27FC236}">
                  <a16:creationId xmlns:a16="http://schemas.microsoft.com/office/drawing/2014/main" id="{3F44C950-3C18-4C98-BAC2-12382DD7602A}"/>
                </a:ext>
              </a:extLst>
            </p:cNvPr>
            <p:cNvSpPr/>
            <p:nvPr/>
          </p:nvSpPr>
          <p:spPr>
            <a:xfrm flipV="1">
              <a:off x="5505083" y="68302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Flowchart: Off-page Connector 42">
              <a:extLst>
                <a:ext uri="{FF2B5EF4-FFF2-40B4-BE49-F238E27FC236}">
                  <a16:creationId xmlns:a16="http://schemas.microsoft.com/office/drawing/2014/main" id="{AFF92924-3EB1-4791-91DA-A72C012BFE1A}"/>
                </a:ext>
              </a:extLst>
            </p:cNvPr>
            <p:cNvSpPr/>
            <p:nvPr/>
          </p:nvSpPr>
          <p:spPr>
            <a:xfrm rot="10800000" flipV="1">
              <a:off x="5500163" y="42955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Flowchart: Off-page Connector 43">
              <a:extLst>
                <a:ext uri="{FF2B5EF4-FFF2-40B4-BE49-F238E27FC236}">
                  <a16:creationId xmlns:a16="http://schemas.microsoft.com/office/drawing/2014/main" id="{9F1A877A-D73B-4A87-8397-A415CE2B80FF}"/>
                </a:ext>
              </a:extLst>
            </p:cNvPr>
            <p:cNvSpPr/>
            <p:nvPr/>
          </p:nvSpPr>
          <p:spPr>
            <a:xfrm rot="5400000" flipV="1">
              <a:off x="7350395" y="249826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Flowchart: Off-page Connector 44">
              <a:extLst>
                <a:ext uri="{FF2B5EF4-FFF2-40B4-BE49-F238E27FC236}">
                  <a16:creationId xmlns:a16="http://schemas.microsoft.com/office/drawing/2014/main" id="{14653C3D-77B9-4447-BFCA-4FEDB42B8124}"/>
                </a:ext>
              </a:extLst>
            </p:cNvPr>
            <p:cNvSpPr/>
            <p:nvPr/>
          </p:nvSpPr>
          <p:spPr>
            <a:xfrm rot="16200000" flipV="1">
              <a:off x="3689952" y="250505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67D-A704-4B7F-9A27-73F43E5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6837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F9E781-0E04-4032-AA3C-5F7D794E1C01}"/>
              </a:ext>
            </a:extLst>
          </p:cNvPr>
          <p:cNvSpPr txBox="1">
            <a:spLocks/>
          </p:cNvSpPr>
          <p:nvPr/>
        </p:nvSpPr>
        <p:spPr>
          <a:xfrm>
            <a:off x="124075" y="22402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6F5C3F-13A1-4D32-A7E0-09709FF9F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5" t="26614" b="54599"/>
          <a:stretch/>
        </p:blipFill>
        <p:spPr>
          <a:xfrm>
            <a:off x="5744604" y="3505200"/>
            <a:ext cx="808596" cy="94664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C4F71-6DB9-4A18-B9C3-3997D27F696F}"/>
              </a:ext>
            </a:extLst>
          </p:cNvPr>
          <p:cNvGrpSpPr/>
          <p:nvPr/>
        </p:nvGrpSpPr>
        <p:grpSpPr>
          <a:xfrm>
            <a:off x="4857247" y="2643063"/>
            <a:ext cx="2602940" cy="2628271"/>
            <a:chOff x="3232752" y="683025"/>
            <a:chExt cx="4727243" cy="467930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41F5B8-B781-4922-9F48-8DD1EE12551D}"/>
                </a:ext>
              </a:extLst>
            </p:cNvPr>
            <p:cNvSpPr/>
            <p:nvPr/>
          </p:nvSpPr>
          <p:spPr>
            <a:xfrm rot="10151330">
              <a:off x="3561384" y="1079576"/>
              <a:ext cx="4038600" cy="388620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5E2EEDE-CAF6-4EAC-914F-F109C906918D}"/>
                </a:ext>
              </a:extLst>
            </p:cNvPr>
            <p:cNvSpPr/>
            <p:nvPr/>
          </p:nvSpPr>
          <p:spPr>
            <a:xfrm rot="11471330">
              <a:off x="4108906" y="1599230"/>
              <a:ext cx="2943686" cy="284398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Flowchart: Off-page Connector 48">
              <a:extLst>
                <a:ext uri="{FF2B5EF4-FFF2-40B4-BE49-F238E27FC236}">
                  <a16:creationId xmlns:a16="http://schemas.microsoft.com/office/drawing/2014/main" id="{1CB7D649-0C54-4711-A090-C933066BA0E4}"/>
                </a:ext>
              </a:extLst>
            </p:cNvPr>
            <p:cNvSpPr/>
            <p:nvPr/>
          </p:nvSpPr>
          <p:spPr>
            <a:xfrm rot="11471330" flipV="1">
              <a:off x="5158809" y="424482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Flowchart: Off-page Connector 49">
              <a:extLst>
                <a:ext uri="{FF2B5EF4-FFF2-40B4-BE49-F238E27FC236}">
                  <a16:creationId xmlns:a16="http://schemas.microsoft.com/office/drawing/2014/main" id="{112ABD35-E815-41D5-97FA-C1D1B682D013}"/>
                </a:ext>
              </a:extLst>
            </p:cNvPr>
            <p:cNvSpPr/>
            <p:nvPr/>
          </p:nvSpPr>
          <p:spPr>
            <a:xfrm rot="671330" flipV="1">
              <a:off x="5878482" y="73994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Flowchart: Off-page Connector 50">
              <a:extLst>
                <a:ext uri="{FF2B5EF4-FFF2-40B4-BE49-F238E27FC236}">
                  <a16:creationId xmlns:a16="http://schemas.microsoft.com/office/drawing/2014/main" id="{6412E61D-F52A-4C03-BB73-510A27296020}"/>
                </a:ext>
              </a:extLst>
            </p:cNvPr>
            <p:cNvSpPr/>
            <p:nvPr/>
          </p:nvSpPr>
          <p:spPr>
            <a:xfrm rot="16871330" flipV="1">
              <a:off x="3742225" y="217806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" name="Flowchart: Off-page Connector 51">
              <a:extLst>
                <a:ext uri="{FF2B5EF4-FFF2-40B4-BE49-F238E27FC236}">
                  <a16:creationId xmlns:a16="http://schemas.microsoft.com/office/drawing/2014/main" id="{D2BF1321-E90A-4E05-B22A-76BFE6242AFC}"/>
                </a:ext>
              </a:extLst>
            </p:cNvPr>
            <p:cNvSpPr/>
            <p:nvPr/>
          </p:nvSpPr>
          <p:spPr>
            <a:xfrm rot="6071330" flipV="1">
              <a:off x="7255553" y="28730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Flowchart: Off-page Connector 52">
              <a:extLst>
                <a:ext uri="{FF2B5EF4-FFF2-40B4-BE49-F238E27FC236}">
                  <a16:creationId xmlns:a16="http://schemas.microsoft.com/office/drawing/2014/main" id="{534B0B49-7194-4BFE-BFE7-A9CDD3F49E24}"/>
                </a:ext>
              </a:extLst>
            </p:cNvPr>
            <p:cNvSpPr/>
            <p:nvPr/>
          </p:nvSpPr>
          <p:spPr>
            <a:xfrm rot="8771330" flipV="1">
              <a:off x="6552701" y="39869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Flowchart: Off-page Connector 53">
              <a:extLst>
                <a:ext uri="{FF2B5EF4-FFF2-40B4-BE49-F238E27FC236}">
                  <a16:creationId xmlns:a16="http://schemas.microsoft.com/office/drawing/2014/main" id="{8DF656A0-FF9B-461C-AC8B-B57DCE651B46}"/>
                </a:ext>
              </a:extLst>
            </p:cNvPr>
            <p:cNvSpPr/>
            <p:nvPr/>
          </p:nvSpPr>
          <p:spPr>
            <a:xfrm rot="19571330" flipV="1">
              <a:off x="4508031" y="9872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Flowchart: Off-page Connector 54">
              <a:extLst>
                <a:ext uri="{FF2B5EF4-FFF2-40B4-BE49-F238E27FC236}">
                  <a16:creationId xmlns:a16="http://schemas.microsoft.com/office/drawing/2014/main" id="{16868BA8-981A-48B0-A511-0F01FEA8BF0A}"/>
                </a:ext>
              </a:extLst>
            </p:cNvPr>
            <p:cNvSpPr/>
            <p:nvPr/>
          </p:nvSpPr>
          <p:spPr>
            <a:xfrm rot="14171330" flipV="1">
              <a:off x="4010244" y="34926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Flowchart: Off-page Connector 55">
              <a:extLst>
                <a:ext uri="{FF2B5EF4-FFF2-40B4-BE49-F238E27FC236}">
                  <a16:creationId xmlns:a16="http://schemas.microsoft.com/office/drawing/2014/main" id="{391B672E-9809-4B8D-8C06-B23592785556}"/>
                </a:ext>
              </a:extLst>
            </p:cNvPr>
            <p:cNvSpPr/>
            <p:nvPr/>
          </p:nvSpPr>
          <p:spPr>
            <a:xfrm rot="3371330" flipV="1">
              <a:off x="7017596" y="151097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Flowchart: Off-page Connector 56">
              <a:extLst>
                <a:ext uri="{FF2B5EF4-FFF2-40B4-BE49-F238E27FC236}">
                  <a16:creationId xmlns:a16="http://schemas.microsoft.com/office/drawing/2014/main" id="{78BE940B-69EB-4DC9-8A1D-E27465088ACB}"/>
                </a:ext>
              </a:extLst>
            </p:cNvPr>
            <p:cNvSpPr/>
            <p:nvPr/>
          </p:nvSpPr>
          <p:spPr>
            <a:xfrm rot="7451330" flipV="1">
              <a:off x="6957466" y="347630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Flowchart: Off-page Connector 57">
              <a:extLst>
                <a:ext uri="{FF2B5EF4-FFF2-40B4-BE49-F238E27FC236}">
                  <a16:creationId xmlns:a16="http://schemas.microsoft.com/office/drawing/2014/main" id="{4BC62AC5-08EC-4AE4-B2EA-FAC539CAFB05}"/>
                </a:ext>
              </a:extLst>
            </p:cNvPr>
            <p:cNvSpPr/>
            <p:nvPr/>
          </p:nvSpPr>
          <p:spPr>
            <a:xfrm rot="12851330" flipV="1">
              <a:off x="4505397" y="40079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Flowchart: Off-page Connector 58">
              <a:extLst>
                <a:ext uri="{FF2B5EF4-FFF2-40B4-BE49-F238E27FC236}">
                  <a16:creationId xmlns:a16="http://schemas.microsoft.com/office/drawing/2014/main" id="{33181BDD-107A-4758-86B1-E2FFD3C6EB2A}"/>
                </a:ext>
              </a:extLst>
            </p:cNvPr>
            <p:cNvSpPr/>
            <p:nvPr/>
          </p:nvSpPr>
          <p:spPr>
            <a:xfrm rot="18251330" flipV="1">
              <a:off x="4053005" y="14973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0" name="Flowchart: Off-page Connector 59">
              <a:extLst>
                <a:ext uri="{FF2B5EF4-FFF2-40B4-BE49-F238E27FC236}">
                  <a16:creationId xmlns:a16="http://schemas.microsoft.com/office/drawing/2014/main" id="{819E408C-AC4C-42C4-867E-4760CF1BA2D0}"/>
                </a:ext>
              </a:extLst>
            </p:cNvPr>
            <p:cNvSpPr/>
            <p:nvPr/>
          </p:nvSpPr>
          <p:spPr>
            <a:xfrm rot="2051330" flipV="1">
              <a:off x="6555335" y="97878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Flowchart: Off-page Connector 60">
              <a:extLst>
                <a:ext uri="{FF2B5EF4-FFF2-40B4-BE49-F238E27FC236}">
                  <a16:creationId xmlns:a16="http://schemas.microsoft.com/office/drawing/2014/main" id="{0CE93605-D0AE-417A-9E73-72F77FC81BEC}"/>
                </a:ext>
              </a:extLst>
            </p:cNvPr>
            <p:cNvSpPr/>
            <p:nvPr/>
          </p:nvSpPr>
          <p:spPr>
            <a:xfrm rot="4751330" flipV="1">
              <a:off x="7322257" y="21511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Flowchart: Off-page Connector 61">
              <a:extLst>
                <a:ext uri="{FF2B5EF4-FFF2-40B4-BE49-F238E27FC236}">
                  <a16:creationId xmlns:a16="http://schemas.microsoft.com/office/drawing/2014/main" id="{DEA05D5E-1FB6-44F2-892B-89DDBC004A3A}"/>
                </a:ext>
              </a:extLst>
            </p:cNvPr>
            <p:cNvSpPr/>
            <p:nvPr/>
          </p:nvSpPr>
          <p:spPr>
            <a:xfrm rot="10151330" flipV="1">
              <a:off x="5861858" y="426456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Flowchart: Off-page Connector 62">
              <a:extLst>
                <a:ext uri="{FF2B5EF4-FFF2-40B4-BE49-F238E27FC236}">
                  <a16:creationId xmlns:a16="http://schemas.microsoft.com/office/drawing/2014/main" id="{140133FC-4DC0-41A4-ABB7-A34E45AE1F52}"/>
                </a:ext>
              </a:extLst>
            </p:cNvPr>
            <p:cNvSpPr/>
            <p:nvPr/>
          </p:nvSpPr>
          <p:spPr>
            <a:xfrm rot="15551330" flipV="1">
              <a:off x="3734562" y="282582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Flowchart: Off-page Connector 63">
              <a:extLst>
                <a:ext uri="{FF2B5EF4-FFF2-40B4-BE49-F238E27FC236}">
                  <a16:creationId xmlns:a16="http://schemas.microsoft.com/office/drawing/2014/main" id="{B5B2AB7B-7D4B-4749-A355-7F957078F346}"/>
                </a:ext>
              </a:extLst>
            </p:cNvPr>
            <p:cNvSpPr/>
            <p:nvPr/>
          </p:nvSpPr>
          <p:spPr>
            <a:xfrm rot="20951330" flipV="1">
              <a:off x="5164456" y="7420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Flowchart: Off-page Connector 64">
              <a:extLst>
                <a:ext uri="{FF2B5EF4-FFF2-40B4-BE49-F238E27FC236}">
                  <a16:creationId xmlns:a16="http://schemas.microsoft.com/office/drawing/2014/main" id="{FB19ABFE-7734-49AB-A7D0-18DB48AE65E1}"/>
                </a:ext>
              </a:extLst>
            </p:cNvPr>
            <p:cNvSpPr/>
            <p:nvPr/>
          </p:nvSpPr>
          <p:spPr>
            <a:xfrm rot="14891330" flipV="1">
              <a:off x="3818540" y="316630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Flowchart: Off-page Connector 65">
              <a:extLst>
                <a:ext uri="{FF2B5EF4-FFF2-40B4-BE49-F238E27FC236}">
                  <a16:creationId xmlns:a16="http://schemas.microsoft.com/office/drawing/2014/main" id="{193072A1-DB27-4F9F-A4BB-F4BEC683C8A3}"/>
                </a:ext>
              </a:extLst>
            </p:cNvPr>
            <p:cNvSpPr/>
            <p:nvPr/>
          </p:nvSpPr>
          <p:spPr>
            <a:xfrm rot="4091330" flipV="1">
              <a:off x="7224783" y="17985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Flowchart: Off-page Connector 66">
              <a:extLst>
                <a:ext uri="{FF2B5EF4-FFF2-40B4-BE49-F238E27FC236}">
                  <a16:creationId xmlns:a16="http://schemas.microsoft.com/office/drawing/2014/main" id="{EFEABF3B-AB4B-46DB-956B-F849B995AAA4}"/>
                </a:ext>
              </a:extLst>
            </p:cNvPr>
            <p:cNvSpPr/>
            <p:nvPr/>
          </p:nvSpPr>
          <p:spPr>
            <a:xfrm rot="9491330" flipV="1">
              <a:off x="6225111" y="415416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Flowchart: Off-page Connector 67">
              <a:extLst>
                <a:ext uri="{FF2B5EF4-FFF2-40B4-BE49-F238E27FC236}">
                  <a16:creationId xmlns:a16="http://schemas.microsoft.com/office/drawing/2014/main" id="{F919812B-5BDD-4A28-A854-163C58F4F9BE}"/>
                </a:ext>
              </a:extLst>
            </p:cNvPr>
            <p:cNvSpPr/>
            <p:nvPr/>
          </p:nvSpPr>
          <p:spPr>
            <a:xfrm rot="20291330" flipV="1">
              <a:off x="4840126" y="8275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Flowchart: Off-page Connector 68">
              <a:extLst>
                <a:ext uri="{FF2B5EF4-FFF2-40B4-BE49-F238E27FC236}">
                  <a16:creationId xmlns:a16="http://schemas.microsoft.com/office/drawing/2014/main" id="{688B93EE-3F5A-4CAE-9AF0-AEB2C51EB24F}"/>
                </a:ext>
              </a:extLst>
            </p:cNvPr>
            <p:cNvSpPr/>
            <p:nvPr/>
          </p:nvSpPr>
          <p:spPr>
            <a:xfrm rot="2771330" flipV="1">
              <a:off x="6849436" y="120718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Flowchart: Off-page Connector 69">
              <a:extLst>
                <a:ext uri="{FF2B5EF4-FFF2-40B4-BE49-F238E27FC236}">
                  <a16:creationId xmlns:a16="http://schemas.microsoft.com/office/drawing/2014/main" id="{5AA0B600-21CA-4E36-8406-453A90075037}"/>
                </a:ext>
              </a:extLst>
            </p:cNvPr>
            <p:cNvSpPr/>
            <p:nvPr/>
          </p:nvSpPr>
          <p:spPr>
            <a:xfrm rot="13571330" flipV="1">
              <a:off x="4221010" y="377913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" name="Flowchart: Off-page Connector 70">
              <a:extLst>
                <a:ext uri="{FF2B5EF4-FFF2-40B4-BE49-F238E27FC236}">
                  <a16:creationId xmlns:a16="http://schemas.microsoft.com/office/drawing/2014/main" id="{327819AD-8F22-405E-A993-675C7D115C26}"/>
                </a:ext>
              </a:extLst>
            </p:cNvPr>
            <p:cNvSpPr/>
            <p:nvPr/>
          </p:nvSpPr>
          <p:spPr>
            <a:xfrm rot="8171330" flipV="1">
              <a:off x="6764655" y="375652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Flowchart: Off-page Connector 71">
              <a:extLst>
                <a:ext uri="{FF2B5EF4-FFF2-40B4-BE49-F238E27FC236}">
                  <a16:creationId xmlns:a16="http://schemas.microsoft.com/office/drawing/2014/main" id="{DF1FB863-ECB8-4BE1-B1B0-8D14A87B5745}"/>
                </a:ext>
              </a:extLst>
            </p:cNvPr>
            <p:cNvSpPr/>
            <p:nvPr/>
          </p:nvSpPr>
          <p:spPr>
            <a:xfrm rot="18971330" flipV="1">
              <a:off x="4252965" y="121093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Off-page Connector 72">
              <a:extLst>
                <a:ext uri="{FF2B5EF4-FFF2-40B4-BE49-F238E27FC236}">
                  <a16:creationId xmlns:a16="http://schemas.microsoft.com/office/drawing/2014/main" id="{9C828987-A5EC-442D-9E2F-B4656205877E}"/>
                </a:ext>
              </a:extLst>
            </p:cNvPr>
            <p:cNvSpPr/>
            <p:nvPr/>
          </p:nvSpPr>
          <p:spPr>
            <a:xfrm rot="1399591" flipV="1">
              <a:off x="6225111" y="83115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Flowchart: Off-page Connector 73">
              <a:extLst>
                <a:ext uri="{FF2B5EF4-FFF2-40B4-BE49-F238E27FC236}">
                  <a16:creationId xmlns:a16="http://schemas.microsoft.com/office/drawing/2014/main" id="{9FA13CD0-BE56-46A7-9A8B-E79F7C9FFB33}"/>
                </a:ext>
              </a:extLst>
            </p:cNvPr>
            <p:cNvSpPr/>
            <p:nvPr/>
          </p:nvSpPr>
          <p:spPr>
            <a:xfrm rot="12199591" flipV="1">
              <a:off x="4790894" y="417264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Flowchart: Off-page Connector 74">
              <a:extLst>
                <a:ext uri="{FF2B5EF4-FFF2-40B4-BE49-F238E27FC236}">
                  <a16:creationId xmlns:a16="http://schemas.microsoft.com/office/drawing/2014/main" id="{17BAD897-48B9-4031-A00E-4249F7D2206B}"/>
                </a:ext>
              </a:extLst>
            </p:cNvPr>
            <p:cNvSpPr/>
            <p:nvPr/>
          </p:nvSpPr>
          <p:spPr>
            <a:xfrm rot="6799591" flipV="1">
              <a:off x="7142500" y="31931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Off-page Connector 75">
              <a:extLst>
                <a:ext uri="{FF2B5EF4-FFF2-40B4-BE49-F238E27FC236}">
                  <a16:creationId xmlns:a16="http://schemas.microsoft.com/office/drawing/2014/main" id="{EEAC8615-7615-4A28-B47B-781AE60D0171}"/>
                </a:ext>
              </a:extLst>
            </p:cNvPr>
            <p:cNvSpPr/>
            <p:nvPr/>
          </p:nvSpPr>
          <p:spPr>
            <a:xfrm rot="17599591" flipV="1">
              <a:off x="3873894" y="180036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Flowchart: Off-page Connector 76">
              <a:extLst>
                <a:ext uri="{FF2B5EF4-FFF2-40B4-BE49-F238E27FC236}">
                  <a16:creationId xmlns:a16="http://schemas.microsoft.com/office/drawing/2014/main" id="{CF2E769F-BEA4-47CC-AA61-B7430112C9D3}"/>
                </a:ext>
              </a:extLst>
            </p:cNvPr>
            <p:cNvSpPr/>
            <p:nvPr/>
          </p:nvSpPr>
          <p:spPr>
            <a:xfrm flipV="1">
              <a:off x="5505083" y="68302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Flowchart: Off-page Connector 77">
              <a:extLst>
                <a:ext uri="{FF2B5EF4-FFF2-40B4-BE49-F238E27FC236}">
                  <a16:creationId xmlns:a16="http://schemas.microsoft.com/office/drawing/2014/main" id="{EE906BE0-4E7F-4E40-94A4-7C967FF6AAE7}"/>
                </a:ext>
              </a:extLst>
            </p:cNvPr>
            <p:cNvSpPr/>
            <p:nvPr/>
          </p:nvSpPr>
          <p:spPr>
            <a:xfrm rot="10800000" flipV="1">
              <a:off x="5500163" y="42955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Flowchart: Off-page Connector 78">
              <a:extLst>
                <a:ext uri="{FF2B5EF4-FFF2-40B4-BE49-F238E27FC236}">
                  <a16:creationId xmlns:a16="http://schemas.microsoft.com/office/drawing/2014/main" id="{C37D619A-4FD5-45BB-A330-D2F106F63A45}"/>
                </a:ext>
              </a:extLst>
            </p:cNvPr>
            <p:cNvSpPr/>
            <p:nvPr/>
          </p:nvSpPr>
          <p:spPr>
            <a:xfrm rot="5400000" flipV="1">
              <a:off x="7350395" y="249826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Flowchart: Off-page Connector 79">
              <a:extLst>
                <a:ext uri="{FF2B5EF4-FFF2-40B4-BE49-F238E27FC236}">
                  <a16:creationId xmlns:a16="http://schemas.microsoft.com/office/drawing/2014/main" id="{FF1AF6E0-5C14-4F4F-A810-D03FC11C6E2F}"/>
                </a:ext>
              </a:extLst>
            </p:cNvPr>
            <p:cNvSpPr/>
            <p:nvPr/>
          </p:nvSpPr>
          <p:spPr>
            <a:xfrm rot="16200000" flipV="1">
              <a:off x="3689952" y="250505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AB7BA49-83D7-434C-A364-B09A34371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1" t="26614" r="21231" b="54599"/>
          <a:stretch/>
        </p:blipFill>
        <p:spPr>
          <a:xfrm>
            <a:off x="5652156" y="3492053"/>
            <a:ext cx="993492" cy="10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67D-A704-4B7F-9A27-73F43E5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6837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F9E781-0E04-4032-AA3C-5F7D794E1C01}"/>
              </a:ext>
            </a:extLst>
          </p:cNvPr>
          <p:cNvSpPr txBox="1">
            <a:spLocks/>
          </p:cNvSpPr>
          <p:nvPr/>
        </p:nvSpPr>
        <p:spPr>
          <a:xfrm>
            <a:off x="124075" y="22402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EF2466-6A08-4CF3-9E79-9D11DD7D1562}"/>
              </a:ext>
            </a:extLst>
          </p:cNvPr>
          <p:cNvGrpSpPr/>
          <p:nvPr/>
        </p:nvGrpSpPr>
        <p:grpSpPr>
          <a:xfrm>
            <a:off x="3233505" y="1068582"/>
            <a:ext cx="5820632" cy="5829398"/>
            <a:chOff x="3233505" y="1068582"/>
            <a:chExt cx="5820632" cy="582939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090410-A7D6-499D-98CA-3B7E0ABC098A}"/>
                </a:ext>
              </a:extLst>
            </p:cNvPr>
            <p:cNvSpPr/>
            <p:nvPr/>
          </p:nvSpPr>
          <p:spPr>
            <a:xfrm rot="10151330">
              <a:off x="3638148" y="1562599"/>
              <a:ext cx="4972709" cy="4841364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BF5F591-0C1C-4109-A484-8A4E914313B0}"/>
                </a:ext>
              </a:extLst>
            </p:cNvPr>
            <p:cNvSpPr/>
            <p:nvPr/>
          </p:nvSpPr>
          <p:spPr>
            <a:xfrm rot="11471330">
              <a:off x="4312309" y="2209975"/>
              <a:ext cx="3624547" cy="3542984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7E6AEA9E-851F-41AA-8BD6-1D6F5B8CBEC3}"/>
                </a:ext>
              </a:extLst>
            </p:cNvPr>
            <p:cNvSpPr/>
            <p:nvPr/>
          </p:nvSpPr>
          <p:spPr>
            <a:xfrm rot="11471330" flipV="1">
              <a:off x="5605050" y="5505816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Flowchart: Off-page Connector 14">
              <a:extLst>
                <a:ext uri="{FF2B5EF4-FFF2-40B4-BE49-F238E27FC236}">
                  <a16:creationId xmlns:a16="http://schemas.microsoft.com/office/drawing/2014/main" id="{89A79285-6C68-4E10-849D-1E071CF2A8E7}"/>
                </a:ext>
              </a:extLst>
            </p:cNvPr>
            <p:cNvSpPr/>
            <p:nvPr/>
          </p:nvSpPr>
          <p:spPr>
            <a:xfrm rot="671330" flipV="1">
              <a:off x="6491180" y="1139493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Flowchart: Off-page Connector 15">
              <a:extLst>
                <a:ext uri="{FF2B5EF4-FFF2-40B4-BE49-F238E27FC236}">
                  <a16:creationId xmlns:a16="http://schemas.microsoft.com/office/drawing/2014/main" id="{92479FD8-2B96-499A-84A4-836F1E0FAE7E}"/>
                </a:ext>
              </a:extLst>
            </p:cNvPr>
            <p:cNvSpPr/>
            <p:nvPr/>
          </p:nvSpPr>
          <p:spPr>
            <a:xfrm rot="16871330" flipV="1">
              <a:off x="3859713" y="2938807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Flowchart: Off-page Connector 17">
              <a:extLst>
                <a:ext uri="{FF2B5EF4-FFF2-40B4-BE49-F238E27FC236}">
                  <a16:creationId xmlns:a16="http://schemas.microsoft.com/office/drawing/2014/main" id="{AAE85F45-CC97-4E28-8F48-FCF703273149}"/>
                </a:ext>
              </a:extLst>
            </p:cNvPr>
            <p:cNvSpPr/>
            <p:nvPr/>
          </p:nvSpPr>
          <p:spPr>
            <a:xfrm rot="6071330" flipV="1">
              <a:off x="8185657" y="3804560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Flowchart: Off-page Connector 18">
              <a:extLst>
                <a:ext uri="{FF2B5EF4-FFF2-40B4-BE49-F238E27FC236}">
                  <a16:creationId xmlns:a16="http://schemas.microsoft.com/office/drawing/2014/main" id="{4B0CD192-71C5-4CBD-8C20-82F4C55023F4}"/>
                </a:ext>
              </a:extLst>
            </p:cNvPr>
            <p:cNvSpPr/>
            <p:nvPr/>
          </p:nvSpPr>
          <p:spPr>
            <a:xfrm rot="8771330" flipV="1">
              <a:off x="7321343" y="5184529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Flowchart: Off-page Connector 19">
              <a:extLst>
                <a:ext uri="{FF2B5EF4-FFF2-40B4-BE49-F238E27FC236}">
                  <a16:creationId xmlns:a16="http://schemas.microsoft.com/office/drawing/2014/main" id="{24DC378E-DF74-4717-999F-6143A932E3F3}"/>
                </a:ext>
              </a:extLst>
            </p:cNvPr>
            <p:cNvSpPr/>
            <p:nvPr/>
          </p:nvSpPr>
          <p:spPr>
            <a:xfrm rot="19571330" flipV="1">
              <a:off x="4803750" y="1447579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1136C880-073A-432A-9D5C-4AF3554CF824}"/>
                </a:ext>
              </a:extLst>
            </p:cNvPr>
            <p:cNvSpPr/>
            <p:nvPr/>
          </p:nvSpPr>
          <p:spPr>
            <a:xfrm rot="14171330" flipV="1">
              <a:off x="4189723" y="4576494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Flowchart: Off-page Connector 21">
              <a:extLst>
                <a:ext uri="{FF2B5EF4-FFF2-40B4-BE49-F238E27FC236}">
                  <a16:creationId xmlns:a16="http://schemas.microsoft.com/office/drawing/2014/main" id="{112A5BEB-CE5E-4E65-AE03-AB0052DE3B4B}"/>
                </a:ext>
              </a:extLst>
            </p:cNvPr>
            <p:cNvSpPr/>
            <p:nvPr/>
          </p:nvSpPr>
          <p:spPr>
            <a:xfrm rot="3371330" flipV="1">
              <a:off x="7892662" y="2107759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id="{D840C3B6-22F3-41ED-A7D9-192EB5BBFD41}"/>
                </a:ext>
              </a:extLst>
            </p:cNvPr>
            <p:cNvSpPr/>
            <p:nvPr/>
          </p:nvSpPr>
          <p:spPr>
            <a:xfrm rot="7451330" flipV="1">
              <a:off x="7818624" y="4556135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Off-page Connector 23">
              <a:extLst>
                <a:ext uri="{FF2B5EF4-FFF2-40B4-BE49-F238E27FC236}">
                  <a16:creationId xmlns:a16="http://schemas.microsoft.com/office/drawing/2014/main" id="{7C7FD73C-9A57-48DD-8C78-DADDAAA91ED3}"/>
                </a:ext>
              </a:extLst>
            </p:cNvPr>
            <p:cNvSpPr/>
            <p:nvPr/>
          </p:nvSpPr>
          <p:spPr>
            <a:xfrm rot="12851330" flipV="1">
              <a:off x="4800507" y="5210718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23136DA9-D8C6-4AC9-BF84-5019F78E4074}"/>
                </a:ext>
              </a:extLst>
            </p:cNvPr>
            <p:cNvSpPr/>
            <p:nvPr/>
          </p:nvSpPr>
          <p:spPr>
            <a:xfrm rot="18251330" flipV="1">
              <a:off x="4242375" y="2090736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Off-page Connector 25">
              <a:extLst>
                <a:ext uri="{FF2B5EF4-FFF2-40B4-BE49-F238E27FC236}">
                  <a16:creationId xmlns:a16="http://schemas.microsoft.com/office/drawing/2014/main" id="{87A9AA25-3AD9-425E-B67E-6FE8CC19EB1F}"/>
                </a:ext>
              </a:extLst>
            </p:cNvPr>
            <p:cNvSpPr/>
            <p:nvPr/>
          </p:nvSpPr>
          <p:spPr>
            <a:xfrm rot="2051330" flipV="1">
              <a:off x="7324586" y="1437034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Flowchart: Off-page Connector 26">
              <a:extLst>
                <a:ext uri="{FF2B5EF4-FFF2-40B4-BE49-F238E27FC236}">
                  <a16:creationId xmlns:a16="http://schemas.microsoft.com/office/drawing/2014/main" id="{B070FB95-BF22-4E2A-8519-0ADE5A615123}"/>
                </a:ext>
              </a:extLst>
            </p:cNvPr>
            <p:cNvSpPr/>
            <p:nvPr/>
          </p:nvSpPr>
          <p:spPr>
            <a:xfrm rot="4751330" flipV="1">
              <a:off x="8267789" y="2905317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Flowchart: Off-page Connector 27">
              <a:extLst>
                <a:ext uri="{FF2B5EF4-FFF2-40B4-BE49-F238E27FC236}">
                  <a16:creationId xmlns:a16="http://schemas.microsoft.com/office/drawing/2014/main" id="{12F43E64-E567-4E79-83BB-9DEE1165A83B}"/>
                </a:ext>
              </a:extLst>
            </p:cNvPr>
            <p:cNvSpPr/>
            <p:nvPr/>
          </p:nvSpPr>
          <p:spPr>
            <a:xfrm rot="10151330" flipV="1">
              <a:off x="6470711" y="5530407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0CBCA35F-F799-47ED-8054-DA8EC4A0A3C9}"/>
                </a:ext>
              </a:extLst>
            </p:cNvPr>
            <p:cNvSpPr/>
            <p:nvPr/>
          </p:nvSpPr>
          <p:spPr>
            <a:xfrm rot="15551330" flipV="1">
              <a:off x="3850277" y="3745770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Flowchart: Off-page Connector 29">
              <a:extLst>
                <a:ext uri="{FF2B5EF4-FFF2-40B4-BE49-F238E27FC236}">
                  <a16:creationId xmlns:a16="http://schemas.microsoft.com/office/drawing/2014/main" id="{B4D17768-C3D3-40D6-AC7C-58C41EC0381B}"/>
                </a:ext>
              </a:extLst>
            </p:cNvPr>
            <p:cNvSpPr/>
            <p:nvPr/>
          </p:nvSpPr>
          <p:spPr>
            <a:xfrm rot="20951330" flipV="1">
              <a:off x="5612003" y="1142086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Flowchart: Off-page Connector 30">
              <a:extLst>
                <a:ext uri="{FF2B5EF4-FFF2-40B4-BE49-F238E27FC236}">
                  <a16:creationId xmlns:a16="http://schemas.microsoft.com/office/drawing/2014/main" id="{A5BD3828-BE5A-4B87-A7A7-01227C71029A}"/>
                </a:ext>
              </a:extLst>
            </p:cNvPr>
            <p:cNvSpPr/>
            <p:nvPr/>
          </p:nvSpPr>
          <p:spPr>
            <a:xfrm rot="14891330" flipV="1">
              <a:off x="3953679" y="4169935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Flowchart: Off-page Connector 31">
              <a:extLst>
                <a:ext uri="{FF2B5EF4-FFF2-40B4-BE49-F238E27FC236}">
                  <a16:creationId xmlns:a16="http://schemas.microsoft.com/office/drawing/2014/main" id="{41189502-D58D-4B39-9DDF-D433AEBC8887}"/>
                </a:ext>
              </a:extLst>
            </p:cNvPr>
            <p:cNvSpPr/>
            <p:nvPr/>
          </p:nvSpPr>
          <p:spPr>
            <a:xfrm rot="4091330" flipV="1">
              <a:off x="8147770" y="2465976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Flowchart: Off-page Connector 32">
              <a:extLst>
                <a:ext uri="{FF2B5EF4-FFF2-40B4-BE49-F238E27FC236}">
                  <a16:creationId xmlns:a16="http://schemas.microsoft.com/office/drawing/2014/main" id="{0E81EF2F-7721-4573-A38F-CB454DBF3C7B}"/>
                </a:ext>
              </a:extLst>
            </p:cNvPr>
            <p:cNvSpPr/>
            <p:nvPr/>
          </p:nvSpPr>
          <p:spPr>
            <a:xfrm rot="9491330" flipV="1">
              <a:off x="6917983" y="5392874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Flowchart: Off-page Connector 33">
              <a:extLst>
                <a:ext uri="{FF2B5EF4-FFF2-40B4-BE49-F238E27FC236}">
                  <a16:creationId xmlns:a16="http://schemas.microsoft.com/office/drawing/2014/main" id="{1B322931-80AA-4DAF-9CA9-F0BF01A5770D}"/>
                </a:ext>
              </a:extLst>
            </p:cNvPr>
            <p:cNvSpPr/>
            <p:nvPr/>
          </p:nvSpPr>
          <p:spPr>
            <a:xfrm rot="20291330" flipV="1">
              <a:off x="5212657" y="1248670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A3126098-D319-4680-9DC0-18CB07742628}"/>
                </a:ext>
              </a:extLst>
            </p:cNvPr>
            <p:cNvSpPr/>
            <p:nvPr/>
          </p:nvSpPr>
          <p:spPr>
            <a:xfrm rot="2771330" flipV="1">
              <a:off x="7685607" y="1729301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Flowchart: Off-page Connector 35">
              <a:extLst>
                <a:ext uri="{FF2B5EF4-FFF2-40B4-BE49-F238E27FC236}">
                  <a16:creationId xmlns:a16="http://schemas.microsoft.com/office/drawing/2014/main" id="{E98EBAAC-6D0D-4E42-A276-8965E8431286}"/>
                </a:ext>
              </a:extLst>
            </p:cNvPr>
            <p:cNvSpPr/>
            <p:nvPr/>
          </p:nvSpPr>
          <p:spPr>
            <a:xfrm rot="13571330" flipV="1">
              <a:off x="4449238" y="4933396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Flowchart: Off-page Connector 36">
              <a:extLst>
                <a:ext uri="{FF2B5EF4-FFF2-40B4-BE49-F238E27FC236}">
                  <a16:creationId xmlns:a16="http://schemas.microsoft.com/office/drawing/2014/main" id="{DC818787-7884-41B2-A6FA-2DFB77E12561}"/>
                </a:ext>
              </a:extLst>
            </p:cNvPr>
            <p:cNvSpPr/>
            <p:nvPr/>
          </p:nvSpPr>
          <p:spPr>
            <a:xfrm rot="8171330" flipV="1">
              <a:off x="7582320" y="4897503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Flowchart: Off-page Connector 37">
              <a:extLst>
                <a:ext uri="{FF2B5EF4-FFF2-40B4-BE49-F238E27FC236}">
                  <a16:creationId xmlns:a16="http://schemas.microsoft.com/office/drawing/2014/main" id="{D0C8CA88-8C0E-425F-B52E-38082DD2906C}"/>
                </a:ext>
              </a:extLst>
            </p:cNvPr>
            <p:cNvSpPr/>
            <p:nvPr/>
          </p:nvSpPr>
          <p:spPr>
            <a:xfrm rot="18971330" flipV="1">
              <a:off x="4489688" y="1726242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Flowchart: Off-page Connector 38">
              <a:extLst>
                <a:ext uri="{FF2B5EF4-FFF2-40B4-BE49-F238E27FC236}">
                  <a16:creationId xmlns:a16="http://schemas.microsoft.com/office/drawing/2014/main" id="{83BCA210-D697-4A1F-A4CB-CAEA1DFC8F6D}"/>
                </a:ext>
              </a:extLst>
            </p:cNvPr>
            <p:cNvSpPr/>
            <p:nvPr/>
          </p:nvSpPr>
          <p:spPr>
            <a:xfrm rot="1399591" flipV="1">
              <a:off x="6917983" y="1253120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Flowchart: Off-page Connector 39">
              <a:extLst>
                <a:ext uri="{FF2B5EF4-FFF2-40B4-BE49-F238E27FC236}">
                  <a16:creationId xmlns:a16="http://schemas.microsoft.com/office/drawing/2014/main" id="{4600D570-FA6F-4BF1-BED1-68F75D9E9D87}"/>
                </a:ext>
              </a:extLst>
            </p:cNvPr>
            <p:cNvSpPr/>
            <p:nvPr/>
          </p:nvSpPr>
          <p:spPr>
            <a:xfrm rot="12199591" flipV="1">
              <a:off x="5152038" y="5415897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Flowchart: Off-page Connector 40">
              <a:extLst>
                <a:ext uri="{FF2B5EF4-FFF2-40B4-BE49-F238E27FC236}">
                  <a16:creationId xmlns:a16="http://schemas.microsoft.com/office/drawing/2014/main" id="{F8DD13A8-3273-4C3A-ACE6-4E07CD2EDC25}"/>
                </a:ext>
              </a:extLst>
            </p:cNvPr>
            <p:cNvSpPr/>
            <p:nvPr/>
          </p:nvSpPr>
          <p:spPr>
            <a:xfrm rot="6799591" flipV="1">
              <a:off x="8046455" y="4203345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Flowchart: Off-page Connector 41">
              <a:extLst>
                <a:ext uri="{FF2B5EF4-FFF2-40B4-BE49-F238E27FC236}">
                  <a16:creationId xmlns:a16="http://schemas.microsoft.com/office/drawing/2014/main" id="{9F948746-7E2A-456C-945E-26476E503E4C}"/>
                </a:ext>
              </a:extLst>
            </p:cNvPr>
            <p:cNvSpPr/>
            <p:nvPr/>
          </p:nvSpPr>
          <p:spPr>
            <a:xfrm rot="17599591" flipV="1">
              <a:off x="4021836" y="2468278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Flowchart: Off-page Connector 42">
              <a:extLst>
                <a:ext uri="{FF2B5EF4-FFF2-40B4-BE49-F238E27FC236}">
                  <a16:creationId xmlns:a16="http://schemas.microsoft.com/office/drawing/2014/main" id="{8FBE72F4-299B-4495-9F0E-E6D1E851BCF2}"/>
                </a:ext>
              </a:extLst>
            </p:cNvPr>
            <p:cNvSpPr/>
            <p:nvPr/>
          </p:nvSpPr>
          <p:spPr>
            <a:xfrm flipV="1">
              <a:off x="6031415" y="1068582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Flowchart: Off-page Connector 43">
              <a:extLst>
                <a:ext uri="{FF2B5EF4-FFF2-40B4-BE49-F238E27FC236}">
                  <a16:creationId xmlns:a16="http://schemas.microsoft.com/office/drawing/2014/main" id="{82251AD8-535F-480D-BB45-522BFE255DA5}"/>
                </a:ext>
              </a:extLst>
            </p:cNvPr>
            <p:cNvSpPr/>
            <p:nvPr/>
          </p:nvSpPr>
          <p:spPr>
            <a:xfrm rot="10800000" flipV="1">
              <a:off x="6025357" y="5568978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Flowchart: Off-page Connector 44">
              <a:extLst>
                <a:ext uri="{FF2B5EF4-FFF2-40B4-BE49-F238E27FC236}">
                  <a16:creationId xmlns:a16="http://schemas.microsoft.com/office/drawing/2014/main" id="{D786A149-A473-4EC9-B3B7-2A427D9715DF}"/>
                </a:ext>
              </a:extLst>
            </p:cNvPr>
            <p:cNvSpPr/>
            <p:nvPr/>
          </p:nvSpPr>
          <p:spPr>
            <a:xfrm rot="5400000" flipV="1">
              <a:off x="8302435" y="3337704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Flowchart: Off-page Connector 45">
              <a:extLst>
                <a:ext uri="{FF2B5EF4-FFF2-40B4-BE49-F238E27FC236}">
                  <a16:creationId xmlns:a16="http://schemas.microsoft.com/office/drawing/2014/main" id="{89C06DE9-859B-449F-8B57-09B60CC2A10F}"/>
                </a:ext>
              </a:extLst>
            </p:cNvPr>
            <p:cNvSpPr/>
            <p:nvPr/>
          </p:nvSpPr>
          <p:spPr>
            <a:xfrm rot="16200000" flipV="1">
              <a:off x="3795349" y="3346163"/>
              <a:ext cx="189857" cy="1313546"/>
            </a:xfrm>
            <a:prstGeom prst="flowChartOffpageConnector">
              <a:avLst/>
            </a:prstGeom>
            <a:solidFill>
              <a:schemeClr val="bg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177793-20D4-4227-948A-5C2EFD39E0DA}"/>
                </a:ext>
              </a:extLst>
            </p:cNvPr>
            <p:cNvSpPr/>
            <p:nvPr/>
          </p:nvSpPr>
          <p:spPr>
            <a:xfrm rot="10151330">
              <a:off x="5038200" y="2865798"/>
              <a:ext cx="2223756" cy="2182801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255226F-CE08-4683-B4DC-19201948788C}"/>
                </a:ext>
              </a:extLst>
            </p:cNvPr>
            <p:cNvSpPr/>
            <p:nvPr/>
          </p:nvSpPr>
          <p:spPr>
            <a:xfrm rot="11471330">
              <a:off x="5339680" y="3157677"/>
              <a:ext cx="1620868" cy="1597407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Flowchart: Off-page Connector 49">
              <a:extLst>
                <a:ext uri="{FF2B5EF4-FFF2-40B4-BE49-F238E27FC236}">
                  <a16:creationId xmlns:a16="http://schemas.microsoft.com/office/drawing/2014/main" id="{EF531C2C-2C10-4790-89C8-E25F92A80F75}"/>
                </a:ext>
              </a:extLst>
            </p:cNvPr>
            <p:cNvSpPr/>
            <p:nvPr/>
          </p:nvSpPr>
          <p:spPr>
            <a:xfrm rot="11471330" flipV="1">
              <a:off x="5917783" y="4643656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Flowchart: Off-page Connector 50">
              <a:extLst>
                <a:ext uri="{FF2B5EF4-FFF2-40B4-BE49-F238E27FC236}">
                  <a16:creationId xmlns:a16="http://schemas.microsoft.com/office/drawing/2014/main" id="{93A11DD8-D931-41C5-B909-CF65425DA275}"/>
                </a:ext>
              </a:extLst>
            </p:cNvPr>
            <p:cNvSpPr/>
            <p:nvPr/>
          </p:nvSpPr>
          <p:spPr>
            <a:xfrm rot="671330" flipV="1">
              <a:off x="6314053" y="26750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" name="Flowchart: Off-page Connector 51">
              <a:extLst>
                <a:ext uri="{FF2B5EF4-FFF2-40B4-BE49-F238E27FC236}">
                  <a16:creationId xmlns:a16="http://schemas.microsoft.com/office/drawing/2014/main" id="{411259D7-36EE-44D4-9985-17429DAFF9F1}"/>
                </a:ext>
              </a:extLst>
            </p:cNvPr>
            <p:cNvSpPr/>
            <p:nvPr/>
          </p:nvSpPr>
          <p:spPr>
            <a:xfrm rot="16871330" flipV="1">
              <a:off x="5136933" y="348869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Flowchart: Off-page Connector 52">
              <a:extLst>
                <a:ext uri="{FF2B5EF4-FFF2-40B4-BE49-F238E27FC236}">
                  <a16:creationId xmlns:a16="http://schemas.microsoft.com/office/drawing/2014/main" id="{B2BF6DB2-2377-4171-9127-59823D5E2565}"/>
                </a:ext>
              </a:extLst>
            </p:cNvPr>
            <p:cNvSpPr/>
            <p:nvPr/>
          </p:nvSpPr>
          <p:spPr>
            <a:xfrm rot="6071330" flipV="1">
              <a:off x="7071461" y="3879032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Flowchart: Off-page Connector 53">
              <a:extLst>
                <a:ext uri="{FF2B5EF4-FFF2-40B4-BE49-F238E27FC236}">
                  <a16:creationId xmlns:a16="http://schemas.microsoft.com/office/drawing/2014/main" id="{BE08F03E-8115-4126-ADD6-BC39DB92DE3D}"/>
                </a:ext>
              </a:extLst>
            </p:cNvPr>
            <p:cNvSpPr/>
            <p:nvPr/>
          </p:nvSpPr>
          <p:spPr>
            <a:xfrm rot="8771330" flipV="1">
              <a:off x="6685295" y="449879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Flowchart: Off-page Connector 54">
              <a:extLst>
                <a:ext uri="{FF2B5EF4-FFF2-40B4-BE49-F238E27FC236}">
                  <a16:creationId xmlns:a16="http://schemas.microsoft.com/office/drawing/2014/main" id="{78B77388-47AE-44F2-A55D-7A8E392EABAC}"/>
                </a:ext>
              </a:extLst>
            </p:cNvPr>
            <p:cNvSpPr/>
            <p:nvPr/>
          </p:nvSpPr>
          <p:spPr>
            <a:xfrm rot="19571330" flipV="1">
              <a:off x="5559448" y="2813940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Flowchart: Off-page Connector 55">
              <a:extLst>
                <a:ext uri="{FF2B5EF4-FFF2-40B4-BE49-F238E27FC236}">
                  <a16:creationId xmlns:a16="http://schemas.microsoft.com/office/drawing/2014/main" id="{D4640457-EB9D-4A61-B60F-084D9CC1C497}"/>
                </a:ext>
              </a:extLst>
            </p:cNvPr>
            <p:cNvSpPr/>
            <p:nvPr/>
          </p:nvSpPr>
          <p:spPr>
            <a:xfrm rot="14171330" flipV="1">
              <a:off x="5284511" y="42270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Flowchart: Off-page Connector 56">
              <a:extLst>
                <a:ext uri="{FF2B5EF4-FFF2-40B4-BE49-F238E27FC236}">
                  <a16:creationId xmlns:a16="http://schemas.microsoft.com/office/drawing/2014/main" id="{60A5D036-1632-45B1-B9E4-EBBF1487F4CE}"/>
                </a:ext>
              </a:extLst>
            </p:cNvPr>
            <p:cNvSpPr/>
            <p:nvPr/>
          </p:nvSpPr>
          <p:spPr>
            <a:xfrm rot="3371330" flipV="1">
              <a:off x="6940436" y="311400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Flowchart: Off-page Connector 57">
              <a:extLst>
                <a:ext uri="{FF2B5EF4-FFF2-40B4-BE49-F238E27FC236}">
                  <a16:creationId xmlns:a16="http://schemas.microsoft.com/office/drawing/2014/main" id="{CEBBDEEA-EFC4-4473-8B82-75B9A89438B3}"/>
                </a:ext>
              </a:extLst>
            </p:cNvPr>
            <p:cNvSpPr/>
            <p:nvPr/>
          </p:nvSpPr>
          <p:spPr>
            <a:xfrm rot="7451330" flipV="1">
              <a:off x="6907327" y="421789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Flowchart: Off-page Connector 58">
              <a:extLst>
                <a:ext uri="{FF2B5EF4-FFF2-40B4-BE49-F238E27FC236}">
                  <a16:creationId xmlns:a16="http://schemas.microsoft.com/office/drawing/2014/main" id="{8E0328D9-8B7F-4B39-BD4F-7939717D82D5}"/>
                </a:ext>
              </a:extLst>
            </p:cNvPr>
            <p:cNvSpPr/>
            <p:nvPr/>
          </p:nvSpPr>
          <p:spPr>
            <a:xfrm rot="12851330" flipV="1">
              <a:off x="5557998" y="4510607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0" name="Flowchart: Off-page Connector 59">
              <a:extLst>
                <a:ext uri="{FF2B5EF4-FFF2-40B4-BE49-F238E27FC236}">
                  <a16:creationId xmlns:a16="http://schemas.microsoft.com/office/drawing/2014/main" id="{FA8A5208-B719-4CC8-8233-DA4C482BF471}"/>
                </a:ext>
              </a:extLst>
            </p:cNvPr>
            <p:cNvSpPr/>
            <p:nvPr/>
          </p:nvSpPr>
          <p:spPr>
            <a:xfrm rot="18251330" flipV="1">
              <a:off x="5308057" y="3106328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Flowchart: Off-page Connector 60">
              <a:extLst>
                <a:ext uri="{FF2B5EF4-FFF2-40B4-BE49-F238E27FC236}">
                  <a16:creationId xmlns:a16="http://schemas.microsoft.com/office/drawing/2014/main" id="{5356C160-5D51-407C-9ECF-1836B7F0E79A}"/>
                </a:ext>
              </a:extLst>
            </p:cNvPr>
            <p:cNvSpPr/>
            <p:nvPr/>
          </p:nvSpPr>
          <p:spPr>
            <a:xfrm rot="2051330" flipV="1">
              <a:off x="6686746" y="280918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Flowchart: Off-page Connector 61">
              <a:extLst>
                <a:ext uri="{FF2B5EF4-FFF2-40B4-BE49-F238E27FC236}">
                  <a16:creationId xmlns:a16="http://schemas.microsoft.com/office/drawing/2014/main" id="{24A5F3B6-E9A0-4A6B-997A-A5BA3ADA9977}"/>
                </a:ext>
              </a:extLst>
            </p:cNvPr>
            <p:cNvSpPr/>
            <p:nvPr/>
          </p:nvSpPr>
          <p:spPr>
            <a:xfrm rot="4751330" flipV="1">
              <a:off x="7108190" y="3473595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Flowchart: Off-page Connector 62">
              <a:extLst>
                <a:ext uri="{FF2B5EF4-FFF2-40B4-BE49-F238E27FC236}">
                  <a16:creationId xmlns:a16="http://schemas.microsoft.com/office/drawing/2014/main" id="{2F7ADBE0-BE40-43A5-8E87-78CC2E48789B}"/>
                </a:ext>
              </a:extLst>
            </p:cNvPr>
            <p:cNvSpPr/>
            <p:nvPr/>
          </p:nvSpPr>
          <p:spPr>
            <a:xfrm rot="10151330" flipV="1">
              <a:off x="6304900" y="465474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Flowchart: Off-page Connector 63">
              <a:extLst>
                <a:ext uri="{FF2B5EF4-FFF2-40B4-BE49-F238E27FC236}">
                  <a16:creationId xmlns:a16="http://schemas.microsoft.com/office/drawing/2014/main" id="{47A02944-277F-4777-BBA6-F356A67E95AF}"/>
                </a:ext>
              </a:extLst>
            </p:cNvPr>
            <p:cNvSpPr/>
            <p:nvPr/>
          </p:nvSpPr>
          <p:spPr>
            <a:xfrm rot="15551330" flipV="1">
              <a:off x="5132714" y="385252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Flowchart: Off-page Connector 64">
              <a:extLst>
                <a:ext uri="{FF2B5EF4-FFF2-40B4-BE49-F238E27FC236}">
                  <a16:creationId xmlns:a16="http://schemas.microsoft.com/office/drawing/2014/main" id="{BE1841A8-6A96-4011-AD85-E425DEDF80FE}"/>
                </a:ext>
              </a:extLst>
            </p:cNvPr>
            <p:cNvSpPr/>
            <p:nvPr/>
          </p:nvSpPr>
          <p:spPr>
            <a:xfrm rot="20951330" flipV="1">
              <a:off x="5920892" y="267620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Flowchart: Off-page Connector 65">
              <a:extLst>
                <a:ext uri="{FF2B5EF4-FFF2-40B4-BE49-F238E27FC236}">
                  <a16:creationId xmlns:a16="http://schemas.microsoft.com/office/drawing/2014/main" id="{363976EC-1926-460E-8BE2-EBC0420A1D10}"/>
                </a:ext>
              </a:extLst>
            </p:cNvPr>
            <p:cNvSpPr/>
            <p:nvPr/>
          </p:nvSpPr>
          <p:spPr>
            <a:xfrm rot="14891330" flipV="1">
              <a:off x="5178954" y="404376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Flowchart: Off-page Connector 66">
              <a:extLst>
                <a:ext uri="{FF2B5EF4-FFF2-40B4-BE49-F238E27FC236}">
                  <a16:creationId xmlns:a16="http://schemas.microsoft.com/office/drawing/2014/main" id="{A0A675E2-7B2C-4D8D-934C-0A60EE65E6B9}"/>
                </a:ext>
              </a:extLst>
            </p:cNvPr>
            <p:cNvSpPr/>
            <p:nvPr/>
          </p:nvSpPr>
          <p:spPr>
            <a:xfrm rot="4091330" flipV="1">
              <a:off x="7054518" y="327551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Flowchart: Off-page Connector 67">
              <a:extLst>
                <a:ext uri="{FF2B5EF4-FFF2-40B4-BE49-F238E27FC236}">
                  <a16:creationId xmlns:a16="http://schemas.microsoft.com/office/drawing/2014/main" id="{28116348-C917-43A6-9E1C-235069A9022C}"/>
                </a:ext>
              </a:extLst>
            </p:cNvPr>
            <p:cNvSpPr/>
            <p:nvPr/>
          </p:nvSpPr>
          <p:spPr>
            <a:xfrm rot="9491330" flipV="1">
              <a:off x="6504916" y="459273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Flowchart: Off-page Connector 68">
              <a:extLst>
                <a:ext uri="{FF2B5EF4-FFF2-40B4-BE49-F238E27FC236}">
                  <a16:creationId xmlns:a16="http://schemas.microsoft.com/office/drawing/2014/main" id="{371EFBC5-F94F-4BB0-AA99-54F31E48E6DB}"/>
                </a:ext>
              </a:extLst>
            </p:cNvPr>
            <p:cNvSpPr/>
            <p:nvPr/>
          </p:nvSpPr>
          <p:spPr>
            <a:xfrm rot="20291330" flipV="1">
              <a:off x="5742308" y="2724258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Flowchart: Off-page Connector 69">
              <a:extLst>
                <a:ext uri="{FF2B5EF4-FFF2-40B4-BE49-F238E27FC236}">
                  <a16:creationId xmlns:a16="http://schemas.microsoft.com/office/drawing/2014/main" id="{879FB0BB-780F-490F-AD81-5B0DC47E5C0B}"/>
                </a:ext>
              </a:extLst>
            </p:cNvPr>
            <p:cNvSpPr/>
            <p:nvPr/>
          </p:nvSpPr>
          <p:spPr>
            <a:xfrm rot="2771330" flipV="1">
              <a:off x="6847843" y="29433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" name="Flowchart: Off-page Connector 70">
              <a:extLst>
                <a:ext uri="{FF2B5EF4-FFF2-40B4-BE49-F238E27FC236}">
                  <a16:creationId xmlns:a16="http://schemas.microsoft.com/office/drawing/2014/main" id="{05D6992E-E674-4033-8E1B-13A04FB78F90}"/>
                </a:ext>
              </a:extLst>
            </p:cNvPr>
            <p:cNvSpPr/>
            <p:nvPr/>
          </p:nvSpPr>
          <p:spPr>
            <a:xfrm rot="13571330" flipV="1">
              <a:off x="5400565" y="438798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Flowchart: Off-page Connector 71">
              <a:extLst>
                <a:ext uri="{FF2B5EF4-FFF2-40B4-BE49-F238E27FC236}">
                  <a16:creationId xmlns:a16="http://schemas.microsoft.com/office/drawing/2014/main" id="{97C20E48-4E22-427B-A7BA-DF067DE1AC9A}"/>
                </a:ext>
              </a:extLst>
            </p:cNvPr>
            <p:cNvSpPr/>
            <p:nvPr/>
          </p:nvSpPr>
          <p:spPr>
            <a:xfrm rot="8171330" flipV="1">
              <a:off x="6802002" y="436938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Off-page Connector 72">
              <a:extLst>
                <a:ext uri="{FF2B5EF4-FFF2-40B4-BE49-F238E27FC236}">
                  <a16:creationId xmlns:a16="http://schemas.microsoft.com/office/drawing/2014/main" id="{C92A3A26-DFD9-488E-A530-921598F00F1F}"/>
                </a:ext>
              </a:extLst>
            </p:cNvPr>
            <p:cNvSpPr/>
            <p:nvPr/>
          </p:nvSpPr>
          <p:spPr>
            <a:xfrm rot="18971330" flipV="1">
              <a:off x="5419002" y="293957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Flowchart: Off-page Connector 73">
              <a:extLst>
                <a:ext uri="{FF2B5EF4-FFF2-40B4-BE49-F238E27FC236}">
                  <a16:creationId xmlns:a16="http://schemas.microsoft.com/office/drawing/2014/main" id="{6877F073-44F5-47A1-9079-3E332DF14557}"/>
                </a:ext>
              </a:extLst>
            </p:cNvPr>
            <p:cNvSpPr/>
            <p:nvPr/>
          </p:nvSpPr>
          <p:spPr>
            <a:xfrm rot="1399591" flipV="1">
              <a:off x="6504916" y="272626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Flowchart: Off-page Connector 74">
              <a:extLst>
                <a:ext uri="{FF2B5EF4-FFF2-40B4-BE49-F238E27FC236}">
                  <a16:creationId xmlns:a16="http://schemas.microsoft.com/office/drawing/2014/main" id="{BAE7A74E-D94D-4335-AB5B-8820712E6519}"/>
                </a:ext>
              </a:extLst>
            </p:cNvPr>
            <p:cNvSpPr/>
            <p:nvPr/>
          </p:nvSpPr>
          <p:spPr>
            <a:xfrm rot="12199591" flipV="1">
              <a:off x="5715200" y="460311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Off-page Connector 75">
              <a:extLst>
                <a:ext uri="{FF2B5EF4-FFF2-40B4-BE49-F238E27FC236}">
                  <a16:creationId xmlns:a16="http://schemas.microsoft.com/office/drawing/2014/main" id="{287F036E-B050-4136-A04E-3B2FF1347A47}"/>
                </a:ext>
              </a:extLst>
            </p:cNvPr>
            <p:cNvSpPr/>
            <p:nvPr/>
          </p:nvSpPr>
          <p:spPr>
            <a:xfrm rot="6799591" flipV="1">
              <a:off x="7009211" y="405883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Flowchart: Off-page Connector 76">
              <a:extLst>
                <a:ext uri="{FF2B5EF4-FFF2-40B4-BE49-F238E27FC236}">
                  <a16:creationId xmlns:a16="http://schemas.microsoft.com/office/drawing/2014/main" id="{20B156B7-D066-41B0-92F0-5FB68E10D123}"/>
                </a:ext>
              </a:extLst>
            </p:cNvPr>
            <p:cNvSpPr/>
            <p:nvPr/>
          </p:nvSpPr>
          <p:spPr>
            <a:xfrm rot="17599591" flipV="1">
              <a:off x="5209434" y="3276549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Flowchart: Off-page Connector 77">
              <a:extLst>
                <a:ext uri="{FF2B5EF4-FFF2-40B4-BE49-F238E27FC236}">
                  <a16:creationId xmlns:a16="http://schemas.microsoft.com/office/drawing/2014/main" id="{5D6E1D48-E246-45BC-8107-708ED7ED6D39}"/>
                </a:ext>
              </a:extLst>
            </p:cNvPr>
            <p:cNvSpPr/>
            <p:nvPr/>
          </p:nvSpPr>
          <p:spPr>
            <a:xfrm flipV="1">
              <a:off x="6108450" y="264306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Flowchart: Off-page Connector 78">
              <a:extLst>
                <a:ext uri="{FF2B5EF4-FFF2-40B4-BE49-F238E27FC236}">
                  <a16:creationId xmlns:a16="http://schemas.microsoft.com/office/drawing/2014/main" id="{270FDEFC-9E9F-4199-9F6B-4CABF0FC1808}"/>
                </a:ext>
              </a:extLst>
            </p:cNvPr>
            <p:cNvSpPr/>
            <p:nvPr/>
          </p:nvSpPr>
          <p:spPr>
            <a:xfrm rot="10800000" flipV="1">
              <a:off x="6105741" y="46721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Flowchart: Off-page Connector 79">
              <a:extLst>
                <a:ext uri="{FF2B5EF4-FFF2-40B4-BE49-F238E27FC236}">
                  <a16:creationId xmlns:a16="http://schemas.microsoft.com/office/drawing/2014/main" id="{4FA5B5A1-1D95-40CA-8830-9C39C24A5272}"/>
                </a:ext>
              </a:extLst>
            </p:cNvPr>
            <p:cNvSpPr/>
            <p:nvPr/>
          </p:nvSpPr>
          <p:spPr>
            <a:xfrm rot="5400000" flipV="1">
              <a:off x="7123683" y="3668543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Flowchart: Off-page Connector 80">
              <a:extLst>
                <a:ext uri="{FF2B5EF4-FFF2-40B4-BE49-F238E27FC236}">
                  <a16:creationId xmlns:a16="http://schemas.microsoft.com/office/drawing/2014/main" id="{2600AD4E-8AB1-454C-801B-5A78FC361C53}"/>
                </a:ext>
              </a:extLst>
            </p:cNvPr>
            <p:cNvSpPr/>
            <p:nvPr/>
          </p:nvSpPr>
          <p:spPr>
            <a:xfrm rot="16200000" flipV="1">
              <a:off x="5108151" y="3672357"/>
              <a:ext cx="85600" cy="587407"/>
            </a:xfrm>
            <a:prstGeom prst="flowChartOffpageConnector">
              <a:avLst/>
            </a:prstGeom>
            <a:solidFill>
              <a:schemeClr val="bg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6F5C3F-13A1-4D32-A7E0-09709FF9F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85" t="26614" b="54599"/>
            <a:stretch/>
          </p:blipFill>
          <p:spPr>
            <a:xfrm>
              <a:off x="5744604" y="3505200"/>
              <a:ext cx="808596" cy="946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03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1D046FE-6245-4BF3-90EC-215CF9E05588}"/>
              </a:ext>
            </a:extLst>
          </p:cNvPr>
          <p:cNvGrpSpPr/>
          <p:nvPr/>
        </p:nvGrpSpPr>
        <p:grpSpPr>
          <a:xfrm>
            <a:off x="3233505" y="1068582"/>
            <a:ext cx="5820632" cy="5829398"/>
            <a:chOff x="3233505" y="1068582"/>
            <a:chExt cx="5820632" cy="58293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B3E96F-D915-43C8-A59A-2EBF7144FD7B}"/>
                </a:ext>
              </a:extLst>
            </p:cNvPr>
            <p:cNvSpPr/>
            <p:nvPr/>
          </p:nvSpPr>
          <p:spPr>
            <a:xfrm rot="10151330">
              <a:off x="3638148" y="1562599"/>
              <a:ext cx="4972709" cy="4841364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54A3B0-6B0A-4D97-BA40-9CE72CB4E5C1}"/>
                </a:ext>
              </a:extLst>
            </p:cNvPr>
            <p:cNvSpPr/>
            <p:nvPr/>
          </p:nvSpPr>
          <p:spPr>
            <a:xfrm rot="11471330">
              <a:off x="4312309" y="2209975"/>
              <a:ext cx="3624547" cy="3542984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id="{48A89036-2F24-4105-8CD7-6E268AED04AB}"/>
                </a:ext>
              </a:extLst>
            </p:cNvPr>
            <p:cNvSpPr/>
            <p:nvPr/>
          </p:nvSpPr>
          <p:spPr>
            <a:xfrm rot="11471330" flipV="1">
              <a:off x="5605050" y="5505816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Off-page Connector 23">
              <a:extLst>
                <a:ext uri="{FF2B5EF4-FFF2-40B4-BE49-F238E27FC236}">
                  <a16:creationId xmlns:a16="http://schemas.microsoft.com/office/drawing/2014/main" id="{95B8CD91-F137-453B-98E1-0B71BA1C2804}"/>
                </a:ext>
              </a:extLst>
            </p:cNvPr>
            <p:cNvSpPr/>
            <p:nvPr/>
          </p:nvSpPr>
          <p:spPr>
            <a:xfrm rot="671330" flipV="1">
              <a:off x="6491180" y="1139493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E110AD01-9262-4CBF-A447-4CB59BC64755}"/>
                </a:ext>
              </a:extLst>
            </p:cNvPr>
            <p:cNvSpPr/>
            <p:nvPr/>
          </p:nvSpPr>
          <p:spPr>
            <a:xfrm rot="16871330" flipV="1">
              <a:off x="3859713" y="2938807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Flowchart: Off-page Connector 25">
              <a:extLst>
                <a:ext uri="{FF2B5EF4-FFF2-40B4-BE49-F238E27FC236}">
                  <a16:creationId xmlns:a16="http://schemas.microsoft.com/office/drawing/2014/main" id="{883B11FD-5D20-4ED0-87A6-EFA4176D0468}"/>
                </a:ext>
              </a:extLst>
            </p:cNvPr>
            <p:cNvSpPr/>
            <p:nvPr/>
          </p:nvSpPr>
          <p:spPr>
            <a:xfrm rot="6071330" flipV="1">
              <a:off x="8185657" y="3804560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Flowchart: Off-page Connector 26">
              <a:extLst>
                <a:ext uri="{FF2B5EF4-FFF2-40B4-BE49-F238E27FC236}">
                  <a16:creationId xmlns:a16="http://schemas.microsoft.com/office/drawing/2014/main" id="{A1F017A0-A5C0-43A3-AA9A-4AA28607D7CD}"/>
                </a:ext>
              </a:extLst>
            </p:cNvPr>
            <p:cNvSpPr/>
            <p:nvPr/>
          </p:nvSpPr>
          <p:spPr>
            <a:xfrm rot="8771330" flipV="1">
              <a:off x="7321343" y="5184529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Flowchart: Off-page Connector 27">
              <a:extLst>
                <a:ext uri="{FF2B5EF4-FFF2-40B4-BE49-F238E27FC236}">
                  <a16:creationId xmlns:a16="http://schemas.microsoft.com/office/drawing/2014/main" id="{54FE6AC5-85DA-4C5C-B7F6-E74A3C91E4EB}"/>
                </a:ext>
              </a:extLst>
            </p:cNvPr>
            <p:cNvSpPr/>
            <p:nvPr/>
          </p:nvSpPr>
          <p:spPr>
            <a:xfrm rot="19571330" flipV="1">
              <a:off x="4803750" y="1447579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C08F6817-4A27-4A4C-A6D6-3ED7DA73D6AE}"/>
                </a:ext>
              </a:extLst>
            </p:cNvPr>
            <p:cNvSpPr/>
            <p:nvPr/>
          </p:nvSpPr>
          <p:spPr>
            <a:xfrm rot="14171330" flipV="1">
              <a:off x="4189723" y="4576494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Flowchart: Off-page Connector 29">
              <a:extLst>
                <a:ext uri="{FF2B5EF4-FFF2-40B4-BE49-F238E27FC236}">
                  <a16:creationId xmlns:a16="http://schemas.microsoft.com/office/drawing/2014/main" id="{AF52FE52-88E6-40AB-A770-A55731D80A8F}"/>
                </a:ext>
              </a:extLst>
            </p:cNvPr>
            <p:cNvSpPr/>
            <p:nvPr/>
          </p:nvSpPr>
          <p:spPr>
            <a:xfrm rot="3371330" flipV="1">
              <a:off x="7892662" y="2107759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Flowchart: Off-page Connector 30">
              <a:extLst>
                <a:ext uri="{FF2B5EF4-FFF2-40B4-BE49-F238E27FC236}">
                  <a16:creationId xmlns:a16="http://schemas.microsoft.com/office/drawing/2014/main" id="{471252EC-FCBE-4DB3-9671-3D888FEBBABB}"/>
                </a:ext>
              </a:extLst>
            </p:cNvPr>
            <p:cNvSpPr/>
            <p:nvPr/>
          </p:nvSpPr>
          <p:spPr>
            <a:xfrm rot="7451330" flipV="1">
              <a:off x="7818624" y="4556135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Flowchart: Off-page Connector 31">
              <a:extLst>
                <a:ext uri="{FF2B5EF4-FFF2-40B4-BE49-F238E27FC236}">
                  <a16:creationId xmlns:a16="http://schemas.microsoft.com/office/drawing/2014/main" id="{91E3B164-491B-4C6E-8D85-0AECB115CC7C}"/>
                </a:ext>
              </a:extLst>
            </p:cNvPr>
            <p:cNvSpPr/>
            <p:nvPr/>
          </p:nvSpPr>
          <p:spPr>
            <a:xfrm rot="12851330" flipV="1">
              <a:off x="4800507" y="5210718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Flowchart: Off-page Connector 32">
              <a:extLst>
                <a:ext uri="{FF2B5EF4-FFF2-40B4-BE49-F238E27FC236}">
                  <a16:creationId xmlns:a16="http://schemas.microsoft.com/office/drawing/2014/main" id="{B989D63D-F110-400C-A181-64FE7C09F46D}"/>
                </a:ext>
              </a:extLst>
            </p:cNvPr>
            <p:cNvSpPr/>
            <p:nvPr/>
          </p:nvSpPr>
          <p:spPr>
            <a:xfrm rot="18251330" flipV="1">
              <a:off x="4242375" y="2090736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4" name="Flowchart: Off-page Connector 33">
              <a:extLst>
                <a:ext uri="{FF2B5EF4-FFF2-40B4-BE49-F238E27FC236}">
                  <a16:creationId xmlns:a16="http://schemas.microsoft.com/office/drawing/2014/main" id="{72189CF1-7DED-491F-AFB8-1805BCA4F352}"/>
                </a:ext>
              </a:extLst>
            </p:cNvPr>
            <p:cNvSpPr/>
            <p:nvPr/>
          </p:nvSpPr>
          <p:spPr>
            <a:xfrm rot="2051330" flipV="1">
              <a:off x="7324586" y="1437034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5AA4772A-2093-43A9-B865-9407F2A03F08}"/>
                </a:ext>
              </a:extLst>
            </p:cNvPr>
            <p:cNvSpPr/>
            <p:nvPr/>
          </p:nvSpPr>
          <p:spPr>
            <a:xfrm rot="4751330" flipV="1">
              <a:off x="8267789" y="2905317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Flowchart: Off-page Connector 35">
              <a:extLst>
                <a:ext uri="{FF2B5EF4-FFF2-40B4-BE49-F238E27FC236}">
                  <a16:creationId xmlns:a16="http://schemas.microsoft.com/office/drawing/2014/main" id="{C3871A1A-7096-433F-9DA7-55C126D1E950}"/>
                </a:ext>
              </a:extLst>
            </p:cNvPr>
            <p:cNvSpPr/>
            <p:nvPr/>
          </p:nvSpPr>
          <p:spPr>
            <a:xfrm rot="10151330" flipV="1">
              <a:off x="6470711" y="5530407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Flowchart: Off-page Connector 36">
              <a:extLst>
                <a:ext uri="{FF2B5EF4-FFF2-40B4-BE49-F238E27FC236}">
                  <a16:creationId xmlns:a16="http://schemas.microsoft.com/office/drawing/2014/main" id="{ED4241AA-D486-4699-BB15-2E5EC5133046}"/>
                </a:ext>
              </a:extLst>
            </p:cNvPr>
            <p:cNvSpPr/>
            <p:nvPr/>
          </p:nvSpPr>
          <p:spPr>
            <a:xfrm rot="15551330" flipV="1">
              <a:off x="3850277" y="3745770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Flowchart: Off-page Connector 37">
              <a:extLst>
                <a:ext uri="{FF2B5EF4-FFF2-40B4-BE49-F238E27FC236}">
                  <a16:creationId xmlns:a16="http://schemas.microsoft.com/office/drawing/2014/main" id="{07288A70-093B-478E-A31C-601EC58B6E04}"/>
                </a:ext>
              </a:extLst>
            </p:cNvPr>
            <p:cNvSpPr/>
            <p:nvPr/>
          </p:nvSpPr>
          <p:spPr>
            <a:xfrm rot="20951330" flipV="1">
              <a:off x="5612003" y="1142086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Flowchart: Off-page Connector 38">
              <a:extLst>
                <a:ext uri="{FF2B5EF4-FFF2-40B4-BE49-F238E27FC236}">
                  <a16:creationId xmlns:a16="http://schemas.microsoft.com/office/drawing/2014/main" id="{9AB0A9AA-5981-4BEC-B9D1-3A2839B8E89C}"/>
                </a:ext>
              </a:extLst>
            </p:cNvPr>
            <p:cNvSpPr/>
            <p:nvPr/>
          </p:nvSpPr>
          <p:spPr>
            <a:xfrm rot="14891330" flipV="1">
              <a:off x="3953679" y="4169935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Flowchart: Off-page Connector 39">
              <a:extLst>
                <a:ext uri="{FF2B5EF4-FFF2-40B4-BE49-F238E27FC236}">
                  <a16:creationId xmlns:a16="http://schemas.microsoft.com/office/drawing/2014/main" id="{A14A8978-3C24-4967-88AC-28133C557CA1}"/>
                </a:ext>
              </a:extLst>
            </p:cNvPr>
            <p:cNvSpPr/>
            <p:nvPr/>
          </p:nvSpPr>
          <p:spPr>
            <a:xfrm rot="4091330" flipV="1">
              <a:off x="8147770" y="2465976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Flowchart: Off-page Connector 40">
              <a:extLst>
                <a:ext uri="{FF2B5EF4-FFF2-40B4-BE49-F238E27FC236}">
                  <a16:creationId xmlns:a16="http://schemas.microsoft.com/office/drawing/2014/main" id="{A5418266-9B54-4928-B5C3-B5483441C129}"/>
                </a:ext>
              </a:extLst>
            </p:cNvPr>
            <p:cNvSpPr/>
            <p:nvPr/>
          </p:nvSpPr>
          <p:spPr>
            <a:xfrm rot="9491330" flipV="1">
              <a:off x="6917983" y="5392874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Flowchart: Off-page Connector 41">
              <a:extLst>
                <a:ext uri="{FF2B5EF4-FFF2-40B4-BE49-F238E27FC236}">
                  <a16:creationId xmlns:a16="http://schemas.microsoft.com/office/drawing/2014/main" id="{FC8D368A-E5FC-44C6-9DF5-DB0068AA9AB9}"/>
                </a:ext>
              </a:extLst>
            </p:cNvPr>
            <p:cNvSpPr/>
            <p:nvPr/>
          </p:nvSpPr>
          <p:spPr>
            <a:xfrm rot="20291330" flipV="1">
              <a:off x="5212657" y="1248670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3" name="Flowchart: Off-page Connector 42">
              <a:extLst>
                <a:ext uri="{FF2B5EF4-FFF2-40B4-BE49-F238E27FC236}">
                  <a16:creationId xmlns:a16="http://schemas.microsoft.com/office/drawing/2014/main" id="{11AB5FA6-6027-457D-B2FD-8D9638ED9627}"/>
                </a:ext>
              </a:extLst>
            </p:cNvPr>
            <p:cNvSpPr/>
            <p:nvPr/>
          </p:nvSpPr>
          <p:spPr>
            <a:xfrm rot="2771330" flipV="1">
              <a:off x="7685607" y="1729301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Flowchart: Off-page Connector 43">
              <a:extLst>
                <a:ext uri="{FF2B5EF4-FFF2-40B4-BE49-F238E27FC236}">
                  <a16:creationId xmlns:a16="http://schemas.microsoft.com/office/drawing/2014/main" id="{9B2F648E-B242-4DA7-BBCB-F16B7B7FC87D}"/>
                </a:ext>
              </a:extLst>
            </p:cNvPr>
            <p:cNvSpPr/>
            <p:nvPr/>
          </p:nvSpPr>
          <p:spPr>
            <a:xfrm rot="13571330" flipV="1">
              <a:off x="4449238" y="4933396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Flowchart: Off-page Connector 44">
              <a:extLst>
                <a:ext uri="{FF2B5EF4-FFF2-40B4-BE49-F238E27FC236}">
                  <a16:creationId xmlns:a16="http://schemas.microsoft.com/office/drawing/2014/main" id="{943B571F-ABEB-422D-A226-C5B2B975DA8F}"/>
                </a:ext>
              </a:extLst>
            </p:cNvPr>
            <p:cNvSpPr/>
            <p:nvPr/>
          </p:nvSpPr>
          <p:spPr>
            <a:xfrm rot="8171330" flipV="1">
              <a:off x="7582320" y="4897503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Flowchart: Off-page Connector 45">
              <a:extLst>
                <a:ext uri="{FF2B5EF4-FFF2-40B4-BE49-F238E27FC236}">
                  <a16:creationId xmlns:a16="http://schemas.microsoft.com/office/drawing/2014/main" id="{0C335C02-B392-4780-961B-F74EAF2B8EF0}"/>
                </a:ext>
              </a:extLst>
            </p:cNvPr>
            <p:cNvSpPr/>
            <p:nvPr/>
          </p:nvSpPr>
          <p:spPr>
            <a:xfrm rot="18971330" flipV="1">
              <a:off x="4489688" y="1726242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Flowchart: Off-page Connector 46">
              <a:extLst>
                <a:ext uri="{FF2B5EF4-FFF2-40B4-BE49-F238E27FC236}">
                  <a16:creationId xmlns:a16="http://schemas.microsoft.com/office/drawing/2014/main" id="{EB32B5A1-DA94-436B-8E2B-FD788C3F8FBC}"/>
                </a:ext>
              </a:extLst>
            </p:cNvPr>
            <p:cNvSpPr/>
            <p:nvPr/>
          </p:nvSpPr>
          <p:spPr>
            <a:xfrm rot="1399591" flipV="1">
              <a:off x="6917983" y="1253120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Flowchart: Off-page Connector 47">
              <a:extLst>
                <a:ext uri="{FF2B5EF4-FFF2-40B4-BE49-F238E27FC236}">
                  <a16:creationId xmlns:a16="http://schemas.microsoft.com/office/drawing/2014/main" id="{B5103CBC-7493-43C3-AA97-A75243FA8148}"/>
                </a:ext>
              </a:extLst>
            </p:cNvPr>
            <p:cNvSpPr/>
            <p:nvPr/>
          </p:nvSpPr>
          <p:spPr>
            <a:xfrm rot="12199591" flipV="1">
              <a:off x="5152038" y="5415897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Flowchart: Off-page Connector 48">
              <a:extLst>
                <a:ext uri="{FF2B5EF4-FFF2-40B4-BE49-F238E27FC236}">
                  <a16:creationId xmlns:a16="http://schemas.microsoft.com/office/drawing/2014/main" id="{75AA9113-0D1E-4537-A6AB-974D5D433110}"/>
                </a:ext>
              </a:extLst>
            </p:cNvPr>
            <p:cNvSpPr/>
            <p:nvPr/>
          </p:nvSpPr>
          <p:spPr>
            <a:xfrm rot="6799591" flipV="1">
              <a:off x="8046455" y="4203345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Flowchart: Off-page Connector 49">
              <a:extLst>
                <a:ext uri="{FF2B5EF4-FFF2-40B4-BE49-F238E27FC236}">
                  <a16:creationId xmlns:a16="http://schemas.microsoft.com/office/drawing/2014/main" id="{F46FC48F-BFF6-49E8-8434-7C66B45BE15B}"/>
                </a:ext>
              </a:extLst>
            </p:cNvPr>
            <p:cNvSpPr/>
            <p:nvPr/>
          </p:nvSpPr>
          <p:spPr>
            <a:xfrm rot="17599591" flipV="1">
              <a:off x="4021836" y="2468278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Flowchart: Off-page Connector 50">
              <a:extLst>
                <a:ext uri="{FF2B5EF4-FFF2-40B4-BE49-F238E27FC236}">
                  <a16:creationId xmlns:a16="http://schemas.microsoft.com/office/drawing/2014/main" id="{1625802F-21C2-46B8-83F5-10D7C1786412}"/>
                </a:ext>
              </a:extLst>
            </p:cNvPr>
            <p:cNvSpPr/>
            <p:nvPr/>
          </p:nvSpPr>
          <p:spPr>
            <a:xfrm flipV="1">
              <a:off x="6031415" y="1068582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" name="Flowchart: Off-page Connector 51">
              <a:extLst>
                <a:ext uri="{FF2B5EF4-FFF2-40B4-BE49-F238E27FC236}">
                  <a16:creationId xmlns:a16="http://schemas.microsoft.com/office/drawing/2014/main" id="{15F825E9-8DC2-407C-B557-7A7AD61D60A6}"/>
                </a:ext>
              </a:extLst>
            </p:cNvPr>
            <p:cNvSpPr/>
            <p:nvPr/>
          </p:nvSpPr>
          <p:spPr>
            <a:xfrm rot="10800000" flipV="1">
              <a:off x="6025357" y="5568978"/>
              <a:ext cx="187649" cy="1329002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Flowchart: Off-page Connector 52">
              <a:extLst>
                <a:ext uri="{FF2B5EF4-FFF2-40B4-BE49-F238E27FC236}">
                  <a16:creationId xmlns:a16="http://schemas.microsoft.com/office/drawing/2014/main" id="{31873D9B-B1A8-4DE6-B85F-BBDC56B94041}"/>
                </a:ext>
              </a:extLst>
            </p:cNvPr>
            <p:cNvSpPr/>
            <p:nvPr/>
          </p:nvSpPr>
          <p:spPr>
            <a:xfrm rot="5400000" flipV="1">
              <a:off x="8302435" y="3337704"/>
              <a:ext cx="189857" cy="1313546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Flowchart: Off-page Connector 53">
              <a:extLst>
                <a:ext uri="{FF2B5EF4-FFF2-40B4-BE49-F238E27FC236}">
                  <a16:creationId xmlns:a16="http://schemas.microsoft.com/office/drawing/2014/main" id="{60DFEF9A-F028-4A68-B412-53C62851080B}"/>
                </a:ext>
              </a:extLst>
            </p:cNvPr>
            <p:cNvSpPr/>
            <p:nvPr/>
          </p:nvSpPr>
          <p:spPr>
            <a:xfrm rot="16200000" flipV="1">
              <a:off x="3795349" y="3346163"/>
              <a:ext cx="189857" cy="1313546"/>
            </a:xfrm>
            <a:prstGeom prst="flowChartOffpageConnector">
              <a:avLst/>
            </a:prstGeom>
            <a:solidFill>
              <a:schemeClr val="bg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402F515-A1BE-4ED7-ACB7-764D5A66E829}"/>
                </a:ext>
              </a:extLst>
            </p:cNvPr>
            <p:cNvSpPr/>
            <p:nvPr/>
          </p:nvSpPr>
          <p:spPr>
            <a:xfrm rot="10151330">
              <a:off x="5038200" y="2865798"/>
              <a:ext cx="2223756" cy="2182801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4DD40CD-A745-4FD8-BCA8-3EE76D076AE6}"/>
                </a:ext>
              </a:extLst>
            </p:cNvPr>
            <p:cNvSpPr/>
            <p:nvPr/>
          </p:nvSpPr>
          <p:spPr>
            <a:xfrm rot="11471330">
              <a:off x="5339680" y="3157677"/>
              <a:ext cx="1620868" cy="1597407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Flowchart: Off-page Connector 56">
              <a:extLst>
                <a:ext uri="{FF2B5EF4-FFF2-40B4-BE49-F238E27FC236}">
                  <a16:creationId xmlns:a16="http://schemas.microsoft.com/office/drawing/2014/main" id="{3B14A556-836B-45DC-A096-8A8BAAC48260}"/>
                </a:ext>
              </a:extLst>
            </p:cNvPr>
            <p:cNvSpPr/>
            <p:nvPr/>
          </p:nvSpPr>
          <p:spPr>
            <a:xfrm rot="11471330" flipV="1">
              <a:off x="5917783" y="4643656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Flowchart: Off-page Connector 57">
              <a:extLst>
                <a:ext uri="{FF2B5EF4-FFF2-40B4-BE49-F238E27FC236}">
                  <a16:creationId xmlns:a16="http://schemas.microsoft.com/office/drawing/2014/main" id="{84D24539-C2EE-4538-9752-1431871038C6}"/>
                </a:ext>
              </a:extLst>
            </p:cNvPr>
            <p:cNvSpPr/>
            <p:nvPr/>
          </p:nvSpPr>
          <p:spPr>
            <a:xfrm rot="671330" flipV="1">
              <a:off x="6314053" y="26750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Flowchart: Off-page Connector 58">
              <a:extLst>
                <a:ext uri="{FF2B5EF4-FFF2-40B4-BE49-F238E27FC236}">
                  <a16:creationId xmlns:a16="http://schemas.microsoft.com/office/drawing/2014/main" id="{14574C55-8D89-4590-B03C-483C630D3338}"/>
                </a:ext>
              </a:extLst>
            </p:cNvPr>
            <p:cNvSpPr/>
            <p:nvPr/>
          </p:nvSpPr>
          <p:spPr>
            <a:xfrm rot="16871330" flipV="1">
              <a:off x="5136933" y="348869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0" name="Flowchart: Off-page Connector 59">
              <a:extLst>
                <a:ext uri="{FF2B5EF4-FFF2-40B4-BE49-F238E27FC236}">
                  <a16:creationId xmlns:a16="http://schemas.microsoft.com/office/drawing/2014/main" id="{7D835C60-858D-4D74-929F-FA0BAEC56D2D}"/>
                </a:ext>
              </a:extLst>
            </p:cNvPr>
            <p:cNvSpPr/>
            <p:nvPr/>
          </p:nvSpPr>
          <p:spPr>
            <a:xfrm rot="6071330" flipV="1">
              <a:off x="7071461" y="3879032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Flowchart: Off-page Connector 60">
              <a:extLst>
                <a:ext uri="{FF2B5EF4-FFF2-40B4-BE49-F238E27FC236}">
                  <a16:creationId xmlns:a16="http://schemas.microsoft.com/office/drawing/2014/main" id="{033FDD94-7B32-46B1-9EDC-CD50387E59DA}"/>
                </a:ext>
              </a:extLst>
            </p:cNvPr>
            <p:cNvSpPr/>
            <p:nvPr/>
          </p:nvSpPr>
          <p:spPr>
            <a:xfrm rot="8771330" flipV="1">
              <a:off x="6685295" y="449879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Flowchart: Off-page Connector 61">
              <a:extLst>
                <a:ext uri="{FF2B5EF4-FFF2-40B4-BE49-F238E27FC236}">
                  <a16:creationId xmlns:a16="http://schemas.microsoft.com/office/drawing/2014/main" id="{4A0E3807-1E0B-4617-A5EA-164921CFB1D5}"/>
                </a:ext>
              </a:extLst>
            </p:cNvPr>
            <p:cNvSpPr/>
            <p:nvPr/>
          </p:nvSpPr>
          <p:spPr>
            <a:xfrm rot="19571330" flipV="1">
              <a:off x="5559448" y="2813940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Flowchart: Off-page Connector 62">
              <a:extLst>
                <a:ext uri="{FF2B5EF4-FFF2-40B4-BE49-F238E27FC236}">
                  <a16:creationId xmlns:a16="http://schemas.microsoft.com/office/drawing/2014/main" id="{CEF2AA30-CF70-4A96-BFA9-2F13AE53D544}"/>
                </a:ext>
              </a:extLst>
            </p:cNvPr>
            <p:cNvSpPr/>
            <p:nvPr/>
          </p:nvSpPr>
          <p:spPr>
            <a:xfrm rot="14171330" flipV="1">
              <a:off x="5284511" y="42270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Flowchart: Off-page Connector 63">
              <a:extLst>
                <a:ext uri="{FF2B5EF4-FFF2-40B4-BE49-F238E27FC236}">
                  <a16:creationId xmlns:a16="http://schemas.microsoft.com/office/drawing/2014/main" id="{9DC36412-EA35-4774-9AFA-5F9ADACBD3DB}"/>
                </a:ext>
              </a:extLst>
            </p:cNvPr>
            <p:cNvSpPr/>
            <p:nvPr/>
          </p:nvSpPr>
          <p:spPr>
            <a:xfrm rot="3371330" flipV="1">
              <a:off x="6940436" y="311400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Flowchart: Off-page Connector 64">
              <a:extLst>
                <a:ext uri="{FF2B5EF4-FFF2-40B4-BE49-F238E27FC236}">
                  <a16:creationId xmlns:a16="http://schemas.microsoft.com/office/drawing/2014/main" id="{01AB49E1-30DD-469A-99BF-F605DB67ACB7}"/>
                </a:ext>
              </a:extLst>
            </p:cNvPr>
            <p:cNvSpPr/>
            <p:nvPr/>
          </p:nvSpPr>
          <p:spPr>
            <a:xfrm rot="7451330" flipV="1">
              <a:off x="6907327" y="421789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Flowchart: Off-page Connector 65">
              <a:extLst>
                <a:ext uri="{FF2B5EF4-FFF2-40B4-BE49-F238E27FC236}">
                  <a16:creationId xmlns:a16="http://schemas.microsoft.com/office/drawing/2014/main" id="{586E7274-59A6-4317-BE56-1D1335A1E678}"/>
                </a:ext>
              </a:extLst>
            </p:cNvPr>
            <p:cNvSpPr/>
            <p:nvPr/>
          </p:nvSpPr>
          <p:spPr>
            <a:xfrm rot="12851330" flipV="1">
              <a:off x="5557998" y="4510607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Flowchart: Off-page Connector 66">
              <a:extLst>
                <a:ext uri="{FF2B5EF4-FFF2-40B4-BE49-F238E27FC236}">
                  <a16:creationId xmlns:a16="http://schemas.microsoft.com/office/drawing/2014/main" id="{2845AC1C-C5F4-4D70-9FC5-D811B48EC2CD}"/>
                </a:ext>
              </a:extLst>
            </p:cNvPr>
            <p:cNvSpPr/>
            <p:nvPr/>
          </p:nvSpPr>
          <p:spPr>
            <a:xfrm rot="18251330" flipV="1">
              <a:off x="5308057" y="3106328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Flowchart: Off-page Connector 67">
              <a:extLst>
                <a:ext uri="{FF2B5EF4-FFF2-40B4-BE49-F238E27FC236}">
                  <a16:creationId xmlns:a16="http://schemas.microsoft.com/office/drawing/2014/main" id="{131C5BBD-BD77-4973-BF04-B16A8F17B2CD}"/>
                </a:ext>
              </a:extLst>
            </p:cNvPr>
            <p:cNvSpPr/>
            <p:nvPr/>
          </p:nvSpPr>
          <p:spPr>
            <a:xfrm rot="2051330" flipV="1">
              <a:off x="6686746" y="280918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Flowchart: Off-page Connector 68">
              <a:extLst>
                <a:ext uri="{FF2B5EF4-FFF2-40B4-BE49-F238E27FC236}">
                  <a16:creationId xmlns:a16="http://schemas.microsoft.com/office/drawing/2014/main" id="{946CEF4C-7151-495C-B3DF-77447BBE4024}"/>
                </a:ext>
              </a:extLst>
            </p:cNvPr>
            <p:cNvSpPr/>
            <p:nvPr/>
          </p:nvSpPr>
          <p:spPr>
            <a:xfrm rot="4751330" flipV="1">
              <a:off x="7108190" y="3473595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Flowchart: Off-page Connector 69">
              <a:extLst>
                <a:ext uri="{FF2B5EF4-FFF2-40B4-BE49-F238E27FC236}">
                  <a16:creationId xmlns:a16="http://schemas.microsoft.com/office/drawing/2014/main" id="{C6963B87-C114-4A59-B281-B7232C3CB6D3}"/>
                </a:ext>
              </a:extLst>
            </p:cNvPr>
            <p:cNvSpPr/>
            <p:nvPr/>
          </p:nvSpPr>
          <p:spPr>
            <a:xfrm rot="10151330" flipV="1">
              <a:off x="6304900" y="465474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" name="Flowchart: Off-page Connector 70">
              <a:extLst>
                <a:ext uri="{FF2B5EF4-FFF2-40B4-BE49-F238E27FC236}">
                  <a16:creationId xmlns:a16="http://schemas.microsoft.com/office/drawing/2014/main" id="{3ECDD9ED-333A-428B-89A8-3095ED89B006}"/>
                </a:ext>
              </a:extLst>
            </p:cNvPr>
            <p:cNvSpPr/>
            <p:nvPr/>
          </p:nvSpPr>
          <p:spPr>
            <a:xfrm rot="15551330" flipV="1">
              <a:off x="5132714" y="385252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Flowchart: Off-page Connector 71">
              <a:extLst>
                <a:ext uri="{FF2B5EF4-FFF2-40B4-BE49-F238E27FC236}">
                  <a16:creationId xmlns:a16="http://schemas.microsoft.com/office/drawing/2014/main" id="{BFE450E4-3E02-4A41-B1FA-0D79B33A7654}"/>
                </a:ext>
              </a:extLst>
            </p:cNvPr>
            <p:cNvSpPr/>
            <p:nvPr/>
          </p:nvSpPr>
          <p:spPr>
            <a:xfrm rot="20951330" flipV="1">
              <a:off x="5920892" y="267620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Off-page Connector 72">
              <a:extLst>
                <a:ext uri="{FF2B5EF4-FFF2-40B4-BE49-F238E27FC236}">
                  <a16:creationId xmlns:a16="http://schemas.microsoft.com/office/drawing/2014/main" id="{5760220D-D101-4E4B-9522-ADCD9F32860D}"/>
                </a:ext>
              </a:extLst>
            </p:cNvPr>
            <p:cNvSpPr/>
            <p:nvPr/>
          </p:nvSpPr>
          <p:spPr>
            <a:xfrm rot="14891330" flipV="1">
              <a:off x="5178954" y="404376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Flowchart: Off-page Connector 73">
              <a:extLst>
                <a:ext uri="{FF2B5EF4-FFF2-40B4-BE49-F238E27FC236}">
                  <a16:creationId xmlns:a16="http://schemas.microsoft.com/office/drawing/2014/main" id="{6402D799-FDE9-4E93-ACA5-BF3271D2FEC0}"/>
                </a:ext>
              </a:extLst>
            </p:cNvPr>
            <p:cNvSpPr/>
            <p:nvPr/>
          </p:nvSpPr>
          <p:spPr>
            <a:xfrm rot="4091330" flipV="1">
              <a:off x="7054518" y="327551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Flowchart: Off-page Connector 74">
              <a:extLst>
                <a:ext uri="{FF2B5EF4-FFF2-40B4-BE49-F238E27FC236}">
                  <a16:creationId xmlns:a16="http://schemas.microsoft.com/office/drawing/2014/main" id="{A295607C-5110-4211-A75F-08B767C31B24}"/>
                </a:ext>
              </a:extLst>
            </p:cNvPr>
            <p:cNvSpPr/>
            <p:nvPr/>
          </p:nvSpPr>
          <p:spPr>
            <a:xfrm rot="9491330" flipV="1">
              <a:off x="6504916" y="459273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Off-page Connector 75">
              <a:extLst>
                <a:ext uri="{FF2B5EF4-FFF2-40B4-BE49-F238E27FC236}">
                  <a16:creationId xmlns:a16="http://schemas.microsoft.com/office/drawing/2014/main" id="{886C44EE-59F5-48F3-BDB5-133D8C00131F}"/>
                </a:ext>
              </a:extLst>
            </p:cNvPr>
            <p:cNvSpPr/>
            <p:nvPr/>
          </p:nvSpPr>
          <p:spPr>
            <a:xfrm rot="20291330" flipV="1">
              <a:off x="5742308" y="2724258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Flowchart: Off-page Connector 76">
              <a:extLst>
                <a:ext uri="{FF2B5EF4-FFF2-40B4-BE49-F238E27FC236}">
                  <a16:creationId xmlns:a16="http://schemas.microsoft.com/office/drawing/2014/main" id="{AA79250B-AEB0-4FA9-BF79-79F93C01A98A}"/>
                </a:ext>
              </a:extLst>
            </p:cNvPr>
            <p:cNvSpPr/>
            <p:nvPr/>
          </p:nvSpPr>
          <p:spPr>
            <a:xfrm rot="2771330" flipV="1">
              <a:off x="6847843" y="29433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Flowchart: Off-page Connector 77">
              <a:extLst>
                <a:ext uri="{FF2B5EF4-FFF2-40B4-BE49-F238E27FC236}">
                  <a16:creationId xmlns:a16="http://schemas.microsoft.com/office/drawing/2014/main" id="{87700389-B60D-4B10-9FF1-8EF4BA5D7CDD}"/>
                </a:ext>
              </a:extLst>
            </p:cNvPr>
            <p:cNvSpPr/>
            <p:nvPr/>
          </p:nvSpPr>
          <p:spPr>
            <a:xfrm rot="13571330" flipV="1">
              <a:off x="5400565" y="438798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Flowchart: Off-page Connector 78">
              <a:extLst>
                <a:ext uri="{FF2B5EF4-FFF2-40B4-BE49-F238E27FC236}">
                  <a16:creationId xmlns:a16="http://schemas.microsoft.com/office/drawing/2014/main" id="{6DD5CE77-5D00-4268-8557-A38A921585CC}"/>
                </a:ext>
              </a:extLst>
            </p:cNvPr>
            <p:cNvSpPr/>
            <p:nvPr/>
          </p:nvSpPr>
          <p:spPr>
            <a:xfrm rot="8171330" flipV="1">
              <a:off x="6802002" y="436938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Flowchart: Off-page Connector 79">
              <a:extLst>
                <a:ext uri="{FF2B5EF4-FFF2-40B4-BE49-F238E27FC236}">
                  <a16:creationId xmlns:a16="http://schemas.microsoft.com/office/drawing/2014/main" id="{1411A905-253D-4D2D-B288-18B3A138EF37}"/>
                </a:ext>
              </a:extLst>
            </p:cNvPr>
            <p:cNvSpPr/>
            <p:nvPr/>
          </p:nvSpPr>
          <p:spPr>
            <a:xfrm rot="18971330" flipV="1">
              <a:off x="5419002" y="293957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Flowchart: Off-page Connector 80">
              <a:extLst>
                <a:ext uri="{FF2B5EF4-FFF2-40B4-BE49-F238E27FC236}">
                  <a16:creationId xmlns:a16="http://schemas.microsoft.com/office/drawing/2014/main" id="{64FD24C7-BD27-4D14-AF66-01C6F95D2BAB}"/>
                </a:ext>
              </a:extLst>
            </p:cNvPr>
            <p:cNvSpPr/>
            <p:nvPr/>
          </p:nvSpPr>
          <p:spPr>
            <a:xfrm rot="1399591" flipV="1">
              <a:off x="6504916" y="272626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" name="Flowchart: Off-page Connector 81">
              <a:extLst>
                <a:ext uri="{FF2B5EF4-FFF2-40B4-BE49-F238E27FC236}">
                  <a16:creationId xmlns:a16="http://schemas.microsoft.com/office/drawing/2014/main" id="{FF27D235-A80B-432A-8838-D6FDE0D6A835}"/>
                </a:ext>
              </a:extLst>
            </p:cNvPr>
            <p:cNvSpPr/>
            <p:nvPr/>
          </p:nvSpPr>
          <p:spPr>
            <a:xfrm rot="12199591" flipV="1">
              <a:off x="5715200" y="460311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3" name="Flowchart: Off-page Connector 82">
              <a:extLst>
                <a:ext uri="{FF2B5EF4-FFF2-40B4-BE49-F238E27FC236}">
                  <a16:creationId xmlns:a16="http://schemas.microsoft.com/office/drawing/2014/main" id="{15F4B515-BE69-48CB-AA8E-C8E0C4694C4A}"/>
                </a:ext>
              </a:extLst>
            </p:cNvPr>
            <p:cNvSpPr/>
            <p:nvPr/>
          </p:nvSpPr>
          <p:spPr>
            <a:xfrm rot="6799591" flipV="1">
              <a:off x="7009211" y="405883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Flowchart: Off-page Connector 83">
              <a:extLst>
                <a:ext uri="{FF2B5EF4-FFF2-40B4-BE49-F238E27FC236}">
                  <a16:creationId xmlns:a16="http://schemas.microsoft.com/office/drawing/2014/main" id="{C33AAA4B-77E0-442A-8DE9-27945FBDD597}"/>
                </a:ext>
              </a:extLst>
            </p:cNvPr>
            <p:cNvSpPr/>
            <p:nvPr/>
          </p:nvSpPr>
          <p:spPr>
            <a:xfrm rot="17599591" flipV="1">
              <a:off x="5209434" y="3276549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" name="Flowchart: Off-page Connector 84">
              <a:extLst>
                <a:ext uri="{FF2B5EF4-FFF2-40B4-BE49-F238E27FC236}">
                  <a16:creationId xmlns:a16="http://schemas.microsoft.com/office/drawing/2014/main" id="{067DB326-0AD7-4052-8DF3-261122879ADE}"/>
                </a:ext>
              </a:extLst>
            </p:cNvPr>
            <p:cNvSpPr/>
            <p:nvPr/>
          </p:nvSpPr>
          <p:spPr>
            <a:xfrm flipV="1">
              <a:off x="6108450" y="264306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6" name="Flowchart: Off-page Connector 85">
              <a:extLst>
                <a:ext uri="{FF2B5EF4-FFF2-40B4-BE49-F238E27FC236}">
                  <a16:creationId xmlns:a16="http://schemas.microsoft.com/office/drawing/2014/main" id="{8828F2C0-2CFE-4B9F-B7D3-C8BEB18BF431}"/>
                </a:ext>
              </a:extLst>
            </p:cNvPr>
            <p:cNvSpPr/>
            <p:nvPr/>
          </p:nvSpPr>
          <p:spPr>
            <a:xfrm rot="10800000" flipV="1">
              <a:off x="6105741" y="46721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" name="Flowchart: Off-page Connector 86">
              <a:extLst>
                <a:ext uri="{FF2B5EF4-FFF2-40B4-BE49-F238E27FC236}">
                  <a16:creationId xmlns:a16="http://schemas.microsoft.com/office/drawing/2014/main" id="{A02464EA-8C51-4511-822C-18CCFBF584BB}"/>
                </a:ext>
              </a:extLst>
            </p:cNvPr>
            <p:cNvSpPr/>
            <p:nvPr/>
          </p:nvSpPr>
          <p:spPr>
            <a:xfrm rot="5400000" flipV="1">
              <a:off x="7123683" y="3668543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8" name="Flowchart: Off-page Connector 87">
              <a:extLst>
                <a:ext uri="{FF2B5EF4-FFF2-40B4-BE49-F238E27FC236}">
                  <a16:creationId xmlns:a16="http://schemas.microsoft.com/office/drawing/2014/main" id="{FDF5FE75-017D-4A78-980F-6200209C2757}"/>
                </a:ext>
              </a:extLst>
            </p:cNvPr>
            <p:cNvSpPr/>
            <p:nvPr/>
          </p:nvSpPr>
          <p:spPr>
            <a:xfrm rot="16200000" flipV="1">
              <a:off x="5108151" y="3672357"/>
              <a:ext cx="85600" cy="587407"/>
            </a:xfrm>
            <a:prstGeom prst="flowChartOffpageConnector">
              <a:avLst/>
            </a:prstGeom>
            <a:solidFill>
              <a:schemeClr val="bg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74C35E8-8358-4C69-81A5-D488AE765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85" t="26614" b="54599"/>
            <a:stretch/>
          </p:blipFill>
          <p:spPr>
            <a:xfrm>
              <a:off x="5744604" y="3505200"/>
              <a:ext cx="808596" cy="94664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67D-A704-4B7F-9A27-73F43E5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6837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208B3B2-9474-428A-B639-5C1A1CF95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" y="4618083"/>
            <a:ext cx="980699" cy="9799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BD3949-2754-4271-9A3C-B4259EFE0BFD}"/>
              </a:ext>
            </a:extLst>
          </p:cNvPr>
          <p:cNvGrpSpPr/>
          <p:nvPr/>
        </p:nvGrpSpPr>
        <p:grpSpPr>
          <a:xfrm>
            <a:off x="5545744" y="3329152"/>
            <a:ext cx="1242848" cy="1242848"/>
            <a:chOff x="9741505" y="3385819"/>
            <a:chExt cx="1242848" cy="1242848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17B10CE3-0666-4B42-B2A8-7152BC2D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579" y="3488557"/>
              <a:ext cx="980699" cy="9799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389DE12-8ADA-46DE-9391-5EC665FFF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505" y="3385819"/>
              <a:ext cx="1242848" cy="1242848"/>
            </a:xfrm>
            <a:prstGeom prst="rect">
              <a:avLst/>
            </a:prstGeom>
          </p:spPr>
        </p:pic>
      </p:grpSp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EC003764-33EC-4169-BB1B-1019A5980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2" y="4594704"/>
            <a:ext cx="980699" cy="979933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F6DE1A6B-CA1B-4607-B116-5FD15A2CA218}"/>
              </a:ext>
            </a:extLst>
          </p:cNvPr>
          <p:cNvGrpSpPr/>
          <p:nvPr/>
        </p:nvGrpSpPr>
        <p:grpSpPr>
          <a:xfrm>
            <a:off x="5555363" y="3352800"/>
            <a:ext cx="1242848" cy="1242848"/>
            <a:chOff x="9741505" y="3385819"/>
            <a:chExt cx="1242848" cy="1242848"/>
          </a:xfrm>
        </p:grpSpPr>
        <p:pic>
          <p:nvPicPr>
            <p:cNvPr id="94" name="Picture 93" descr="Icon&#10;&#10;Description automatically generated">
              <a:extLst>
                <a:ext uri="{FF2B5EF4-FFF2-40B4-BE49-F238E27FC236}">
                  <a16:creationId xmlns:a16="http://schemas.microsoft.com/office/drawing/2014/main" id="{941215E1-4D54-41DE-A80A-2C665C4F0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579" y="3488557"/>
              <a:ext cx="980699" cy="97993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8D26FF98-C85C-434F-99AE-13F0A94DE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505" y="3385819"/>
              <a:ext cx="1242848" cy="124284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7F8BD6-612C-41C7-880D-107107DD83A4}"/>
              </a:ext>
            </a:extLst>
          </p:cNvPr>
          <p:cNvGrpSpPr/>
          <p:nvPr/>
        </p:nvGrpSpPr>
        <p:grpSpPr>
          <a:xfrm>
            <a:off x="4857247" y="2643063"/>
            <a:ext cx="2602940" cy="2628271"/>
            <a:chOff x="4857247" y="2643063"/>
            <a:chExt cx="2602940" cy="262827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864AC12-959A-4B08-9E17-27129F01BEBC}"/>
                </a:ext>
              </a:extLst>
            </p:cNvPr>
            <p:cNvGrpSpPr/>
            <p:nvPr/>
          </p:nvGrpSpPr>
          <p:grpSpPr>
            <a:xfrm>
              <a:off x="4857247" y="2643063"/>
              <a:ext cx="2602940" cy="2628271"/>
              <a:chOff x="3232752" y="683025"/>
              <a:chExt cx="4727243" cy="4679302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FD725CF-F2A7-41D7-9B16-6ABFAB42629F}"/>
                  </a:ext>
                </a:extLst>
              </p:cNvPr>
              <p:cNvSpPr/>
              <p:nvPr/>
            </p:nvSpPr>
            <p:spPr>
              <a:xfrm rot="10151330">
                <a:off x="3561384" y="1079576"/>
                <a:ext cx="4038600" cy="3886200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AF1F64E-7806-412E-9B5D-9DD3C6123541}"/>
                  </a:ext>
                </a:extLst>
              </p:cNvPr>
              <p:cNvSpPr/>
              <p:nvPr/>
            </p:nvSpPr>
            <p:spPr>
              <a:xfrm rot="11471330">
                <a:off x="4108906" y="1599230"/>
                <a:ext cx="2943686" cy="2843980"/>
              </a:xfrm>
              <a:prstGeom prst="ellipse">
                <a:avLst/>
              </a:prstGeom>
              <a:solidFill>
                <a:schemeClr val="bg1"/>
              </a:solidFill>
              <a:ln w="28575" cap="rnd" cmpd="sng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lowchart: Off-page Connector 101">
                <a:extLst>
                  <a:ext uri="{FF2B5EF4-FFF2-40B4-BE49-F238E27FC236}">
                    <a16:creationId xmlns:a16="http://schemas.microsoft.com/office/drawing/2014/main" id="{15D32245-32EE-426B-B594-B43ECFF0D689}"/>
                  </a:ext>
                </a:extLst>
              </p:cNvPr>
              <p:cNvSpPr/>
              <p:nvPr/>
            </p:nvSpPr>
            <p:spPr>
              <a:xfrm rot="11471330" flipV="1">
                <a:off x="5158809" y="4244826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lowchart: Off-page Connector 102">
                <a:extLst>
                  <a:ext uri="{FF2B5EF4-FFF2-40B4-BE49-F238E27FC236}">
                    <a16:creationId xmlns:a16="http://schemas.microsoft.com/office/drawing/2014/main" id="{22215D2C-5954-4116-A627-898CA78E8A75}"/>
                  </a:ext>
                </a:extLst>
              </p:cNvPr>
              <p:cNvSpPr/>
              <p:nvPr/>
            </p:nvSpPr>
            <p:spPr>
              <a:xfrm rot="671330" flipV="1">
                <a:off x="5878482" y="739946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lowchart: Off-page Connector 103">
                <a:extLst>
                  <a:ext uri="{FF2B5EF4-FFF2-40B4-BE49-F238E27FC236}">
                    <a16:creationId xmlns:a16="http://schemas.microsoft.com/office/drawing/2014/main" id="{53374B06-0D38-47B5-932A-E1AC34283023}"/>
                  </a:ext>
                </a:extLst>
              </p:cNvPr>
              <p:cNvSpPr/>
              <p:nvPr/>
            </p:nvSpPr>
            <p:spPr>
              <a:xfrm rot="16871330" flipV="1">
                <a:off x="3742225" y="2178065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lowchart: Off-page Connector 104">
                <a:extLst>
                  <a:ext uri="{FF2B5EF4-FFF2-40B4-BE49-F238E27FC236}">
                    <a16:creationId xmlns:a16="http://schemas.microsoft.com/office/drawing/2014/main" id="{1136A8A7-2E2B-47A4-AD52-7BD1C123BA80}"/>
                  </a:ext>
                </a:extLst>
              </p:cNvPr>
              <p:cNvSpPr/>
              <p:nvPr/>
            </p:nvSpPr>
            <p:spPr>
              <a:xfrm rot="6071330" flipV="1">
                <a:off x="7255553" y="2873012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lowchart: Off-page Connector 105">
                <a:extLst>
                  <a:ext uri="{FF2B5EF4-FFF2-40B4-BE49-F238E27FC236}">
                    <a16:creationId xmlns:a16="http://schemas.microsoft.com/office/drawing/2014/main" id="{CA05DA9F-6522-4938-B694-D85B785D2D8A}"/>
                  </a:ext>
                </a:extLst>
              </p:cNvPr>
              <p:cNvSpPr/>
              <p:nvPr/>
            </p:nvSpPr>
            <p:spPr>
              <a:xfrm rot="8771330" flipV="1">
                <a:off x="6552701" y="3986927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lowchart: Off-page Connector 106">
                <a:extLst>
                  <a:ext uri="{FF2B5EF4-FFF2-40B4-BE49-F238E27FC236}">
                    <a16:creationId xmlns:a16="http://schemas.microsoft.com/office/drawing/2014/main" id="{2BACFF49-D6EA-429B-9947-1FBB67ACB49F}"/>
                  </a:ext>
                </a:extLst>
              </p:cNvPr>
              <p:cNvSpPr/>
              <p:nvPr/>
            </p:nvSpPr>
            <p:spPr>
              <a:xfrm rot="19571330" flipV="1">
                <a:off x="4508031" y="987249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lowchart: Off-page Connector 107">
                <a:extLst>
                  <a:ext uri="{FF2B5EF4-FFF2-40B4-BE49-F238E27FC236}">
                    <a16:creationId xmlns:a16="http://schemas.microsoft.com/office/drawing/2014/main" id="{F6835882-11C4-4944-AB12-B61C1812775F}"/>
                  </a:ext>
                </a:extLst>
              </p:cNvPr>
              <p:cNvSpPr/>
              <p:nvPr/>
            </p:nvSpPr>
            <p:spPr>
              <a:xfrm rot="14171330" flipV="1">
                <a:off x="4010244" y="3492649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lowchart: Off-page Connector 108">
                <a:extLst>
                  <a:ext uri="{FF2B5EF4-FFF2-40B4-BE49-F238E27FC236}">
                    <a16:creationId xmlns:a16="http://schemas.microsoft.com/office/drawing/2014/main" id="{411B18BA-FDEF-4246-87CF-266A4A638241}"/>
                  </a:ext>
                </a:extLst>
              </p:cNvPr>
              <p:cNvSpPr/>
              <p:nvPr/>
            </p:nvSpPr>
            <p:spPr>
              <a:xfrm rot="3371330" flipV="1">
                <a:off x="7017596" y="1510977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lowchart: Off-page Connector 109">
                <a:extLst>
                  <a:ext uri="{FF2B5EF4-FFF2-40B4-BE49-F238E27FC236}">
                    <a16:creationId xmlns:a16="http://schemas.microsoft.com/office/drawing/2014/main" id="{649FF0CD-43A8-4410-8F40-E0A24C5A59EE}"/>
                  </a:ext>
                </a:extLst>
              </p:cNvPr>
              <p:cNvSpPr/>
              <p:nvPr/>
            </p:nvSpPr>
            <p:spPr>
              <a:xfrm rot="7451330" flipV="1">
                <a:off x="6957466" y="3476307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lowchart: Off-page Connector 110">
                <a:extLst>
                  <a:ext uri="{FF2B5EF4-FFF2-40B4-BE49-F238E27FC236}">
                    <a16:creationId xmlns:a16="http://schemas.microsoft.com/office/drawing/2014/main" id="{4812F507-28C0-4EA9-BE66-21B2814A505C}"/>
                  </a:ext>
                </a:extLst>
              </p:cNvPr>
              <p:cNvSpPr/>
              <p:nvPr/>
            </p:nvSpPr>
            <p:spPr>
              <a:xfrm rot="12851330" flipV="1">
                <a:off x="4505397" y="4007949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lowchart: Off-page Connector 111">
                <a:extLst>
                  <a:ext uri="{FF2B5EF4-FFF2-40B4-BE49-F238E27FC236}">
                    <a16:creationId xmlns:a16="http://schemas.microsoft.com/office/drawing/2014/main" id="{95F66157-7F3E-469E-ADAD-C01619105A1C}"/>
                  </a:ext>
                </a:extLst>
              </p:cNvPr>
              <p:cNvSpPr/>
              <p:nvPr/>
            </p:nvSpPr>
            <p:spPr>
              <a:xfrm rot="18251330" flipV="1">
                <a:off x="4053005" y="1497312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lowchart: Off-page Connector 112">
                <a:extLst>
                  <a:ext uri="{FF2B5EF4-FFF2-40B4-BE49-F238E27FC236}">
                    <a16:creationId xmlns:a16="http://schemas.microsoft.com/office/drawing/2014/main" id="{0FCE6A6E-446B-46F3-885B-1B9CBC37F6DB}"/>
                  </a:ext>
                </a:extLst>
              </p:cNvPr>
              <p:cNvSpPr/>
              <p:nvPr/>
            </p:nvSpPr>
            <p:spPr>
              <a:xfrm rot="2051330" flipV="1">
                <a:off x="6555335" y="978784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lowchart: Off-page Connector 113">
                <a:extLst>
                  <a:ext uri="{FF2B5EF4-FFF2-40B4-BE49-F238E27FC236}">
                    <a16:creationId xmlns:a16="http://schemas.microsoft.com/office/drawing/2014/main" id="{5D14F46B-312A-4EE6-A33F-DD64088E3EEE}"/>
                  </a:ext>
                </a:extLst>
              </p:cNvPr>
              <p:cNvSpPr/>
              <p:nvPr/>
            </p:nvSpPr>
            <p:spPr>
              <a:xfrm rot="4751330" flipV="1">
                <a:off x="7322257" y="2151183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lowchart: Off-page Connector 114">
                <a:extLst>
                  <a:ext uri="{FF2B5EF4-FFF2-40B4-BE49-F238E27FC236}">
                    <a16:creationId xmlns:a16="http://schemas.microsoft.com/office/drawing/2014/main" id="{5F9E1C4F-C23E-4D5A-AB5F-11E443850C69}"/>
                  </a:ext>
                </a:extLst>
              </p:cNvPr>
              <p:cNvSpPr/>
              <p:nvPr/>
            </p:nvSpPr>
            <p:spPr>
              <a:xfrm rot="10151330" flipV="1">
                <a:off x="5861858" y="4264566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lowchart: Off-page Connector 115">
                <a:extLst>
                  <a:ext uri="{FF2B5EF4-FFF2-40B4-BE49-F238E27FC236}">
                    <a16:creationId xmlns:a16="http://schemas.microsoft.com/office/drawing/2014/main" id="{02EAD0C2-1580-4409-8D70-348CEF3F67E0}"/>
                  </a:ext>
                </a:extLst>
              </p:cNvPr>
              <p:cNvSpPr/>
              <p:nvPr/>
            </p:nvSpPr>
            <p:spPr>
              <a:xfrm rot="15551330" flipV="1">
                <a:off x="3734562" y="2825821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lowchart: Off-page Connector 116">
                <a:extLst>
                  <a:ext uri="{FF2B5EF4-FFF2-40B4-BE49-F238E27FC236}">
                    <a16:creationId xmlns:a16="http://schemas.microsoft.com/office/drawing/2014/main" id="{CF55D54F-1709-4042-AB37-49C7FB517E7A}"/>
                  </a:ext>
                </a:extLst>
              </p:cNvPr>
              <p:cNvSpPr/>
              <p:nvPr/>
            </p:nvSpPr>
            <p:spPr>
              <a:xfrm rot="20951330" flipV="1">
                <a:off x="5164456" y="742027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lowchart: Off-page Connector 117">
                <a:extLst>
                  <a:ext uri="{FF2B5EF4-FFF2-40B4-BE49-F238E27FC236}">
                    <a16:creationId xmlns:a16="http://schemas.microsoft.com/office/drawing/2014/main" id="{66B93DAA-AD0B-40E5-9421-2C17643F2FEB}"/>
                  </a:ext>
                </a:extLst>
              </p:cNvPr>
              <p:cNvSpPr/>
              <p:nvPr/>
            </p:nvSpPr>
            <p:spPr>
              <a:xfrm rot="14891330" flipV="1">
                <a:off x="3818540" y="3166301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lowchart: Off-page Connector 118">
                <a:extLst>
                  <a:ext uri="{FF2B5EF4-FFF2-40B4-BE49-F238E27FC236}">
                    <a16:creationId xmlns:a16="http://schemas.microsoft.com/office/drawing/2014/main" id="{BFF7E9B6-8BF1-430A-9EBE-8A6B118428B5}"/>
                  </a:ext>
                </a:extLst>
              </p:cNvPr>
              <p:cNvSpPr/>
              <p:nvPr/>
            </p:nvSpPr>
            <p:spPr>
              <a:xfrm rot="4091330" flipV="1">
                <a:off x="7224783" y="1798520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lowchart: Off-page Connector 119">
                <a:extLst>
                  <a:ext uri="{FF2B5EF4-FFF2-40B4-BE49-F238E27FC236}">
                    <a16:creationId xmlns:a16="http://schemas.microsoft.com/office/drawing/2014/main" id="{D33228DC-F5CB-41C3-AF0D-2F018127D665}"/>
                  </a:ext>
                </a:extLst>
              </p:cNvPr>
              <p:cNvSpPr/>
              <p:nvPr/>
            </p:nvSpPr>
            <p:spPr>
              <a:xfrm rot="9491330" flipV="1">
                <a:off x="6225111" y="4154167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lowchart: Off-page Connector 120">
                <a:extLst>
                  <a:ext uri="{FF2B5EF4-FFF2-40B4-BE49-F238E27FC236}">
                    <a16:creationId xmlns:a16="http://schemas.microsoft.com/office/drawing/2014/main" id="{73B9D219-B056-4E27-9837-4AEAE4F07760}"/>
                  </a:ext>
                </a:extLst>
              </p:cNvPr>
              <p:cNvSpPr/>
              <p:nvPr/>
            </p:nvSpPr>
            <p:spPr>
              <a:xfrm rot="20291330" flipV="1">
                <a:off x="4840126" y="827583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lowchart: Off-page Connector 121">
                <a:extLst>
                  <a:ext uri="{FF2B5EF4-FFF2-40B4-BE49-F238E27FC236}">
                    <a16:creationId xmlns:a16="http://schemas.microsoft.com/office/drawing/2014/main" id="{CBC6A4CF-D901-45DA-A0B6-182124CC9DDB}"/>
                  </a:ext>
                </a:extLst>
              </p:cNvPr>
              <p:cNvSpPr/>
              <p:nvPr/>
            </p:nvSpPr>
            <p:spPr>
              <a:xfrm rot="2771330" flipV="1">
                <a:off x="6849436" y="1207186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lowchart: Off-page Connector 122">
                <a:extLst>
                  <a:ext uri="{FF2B5EF4-FFF2-40B4-BE49-F238E27FC236}">
                    <a16:creationId xmlns:a16="http://schemas.microsoft.com/office/drawing/2014/main" id="{6AFAAE0F-2926-4D2E-B6E5-7EE272AC4137}"/>
                  </a:ext>
                </a:extLst>
              </p:cNvPr>
              <p:cNvSpPr/>
              <p:nvPr/>
            </p:nvSpPr>
            <p:spPr>
              <a:xfrm rot="13571330" flipV="1">
                <a:off x="4221010" y="3779137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lowchart: Off-page Connector 123">
                <a:extLst>
                  <a:ext uri="{FF2B5EF4-FFF2-40B4-BE49-F238E27FC236}">
                    <a16:creationId xmlns:a16="http://schemas.microsoft.com/office/drawing/2014/main" id="{D699DF56-8D89-4F6B-827B-2926D7FF78FE}"/>
                  </a:ext>
                </a:extLst>
              </p:cNvPr>
              <p:cNvSpPr/>
              <p:nvPr/>
            </p:nvSpPr>
            <p:spPr>
              <a:xfrm rot="8171330" flipV="1">
                <a:off x="6764655" y="3756529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lowchart: Off-page Connector 124">
                <a:extLst>
                  <a:ext uri="{FF2B5EF4-FFF2-40B4-BE49-F238E27FC236}">
                    <a16:creationId xmlns:a16="http://schemas.microsoft.com/office/drawing/2014/main" id="{29F5937F-F148-4121-B00E-EFEEB683BEC5}"/>
                  </a:ext>
                </a:extLst>
              </p:cNvPr>
              <p:cNvSpPr/>
              <p:nvPr/>
            </p:nvSpPr>
            <p:spPr>
              <a:xfrm rot="18971330" flipV="1">
                <a:off x="4252965" y="1210934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lowchart: Off-page Connector 125">
                <a:extLst>
                  <a:ext uri="{FF2B5EF4-FFF2-40B4-BE49-F238E27FC236}">
                    <a16:creationId xmlns:a16="http://schemas.microsoft.com/office/drawing/2014/main" id="{57F5F42E-A4D7-485D-B89A-DF6247645E51}"/>
                  </a:ext>
                </a:extLst>
              </p:cNvPr>
              <p:cNvSpPr/>
              <p:nvPr/>
            </p:nvSpPr>
            <p:spPr>
              <a:xfrm rot="1399591" flipV="1">
                <a:off x="6225111" y="831155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Flowchart: Off-page Connector 126">
                <a:extLst>
                  <a:ext uri="{FF2B5EF4-FFF2-40B4-BE49-F238E27FC236}">
                    <a16:creationId xmlns:a16="http://schemas.microsoft.com/office/drawing/2014/main" id="{67422383-61C2-4A31-9E95-5590F376EF89}"/>
                  </a:ext>
                </a:extLst>
              </p:cNvPr>
              <p:cNvSpPr/>
              <p:nvPr/>
            </p:nvSpPr>
            <p:spPr>
              <a:xfrm rot="12199591" flipV="1">
                <a:off x="4790894" y="4172648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lowchart: Off-page Connector 127">
                <a:extLst>
                  <a:ext uri="{FF2B5EF4-FFF2-40B4-BE49-F238E27FC236}">
                    <a16:creationId xmlns:a16="http://schemas.microsoft.com/office/drawing/2014/main" id="{31A12491-B7E4-42D3-B055-B96D51604836}"/>
                  </a:ext>
                </a:extLst>
              </p:cNvPr>
              <p:cNvSpPr/>
              <p:nvPr/>
            </p:nvSpPr>
            <p:spPr>
              <a:xfrm rot="6799591" flipV="1">
                <a:off x="7142500" y="3193120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lowchart: Off-page Connector 128">
                <a:extLst>
                  <a:ext uri="{FF2B5EF4-FFF2-40B4-BE49-F238E27FC236}">
                    <a16:creationId xmlns:a16="http://schemas.microsoft.com/office/drawing/2014/main" id="{59C74072-D16D-4E53-A3B9-8326DC9D0A5D}"/>
                  </a:ext>
                </a:extLst>
              </p:cNvPr>
              <p:cNvSpPr/>
              <p:nvPr/>
            </p:nvSpPr>
            <p:spPr>
              <a:xfrm rot="17599591" flipV="1">
                <a:off x="3873894" y="1800368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lowchart: Off-page Connector 129">
                <a:extLst>
                  <a:ext uri="{FF2B5EF4-FFF2-40B4-BE49-F238E27FC236}">
                    <a16:creationId xmlns:a16="http://schemas.microsoft.com/office/drawing/2014/main" id="{6524D4BA-CB40-4C0D-B665-D82E89D87292}"/>
                  </a:ext>
                </a:extLst>
              </p:cNvPr>
              <p:cNvSpPr/>
              <p:nvPr/>
            </p:nvSpPr>
            <p:spPr>
              <a:xfrm flipV="1">
                <a:off x="5505083" y="683025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lowchart: Off-page Connector 130">
                <a:extLst>
                  <a:ext uri="{FF2B5EF4-FFF2-40B4-BE49-F238E27FC236}">
                    <a16:creationId xmlns:a16="http://schemas.microsoft.com/office/drawing/2014/main" id="{61662297-9847-45F5-97C9-D5CB711F1900}"/>
                  </a:ext>
                </a:extLst>
              </p:cNvPr>
              <p:cNvSpPr/>
              <p:nvPr/>
            </p:nvSpPr>
            <p:spPr>
              <a:xfrm rot="10800000" flipV="1">
                <a:off x="5500163" y="4295527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lowchart: Off-page Connector 131">
                <a:extLst>
                  <a:ext uri="{FF2B5EF4-FFF2-40B4-BE49-F238E27FC236}">
                    <a16:creationId xmlns:a16="http://schemas.microsoft.com/office/drawing/2014/main" id="{3BC2CC5C-03C1-4984-98DA-95843A6E8ECA}"/>
                  </a:ext>
                </a:extLst>
              </p:cNvPr>
              <p:cNvSpPr/>
              <p:nvPr/>
            </p:nvSpPr>
            <p:spPr>
              <a:xfrm rot="5400000" flipV="1">
                <a:off x="7350395" y="2498263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lowchart: Off-page Connector 132">
                <a:extLst>
                  <a:ext uri="{FF2B5EF4-FFF2-40B4-BE49-F238E27FC236}">
                    <a16:creationId xmlns:a16="http://schemas.microsoft.com/office/drawing/2014/main" id="{F29D245C-1198-44EC-A662-4E84EE33C776}"/>
                  </a:ext>
                </a:extLst>
              </p:cNvPr>
              <p:cNvSpPr/>
              <p:nvPr/>
            </p:nvSpPr>
            <p:spPr>
              <a:xfrm rot="16200000" flipV="1">
                <a:off x="3689952" y="2505053"/>
                <a:ext cx="152400" cy="1066800"/>
              </a:xfrm>
              <a:prstGeom prst="flowChartOffpageConnector">
                <a:avLst/>
              </a:prstGeom>
              <a:solidFill>
                <a:schemeClr val="tx1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6ADF616B-2518-44A9-859F-BC419967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51" t="26614" r="21231" b="54599"/>
            <a:stretch/>
          </p:blipFill>
          <p:spPr>
            <a:xfrm>
              <a:off x="5652156" y="3492053"/>
              <a:ext cx="993492" cy="1003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6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45065 -0.169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6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1862 -0.0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19128 -0.174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0612 -0.010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17C8-D410-482C-9CA5-3F650754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Cybersecurity: An </a:t>
            </a:r>
            <a:r>
              <a:rPr lang="en-US" b="1" dirty="0"/>
              <a:t>Adversarial Discipline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DF8C-4B98-41BF-BD2D-109547B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B1DEB8-80FB-4759-B989-F445A46212DF}"/>
              </a:ext>
            </a:extLst>
          </p:cNvPr>
          <p:cNvSpPr txBox="1">
            <a:spLocks/>
          </p:cNvSpPr>
          <p:nvPr/>
        </p:nvSpPr>
        <p:spPr>
          <a:xfrm>
            <a:off x="97614" y="29260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A3A7B-CACB-4D3A-B086-95F7601C4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1665961" y="2819400"/>
            <a:ext cx="2448839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BAE28-4786-4AE1-BCE2-CD54063D8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00970"/>
            <a:ext cx="2074069" cy="2566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6700C-9B03-4093-A1DD-DF7425351D5A}"/>
              </a:ext>
            </a:extLst>
          </p:cNvPr>
          <p:cNvSpPr txBox="1"/>
          <p:nvPr/>
        </p:nvSpPr>
        <p:spPr>
          <a:xfrm>
            <a:off x="1935773" y="1902219"/>
            <a:ext cx="179113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Offenders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B1F410-359C-4F8F-BCFA-36162DB60B3A}"/>
              </a:ext>
            </a:extLst>
          </p:cNvPr>
          <p:cNvSpPr txBox="1"/>
          <p:nvPr/>
        </p:nvSpPr>
        <p:spPr>
          <a:xfrm>
            <a:off x="8366286" y="1867122"/>
            <a:ext cx="188994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Defenders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3B9D4DC7-3834-4D5D-B4A3-FD0CA8AA3192}"/>
              </a:ext>
            </a:extLst>
          </p:cNvPr>
          <p:cNvSpPr/>
          <p:nvPr/>
        </p:nvSpPr>
        <p:spPr>
          <a:xfrm flipV="1">
            <a:off x="4033077" y="3000128"/>
            <a:ext cx="4191001" cy="1035878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EFD8C0DB-C75A-478D-A7AD-B708194DA1D8}"/>
              </a:ext>
            </a:extLst>
          </p:cNvPr>
          <p:cNvSpPr/>
          <p:nvPr/>
        </p:nvSpPr>
        <p:spPr>
          <a:xfrm flipH="1">
            <a:off x="3880678" y="4724400"/>
            <a:ext cx="4343400" cy="1010699"/>
          </a:xfrm>
          <a:prstGeom prst="curvedUpArrow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9561151-83FF-4C3B-A74D-49BF18C8E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643718"/>
              </p:ext>
            </p:extLst>
          </p:nvPr>
        </p:nvGraphicFramePr>
        <p:xfrm>
          <a:off x="4114800" y="14478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6117C8-D410-482C-9CA5-3F650754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Offenders?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DF8C-4B98-41BF-BD2D-109547B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B1DEB8-80FB-4759-B989-F445A46212DF}"/>
              </a:ext>
            </a:extLst>
          </p:cNvPr>
          <p:cNvSpPr txBox="1">
            <a:spLocks/>
          </p:cNvSpPr>
          <p:nvPr/>
        </p:nvSpPr>
        <p:spPr>
          <a:xfrm>
            <a:off x="97614" y="29260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A3A7B-CACB-4D3A-B086-95F7601C4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1665961" y="2819400"/>
            <a:ext cx="2448839" cy="259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6700C-9B03-4093-A1DD-DF7425351D5A}"/>
              </a:ext>
            </a:extLst>
          </p:cNvPr>
          <p:cNvSpPr txBox="1"/>
          <p:nvPr/>
        </p:nvSpPr>
        <p:spPr>
          <a:xfrm>
            <a:off x="1935773" y="1902219"/>
            <a:ext cx="179113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Offenders</a:t>
            </a:r>
          </a:p>
        </p:txBody>
      </p:sp>
    </p:spTree>
    <p:extLst>
      <p:ext uri="{BB962C8B-B14F-4D97-AF65-F5344CB8AC3E}">
        <p14:creationId xmlns:p14="http://schemas.microsoft.com/office/powerpoint/2010/main" val="282529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17C8-D410-482C-9CA5-3F650754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Their Motivations?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DF8C-4B98-41BF-BD2D-109547B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B1DEB8-80FB-4759-B989-F445A46212DF}"/>
              </a:ext>
            </a:extLst>
          </p:cNvPr>
          <p:cNvSpPr txBox="1">
            <a:spLocks/>
          </p:cNvSpPr>
          <p:nvPr/>
        </p:nvSpPr>
        <p:spPr>
          <a:xfrm>
            <a:off x="97614" y="29260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A3A7B-CACB-4D3A-B086-95F7601C4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1665961" y="2819400"/>
            <a:ext cx="2448839" cy="259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6700C-9B03-4093-A1DD-DF7425351D5A}"/>
              </a:ext>
            </a:extLst>
          </p:cNvPr>
          <p:cNvSpPr txBox="1"/>
          <p:nvPr/>
        </p:nvSpPr>
        <p:spPr>
          <a:xfrm>
            <a:off x="1935773" y="1902219"/>
            <a:ext cx="179113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Offenders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C9D21FB-2A4E-487B-B9B0-F05E96DDB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068344"/>
              </p:ext>
            </p:extLst>
          </p:nvPr>
        </p:nvGraphicFramePr>
        <p:xfrm>
          <a:off x="4114800" y="14478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816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CF0E-C783-4054-A308-C8126171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News Headlines on Cyber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9582C-564F-4FF6-84B0-4AD7F2CC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013E00-58BD-40E5-9E21-8886F0BBE124}"/>
              </a:ext>
            </a:extLst>
          </p:cNvPr>
          <p:cNvGrpSpPr/>
          <p:nvPr/>
        </p:nvGrpSpPr>
        <p:grpSpPr>
          <a:xfrm rot="-240000">
            <a:off x="272219" y="2075303"/>
            <a:ext cx="9372600" cy="3446176"/>
            <a:chOff x="-11483" y="1370797"/>
            <a:chExt cx="9372600" cy="34461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FBACCF-E9DD-4C10-ACE0-034DDE506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483" y="1370797"/>
              <a:ext cx="9372600" cy="3446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29D5B3-5D56-4690-B3C8-33A369A89376}"/>
                </a:ext>
              </a:extLst>
            </p:cNvPr>
            <p:cNvSpPr/>
            <p:nvPr/>
          </p:nvSpPr>
          <p:spPr>
            <a:xfrm>
              <a:off x="415197" y="2667000"/>
              <a:ext cx="2217242" cy="571500"/>
            </a:xfrm>
            <a:prstGeom prst="rect">
              <a:avLst/>
            </a:prstGeom>
            <a:noFill/>
            <a:ln w="66675" cap="rnd" cmpd="sng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47912C-2F6F-4160-A692-934389A52B87}"/>
              </a:ext>
            </a:extLst>
          </p:cNvPr>
          <p:cNvGrpSpPr/>
          <p:nvPr/>
        </p:nvGrpSpPr>
        <p:grpSpPr>
          <a:xfrm>
            <a:off x="1841416" y="1858439"/>
            <a:ext cx="5562600" cy="4460433"/>
            <a:chOff x="2514600" y="1447800"/>
            <a:chExt cx="5562600" cy="44604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0EC1D5-BF99-4E4E-9C07-2D4BA4A8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1447800"/>
              <a:ext cx="5562600" cy="4460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9E4428-9199-4BFA-A3B6-E508D3326DB4}"/>
                </a:ext>
              </a:extLst>
            </p:cNvPr>
            <p:cNvSpPr/>
            <p:nvPr/>
          </p:nvSpPr>
          <p:spPr>
            <a:xfrm>
              <a:off x="2895600" y="1828799"/>
              <a:ext cx="3276600" cy="471929"/>
            </a:xfrm>
            <a:prstGeom prst="rect">
              <a:avLst/>
            </a:prstGeom>
            <a:noFill/>
            <a:ln w="66675" cap="rnd" cmpd="sng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EA301F-2F26-4958-91EC-9773AFE6B1C8}"/>
              </a:ext>
            </a:extLst>
          </p:cNvPr>
          <p:cNvGrpSpPr/>
          <p:nvPr/>
        </p:nvGrpSpPr>
        <p:grpSpPr>
          <a:xfrm rot="240000">
            <a:off x="3746415" y="1397005"/>
            <a:ext cx="8077200" cy="2704841"/>
            <a:chOff x="976724" y="1487481"/>
            <a:chExt cx="8077200" cy="267475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A3C0E6C-0E9F-4158-8DAF-1C594CA8C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724" y="1571835"/>
              <a:ext cx="8077200" cy="25904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12AF10-ED1D-4A75-8362-2F9CDCF14B85}"/>
                </a:ext>
              </a:extLst>
            </p:cNvPr>
            <p:cNvSpPr/>
            <p:nvPr/>
          </p:nvSpPr>
          <p:spPr>
            <a:xfrm>
              <a:off x="990600" y="1487481"/>
              <a:ext cx="5463269" cy="493719"/>
            </a:xfrm>
            <a:prstGeom prst="rect">
              <a:avLst/>
            </a:prstGeom>
            <a:noFill/>
            <a:ln w="66675" cap="rnd" cmpd="sng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A8F00C-F483-4912-8BAE-CD1FE8EA406A}"/>
              </a:ext>
            </a:extLst>
          </p:cNvPr>
          <p:cNvGrpSpPr/>
          <p:nvPr/>
        </p:nvGrpSpPr>
        <p:grpSpPr>
          <a:xfrm rot="-420000">
            <a:off x="1006599" y="3677595"/>
            <a:ext cx="10241514" cy="2259030"/>
            <a:chOff x="1981200" y="3437895"/>
            <a:chExt cx="10241514" cy="22590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375CC8-E2A7-43AA-9957-D7C194C41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1200" y="3437895"/>
              <a:ext cx="10241514" cy="2259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75C11A-7F88-46AD-AA8C-45AF89738489}"/>
                </a:ext>
              </a:extLst>
            </p:cNvPr>
            <p:cNvSpPr/>
            <p:nvPr/>
          </p:nvSpPr>
          <p:spPr>
            <a:xfrm>
              <a:off x="6644538" y="3843097"/>
              <a:ext cx="4099662" cy="724313"/>
            </a:xfrm>
            <a:prstGeom prst="rect">
              <a:avLst/>
            </a:prstGeom>
            <a:noFill/>
            <a:ln w="66675" cap="rnd" cmpd="sng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6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BAE2A73-C294-4AF0-8823-C61B2526C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741334"/>
              </p:ext>
            </p:extLst>
          </p:nvPr>
        </p:nvGraphicFramePr>
        <p:xfrm>
          <a:off x="4114800" y="14478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6117C8-D410-482C-9CA5-3F650754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Powerful Are They?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DF8C-4B98-41BF-BD2D-109547B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B1DEB8-80FB-4759-B989-F445A46212DF}"/>
              </a:ext>
            </a:extLst>
          </p:cNvPr>
          <p:cNvSpPr txBox="1">
            <a:spLocks/>
          </p:cNvSpPr>
          <p:nvPr/>
        </p:nvSpPr>
        <p:spPr>
          <a:xfrm>
            <a:off x="97614" y="29260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A3A7B-CACB-4D3A-B086-95F7601C4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1665961" y="2819400"/>
            <a:ext cx="2448839" cy="259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6700C-9B03-4093-A1DD-DF7425351D5A}"/>
              </a:ext>
            </a:extLst>
          </p:cNvPr>
          <p:cNvSpPr txBox="1"/>
          <p:nvPr/>
        </p:nvSpPr>
        <p:spPr>
          <a:xfrm>
            <a:off x="1935773" y="1902219"/>
            <a:ext cx="179113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Offenders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75395161-D656-467D-8BB4-1FA68F461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865786"/>
              </p:ext>
            </p:extLst>
          </p:nvPr>
        </p:nvGraphicFramePr>
        <p:xfrm>
          <a:off x="4572000" y="2316648"/>
          <a:ext cx="7233416" cy="36269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6200971"/>
                    </a:ext>
                  </a:extLst>
                </a:gridCol>
                <a:gridCol w="3728216">
                  <a:extLst>
                    <a:ext uri="{9D8B030D-6E8A-4147-A177-3AD203B41FA5}">
                      <a16:colId xmlns:a16="http://schemas.microsoft.com/office/drawing/2014/main" val="558744742"/>
                    </a:ext>
                  </a:extLst>
                </a:gridCol>
              </a:tblGrid>
              <a:tr h="266822">
                <a:tc>
                  <a:txBody>
                    <a:bodyPr/>
                    <a:lstStyle/>
                    <a:p>
                      <a:r>
                        <a:rPr lang="en-US" sz="2800" dirty="0"/>
                        <a:t>Human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Machine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688145345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r>
                        <a:rPr lang="en-US" sz="2800" dirty="0"/>
                        <a:t>Simple</a:t>
                      </a:r>
                      <a:r>
                        <a:rPr lang="en-US" sz="2800" baseline="0" dirty="0"/>
                        <a:t> tasks</a:t>
                      </a:r>
                      <a:endParaRPr lang="en-US" sz="2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Sophisticated</a:t>
                      </a:r>
                      <a:r>
                        <a:rPr lang="en-US" sz="2800" baseline="0" dirty="0"/>
                        <a:t> tasks</a:t>
                      </a:r>
                      <a:endParaRPr lang="en-US" sz="2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3720279747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r>
                        <a:rPr lang="en-US" sz="2800" dirty="0"/>
                        <a:t>Hard to be replicated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Easily replicable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4038430469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Short lived memory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Long </a:t>
                      </a:r>
                      <a:r>
                        <a:rPr lang="en-US" sz="2800" baseline="0" dirty="0"/>
                        <a:t>lived memory</a:t>
                      </a:r>
                      <a:endParaRPr lang="en-US" sz="2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3459855621"/>
                  </a:ext>
                </a:extLst>
              </a:tr>
              <a:tr h="370748">
                <a:tc>
                  <a:txBody>
                    <a:bodyPr/>
                    <a:lstStyle/>
                    <a:p>
                      <a:r>
                        <a:rPr lang="en-US" sz="2800" dirty="0"/>
                        <a:t>Intuition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Brute force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368094834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r>
                        <a:rPr lang="en-US" sz="2800" dirty="0"/>
                        <a:t>Abstraction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Precision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2419894952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r>
                        <a:rPr lang="en-US" sz="2800" dirty="0"/>
                        <a:t>Creativity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Scalability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242678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0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17C8-D410-482C-9CA5-3F650754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 Defenders Have to Know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DF8C-4B98-41BF-BD2D-109547B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B1DEB8-80FB-4759-B989-F445A46212DF}"/>
              </a:ext>
            </a:extLst>
          </p:cNvPr>
          <p:cNvSpPr txBox="1">
            <a:spLocks/>
          </p:cNvSpPr>
          <p:nvPr/>
        </p:nvSpPr>
        <p:spPr>
          <a:xfrm>
            <a:off x="97614" y="29260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BBAE28-4786-4AE1-BCE2-CD54063D8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77" y="2663364"/>
            <a:ext cx="2074069" cy="2566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B1F410-359C-4F8F-BCFA-36162DB60B3A}"/>
              </a:ext>
            </a:extLst>
          </p:cNvPr>
          <p:cNvSpPr txBox="1"/>
          <p:nvPr/>
        </p:nvSpPr>
        <p:spPr>
          <a:xfrm>
            <a:off x="9822163" y="1829516"/>
            <a:ext cx="188994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/>
              <a:t>Defenders</a:t>
            </a:r>
          </a:p>
        </p:txBody>
      </p:sp>
      <p:grpSp>
        <p:nvGrpSpPr>
          <p:cNvPr id="169" name="Google Shape;89;p21">
            <a:extLst>
              <a:ext uri="{FF2B5EF4-FFF2-40B4-BE49-F238E27FC236}">
                <a16:creationId xmlns:a16="http://schemas.microsoft.com/office/drawing/2014/main" id="{A6A9E62B-018F-455C-BE44-BCAAA63B41BB}"/>
              </a:ext>
            </a:extLst>
          </p:cNvPr>
          <p:cNvGrpSpPr/>
          <p:nvPr/>
        </p:nvGrpSpPr>
        <p:grpSpPr>
          <a:xfrm>
            <a:off x="0" y="1371600"/>
            <a:ext cx="9978390" cy="5121276"/>
            <a:chOff x="-20447" y="69149"/>
            <a:chExt cx="9127233" cy="5029800"/>
          </a:xfrm>
        </p:grpSpPr>
        <p:grpSp>
          <p:nvGrpSpPr>
            <p:cNvPr id="170" name="Google Shape;90;p21">
              <a:extLst>
                <a:ext uri="{FF2B5EF4-FFF2-40B4-BE49-F238E27FC236}">
                  <a16:creationId xmlns:a16="http://schemas.microsoft.com/office/drawing/2014/main" id="{A7DFA4A1-3F25-4B12-A988-58E30B1C67C7}"/>
                </a:ext>
              </a:extLst>
            </p:cNvPr>
            <p:cNvGrpSpPr/>
            <p:nvPr/>
          </p:nvGrpSpPr>
          <p:grpSpPr>
            <a:xfrm>
              <a:off x="-20447" y="69149"/>
              <a:ext cx="9127233" cy="5029800"/>
              <a:chOff x="-20447" y="69149"/>
              <a:chExt cx="9127233" cy="5029800"/>
            </a:xfrm>
          </p:grpSpPr>
          <p:sp>
            <p:nvSpPr>
              <p:cNvPr id="174" name="Google Shape;91;p21">
                <a:extLst>
                  <a:ext uri="{FF2B5EF4-FFF2-40B4-BE49-F238E27FC236}">
                    <a16:creationId xmlns:a16="http://schemas.microsoft.com/office/drawing/2014/main" id="{3125BB93-F616-4E9E-A36E-AD1635604562}"/>
                  </a:ext>
                </a:extLst>
              </p:cNvPr>
              <p:cNvSpPr/>
              <p:nvPr/>
            </p:nvSpPr>
            <p:spPr>
              <a:xfrm>
                <a:off x="22118" y="69149"/>
                <a:ext cx="8855700" cy="5029800"/>
              </a:xfrm>
              <a:prstGeom prst="ellipse">
                <a:avLst/>
              </a:prstGeom>
              <a:solidFill>
                <a:srgbClr val="CFE2F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2;p21">
                <a:extLst>
                  <a:ext uri="{FF2B5EF4-FFF2-40B4-BE49-F238E27FC236}">
                    <a16:creationId xmlns:a16="http://schemas.microsoft.com/office/drawing/2014/main" id="{AF0D60B5-BDF0-4E9C-95C3-8F54F2671928}"/>
                  </a:ext>
                </a:extLst>
              </p:cNvPr>
              <p:cNvSpPr txBox="1"/>
              <p:nvPr/>
            </p:nvSpPr>
            <p:spPr>
              <a:xfrm>
                <a:off x="-20447" y="2316450"/>
                <a:ext cx="115410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Risk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Management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3;p21">
                <a:extLst>
                  <a:ext uri="{FF2B5EF4-FFF2-40B4-BE49-F238E27FC236}">
                    <a16:creationId xmlns:a16="http://schemas.microsoft.com/office/drawing/2014/main" id="{E9186B08-55E1-41AE-8B71-119E5C816650}"/>
                  </a:ext>
                </a:extLst>
              </p:cNvPr>
              <p:cNvSpPr txBox="1"/>
              <p:nvPr/>
            </p:nvSpPr>
            <p:spPr>
              <a:xfrm>
                <a:off x="422979" y="1355678"/>
                <a:ext cx="73110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Human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Factors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4;p21">
                <a:extLst>
                  <a:ext uri="{FF2B5EF4-FFF2-40B4-BE49-F238E27FC236}">
                    <a16:creationId xmlns:a16="http://schemas.microsoft.com/office/drawing/2014/main" id="{9BC68F8D-1A65-49DA-9798-48ED4185D0EB}"/>
                  </a:ext>
                </a:extLst>
              </p:cNvPr>
              <p:cNvSpPr txBox="1"/>
              <p:nvPr/>
            </p:nvSpPr>
            <p:spPr>
              <a:xfrm>
                <a:off x="7386151" y="906554"/>
                <a:ext cx="1035900" cy="3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Law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5;p21">
                <a:extLst>
                  <a:ext uri="{FF2B5EF4-FFF2-40B4-BE49-F238E27FC236}">
                    <a16:creationId xmlns:a16="http://schemas.microsoft.com/office/drawing/2014/main" id="{8C1A1896-327E-47B5-A4A5-5E8525CFC1C6}"/>
                  </a:ext>
                </a:extLst>
              </p:cNvPr>
              <p:cNvSpPr txBox="1"/>
              <p:nvPr/>
            </p:nvSpPr>
            <p:spPr>
              <a:xfrm>
                <a:off x="8129686" y="2032901"/>
                <a:ext cx="977100" cy="3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Regulation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6;p21">
                <a:extLst>
                  <a:ext uri="{FF2B5EF4-FFF2-40B4-BE49-F238E27FC236}">
                    <a16:creationId xmlns:a16="http://schemas.microsoft.com/office/drawing/2014/main" id="{B94A4991-B94A-46A5-8F43-D5A64C247C85}"/>
                  </a:ext>
                </a:extLst>
              </p:cNvPr>
              <p:cNvSpPr txBox="1"/>
              <p:nvPr/>
            </p:nvSpPr>
            <p:spPr>
              <a:xfrm>
                <a:off x="8082119" y="3159225"/>
                <a:ext cx="8133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Privacy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;p21">
                <a:extLst>
                  <a:ext uri="{FF2B5EF4-FFF2-40B4-BE49-F238E27FC236}">
                    <a16:creationId xmlns:a16="http://schemas.microsoft.com/office/drawing/2014/main" id="{5155CBD1-3569-444B-8BC3-DB03F983E218}"/>
                  </a:ext>
                </a:extLst>
              </p:cNvPr>
              <p:cNvSpPr txBox="1"/>
              <p:nvPr/>
            </p:nvSpPr>
            <p:spPr>
              <a:xfrm>
                <a:off x="3040049" y="226647"/>
                <a:ext cx="13182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Governance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8;p21">
                <a:extLst>
                  <a:ext uri="{FF2B5EF4-FFF2-40B4-BE49-F238E27FC236}">
                    <a16:creationId xmlns:a16="http://schemas.microsoft.com/office/drawing/2014/main" id="{F785B159-EF6D-409D-AF1F-0EFF53A4309E}"/>
                  </a:ext>
                </a:extLst>
              </p:cNvPr>
              <p:cNvSpPr txBox="1"/>
              <p:nvPr/>
            </p:nvSpPr>
            <p:spPr>
              <a:xfrm>
                <a:off x="437650" y="3434325"/>
                <a:ext cx="1035900" cy="41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Cybercrime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9;p21">
                <a:extLst>
                  <a:ext uri="{FF2B5EF4-FFF2-40B4-BE49-F238E27FC236}">
                    <a16:creationId xmlns:a16="http://schemas.microsoft.com/office/drawing/2014/main" id="{14F0BB08-CA7D-4DAB-A7F4-239ADE4B5F83}"/>
                  </a:ext>
                </a:extLst>
              </p:cNvPr>
              <p:cNvSpPr txBox="1"/>
              <p:nvPr/>
            </p:nvSpPr>
            <p:spPr>
              <a:xfrm>
                <a:off x="6720598" y="4148975"/>
                <a:ext cx="16308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Social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Engineering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" name="Google Shape;100;p21">
              <a:extLst>
                <a:ext uri="{FF2B5EF4-FFF2-40B4-BE49-F238E27FC236}">
                  <a16:creationId xmlns:a16="http://schemas.microsoft.com/office/drawing/2014/main" id="{33953DA5-9B84-4043-B501-AA8549A59866}"/>
                </a:ext>
              </a:extLst>
            </p:cNvPr>
            <p:cNvSpPr txBox="1"/>
            <p:nvPr/>
          </p:nvSpPr>
          <p:spPr>
            <a:xfrm>
              <a:off x="5349027" y="268228"/>
              <a:ext cx="16308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Cryptocurrency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01;p21">
              <a:extLst>
                <a:ext uri="{FF2B5EF4-FFF2-40B4-BE49-F238E27FC236}">
                  <a16:creationId xmlns:a16="http://schemas.microsoft.com/office/drawing/2014/main" id="{820E9280-4789-4027-A04B-7D543FD2257E}"/>
                </a:ext>
              </a:extLst>
            </p:cNvPr>
            <p:cNvSpPr txBox="1"/>
            <p:nvPr/>
          </p:nvSpPr>
          <p:spPr>
            <a:xfrm>
              <a:off x="2130734" y="4440318"/>
              <a:ext cx="8919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Compliance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02;p21">
              <a:extLst>
                <a:ext uri="{FF2B5EF4-FFF2-40B4-BE49-F238E27FC236}">
                  <a16:creationId xmlns:a16="http://schemas.microsoft.com/office/drawing/2014/main" id="{36424F6E-F68D-4EFF-A6B1-E00A393F7630}"/>
                </a:ext>
              </a:extLst>
            </p:cNvPr>
            <p:cNvSpPr txBox="1"/>
            <p:nvPr/>
          </p:nvSpPr>
          <p:spPr>
            <a:xfrm>
              <a:off x="4394557" y="4726520"/>
              <a:ext cx="10359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Ethics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03;p21">
            <a:extLst>
              <a:ext uri="{FF2B5EF4-FFF2-40B4-BE49-F238E27FC236}">
                <a16:creationId xmlns:a16="http://schemas.microsoft.com/office/drawing/2014/main" id="{468E3DB3-EB31-4348-8B7C-3DC5147BE83B}"/>
              </a:ext>
            </a:extLst>
          </p:cNvPr>
          <p:cNvGrpSpPr/>
          <p:nvPr/>
        </p:nvGrpSpPr>
        <p:grpSpPr>
          <a:xfrm>
            <a:off x="722969" y="1840020"/>
            <a:ext cx="8519591" cy="4124643"/>
            <a:chOff x="699400" y="532663"/>
            <a:chExt cx="7803538" cy="4230600"/>
          </a:xfrm>
        </p:grpSpPr>
        <p:grpSp>
          <p:nvGrpSpPr>
            <p:cNvPr id="184" name="Google Shape;104;p21">
              <a:extLst>
                <a:ext uri="{FF2B5EF4-FFF2-40B4-BE49-F238E27FC236}">
                  <a16:creationId xmlns:a16="http://schemas.microsoft.com/office/drawing/2014/main" id="{5E223DD0-7929-4013-8AE3-0BBF107E4D5E}"/>
                </a:ext>
              </a:extLst>
            </p:cNvPr>
            <p:cNvGrpSpPr/>
            <p:nvPr/>
          </p:nvGrpSpPr>
          <p:grpSpPr>
            <a:xfrm>
              <a:off x="732212" y="532663"/>
              <a:ext cx="7770726" cy="4230600"/>
              <a:chOff x="704862" y="498463"/>
              <a:chExt cx="7770726" cy="4230600"/>
            </a:xfrm>
          </p:grpSpPr>
          <p:sp>
            <p:nvSpPr>
              <p:cNvPr id="189" name="Google Shape;105;p21">
                <a:extLst>
                  <a:ext uri="{FF2B5EF4-FFF2-40B4-BE49-F238E27FC236}">
                    <a16:creationId xmlns:a16="http://schemas.microsoft.com/office/drawing/2014/main" id="{48A4BBDF-3FE7-4668-B6DF-22A6B4885923}"/>
                  </a:ext>
                </a:extLst>
              </p:cNvPr>
              <p:cNvSpPr/>
              <p:nvPr/>
            </p:nvSpPr>
            <p:spPr>
              <a:xfrm>
                <a:off x="704862" y="498463"/>
                <a:ext cx="7453800" cy="4230600"/>
              </a:xfrm>
              <a:prstGeom prst="ellipse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06;p21">
                <a:extLst>
                  <a:ext uri="{FF2B5EF4-FFF2-40B4-BE49-F238E27FC236}">
                    <a16:creationId xmlns:a16="http://schemas.microsoft.com/office/drawing/2014/main" id="{4FE46723-C571-4A37-A748-7736491CB5CD}"/>
                  </a:ext>
                </a:extLst>
              </p:cNvPr>
              <p:cNvSpPr txBox="1"/>
              <p:nvPr/>
            </p:nvSpPr>
            <p:spPr>
              <a:xfrm>
                <a:off x="783350" y="1953650"/>
                <a:ext cx="8133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Security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Operations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07;p21">
                <a:extLst>
                  <a:ext uri="{FF2B5EF4-FFF2-40B4-BE49-F238E27FC236}">
                    <a16:creationId xmlns:a16="http://schemas.microsoft.com/office/drawing/2014/main" id="{4AA038B2-3EA4-49E9-BA0A-59D82F08D84E}"/>
                  </a:ext>
                </a:extLst>
              </p:cNvPr>
              <p:cNvSpPr txBox="1"/>
              <p:nvPr/>
            </p:nvSpPr>
            <p:spPr>
              <a:xfrm>
                <a:off x="7383888" y="2630663"/>
                <a:ext cx="10917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Reverse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Engineering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08;p21">
                <a:extLst>
                  <a:ext uri="{FF2B5EF4-FFF2-40B4-BE49-F238E27FC236}">
                    <a16:creationId xmlns:a16="http://schemas.microsoft.com/office/drawing/2014/main" id="{20A8A28F-5C66-4F32-AD3D-D8EE5B2F2E1F}"/>
                  </a:ext>
                </a:extLst>
              </p:cNvPr>
              <p:cNvSpPr txBox="1"/>
              <p:nvPr/>
            </p:nvSpPr>
            <p:spPr>
              <a:xfrm>
                <a:off x="5854836" y="775112"/>
                <a:ext cx="8787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Vulnerability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Analysis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09;p21">
                <a:extLst>
                  <a:ext uri="{FF2B5EF4-FFF2-40B4-BE49-F238E27FC236}">
                    <a16:creationId xmlns:a16="http://schemas.microsoft.com/office/drawing/2014/main" id="{6C9AD0B9-A993-45D6-948F-3BF6FB11122C}"/>
                  </a:ext>
                </a:extLst>
              </p:cNvPr>
              <p:cNvSpPr txBox="1"/>
              <p:nvPr/>
            </p:nvSpPr>
            <p:spPr>
              <a:xfrm>
                <a:off x="6692408" y="1243597"/>
                <a:ext cx="8787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Fuzzing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10;p21">
                <a:extLst>
                  <a:ext uri="{FF2B5EF4-FFF2-40B4-BE49-F238E27FC236}">
                    <a16:creationId xmlns:a16="http://schemas.microsoft.com/office/drawing/2014/main" id="{7D7B02A5-34B5-46A8-893E-C0D2ABCF3EEC}"/>
                  </a:ext>
                </a:extLst>
              </p:cNvPr>
              <p:cNvSpPr txBox="1"/>
              <p:nvPr/>
            </p:nvSpPr>
            <p:spPr>
              <a:xfrm>
                <a:off x="5618533" y="4066500"/>
                <a:ext cx="12102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Instrumentation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11;p21">
                <a:extLst>
                  <a:ext uri="{FF2B5EF4-FFF2-40B4-BE49-F238E27FC236}">
                    <a16:creationId xmlns:a16="http://schemas.microsoft.com/office/drawing/2014/main" id="{974104E4-1D66-4ED2-B7D5-AA25CC536195}"/>
                  </a:ext>
                </a:extLst>
              </p:cNvPr>
              <p:cNvSpPr txBox="1"/>
              <p:nvPr/>
            </p:nvSpPr>
            <p:spPr>
              <a:xfrm>
                <a:off x="7115275" y="1658922"/>
                <a:ext cx="9771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Emulation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12;p21">
                <a:extLst>
                  <a:ext uri="{FF2B5EF4-FFF2-40B4-BE49-F238E27FC236}">
                    <a16:creationId xmlns:a16="http://schemas.microsoft.com/office/drawing/2014/main" id="{F17F8E00-F0F2-446E-AEA7-2B402B6F3A6B}"/>
                  </a:ext>
                </a:extLst>
              </p:cNvPr>
              <p:cNvSpPr txBox="1"/>
              <p:nvPr/>
            </p:nvSpPr>
            <p:spPr>
              <a:xfrm>
                <a:off x="7389727" y="2094422"/>
                <a:ext cx="8133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Debugging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13;p21">
                <a:extLst>
                  <a:ext uri="{FF2B5EF4-FFF2-40B4-BE49-F238E27FC236}">
                    <a16:creationId xmlns:a16="http://schemas.microsoft.com/office/drawing/2014/main" id="{03F33D46-9994-4BE3-99EB-06B2A1EA118A}"/>
                  </a:ext>
                </a:extLst>
              </p:cNvPr>
              <p:cNvSpPr txBox="1"/>
              <p:nvPr/>
            </p:nvSpPr>
            <p:spPr>
              <a:xfrm>
                <a:off x="6977200" y="3305978"/>
                <a:ext cx="109170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Disassembling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14;p21">
                <a:extLst>
                  <a:ext uri="{FF2B5EF4-FFF2-40B4-BE49-F238E27FC236}">
                    <a16:creationId xmlns:a16="http://schemas.microsoft.com/office/drawing/2014/main" id="{D56A32D0-65A1-45D6-BBFE-B2B4A169F210}"/>
                  </a:ext>
                </a:extLst>
              </p:cNvPr>
              <p:cNvSpPr txBox="1"/>
              <p:nvPr/>
            </p:nvSpPr>
            <p:spPr>
              <a:xfrm>
                <a:off x="6528354" y="3745303"/>
                <a:ext cx="11541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Decompiling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15;p21">
                <a:extLst>
                  <a:ext uri="{FF2B5EF4-FFF2-40B4-BE49-F238E27FC236}">
                    <a16:creationId xmlns:a16="http://schemas.microsoft.com/office/drawing/2014/main" id="{E78A2172-9837-4F4D-932D-73FBFE5BEBB9}"/>
                  </a:ext>
                </a:extLst>
              </p:cNvPr>
              <p:cNvSpPr txBox="1"/>
              <p:nvPr/>
            </p:nvSpPr>
            <p:spPr>
              <a:xfrm>
                <a:off x="1576500" y="1195100"/>
                <a:ext cx="87870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Protocol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Analysis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16;p21">
                <a:extLst>
                  <a:ext uri="{FF2B5EF4-FFF2-40B4-BE49-F238E27FC236}">
                    <a16:creationId xmlns:a16="http://schemas.microsoft.com/office/drawing/2014/main" id="{5E331099-ABFC-445E-B9E7-762111585887}"/>
                  </a:ext>
                </a:extLst>
              </p:cNvPr>
              <p:cNvSpPr txBox="1"/>
              <p:nvPr/>
            </p:nvSpPr>
            <p:spPr>
              <a:xfrm>
                <a:off x="2512775" y="739545"/>
                <a:ext cx="977100" cy="2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Forensics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17;p21">
                <a:extLst>
                  <a:ext uri="{FF2B5EF4-FFF2-40B4-BE49-F238E27FC236}">
                    <a16:creationId xmlns:a16="http://schemas.microsoft.com/office/drawing/2014/main" id="{8816C921-67C7-4550-B9DB-9BF2BC717436}"/>
                  </a:ext>
                </a:extLst>
              </p:cNvPr>
              <p:cNvSpPr txBox="1"/>
              <p:nvPr/>
            </p:nvSpPr>
            <p:spPr>
              <a:xfrm>
                <a:off x="4492625" y="4261675"/>
                <a:ext cx="14133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Malware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Analysis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18;p21">
                <a:extLst>
                  <a:ext uri="{FF2B5EF4-FFF2-40B4-BE49-F238E27FC236}">
                    <a16:creationId xmlns:a16="http://schemas.microsoft.com/office/drawing/2014/main" id="{458319CA-FBC1-4FE4-8EE1-D55010984305}"/>
                  </a:ext>
                </a:extLst>
              </p:cNvPr>
              <p:cNvSpPr txBox="1"/>
              <p:nvPr/>
            </p:nvSpPr>
            <p:spPr>
              <a:xfrm>
                <a:off x="4054200" y="560575"/>
                <a:ext cx="11541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Analytics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119;p21">
              <a:extLst>
                <a:ext uri="{FF2B5EF4-FFF2-40B4-BE49-F238E27FC236}">
                  <a16:creationId xmlns:a16="http://schemas.microsoft.com/office/drawing/2014/main" id="{DECCAB17-6F70-40D4-B554-6904D8DB2F80}"/>
                </a:ext>
              </a:extLst>
            </p:cNvPr>
            <p:cNvSpPr txBox="1"/>
            <p:nvPr/>
          </p:nvSpPr>
          <p:spPr>
            <a:xfrm>
              <a:off x="1950583" y="3876375"/>
              <a:ext cx="12360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Intrusion 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Detection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0;p21">
              <a:extLst>
                <a:ext uri="{FF2B5EF4-FFF2-40B4-BE49-F238E27FC236}">
                  <a16:creationId xmlns:a16="http://schemas.microsoft.com/office/drawing/2014/main" id="{C4D75795-7BC0-4F42-9954-B7863BD49673}"/>
                </a:ext>
              </a:extLst>
            </p:cNvPr>
            <p:cNvSpPr txBox="1"/>
            <p:nvPr/>
          </p:nvSpPr>
          <p:spPr>
            <a:xfrm>
              <a:off x="699400" y="2739675"/>
              <a:ext cx="10359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Sandboxing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1;p21">
              <a:extLst>
                <a:ext uri="{FF2B5EF4-FFF2-40B4-BE49-F238E27FC236}">
                  <a16:creationId xmlns:a16="http://schemas.microsoft.com/office/drawing/2014/main" id="{54B787B8-9C70-4F1D-847E-14B5C92FCEAA}"/>
                </a:ext>
              </a:extLst>
            </p:cNvPr>
            <p:cNvSpPr txBox="1"/>
            <p:nvPr/>
          </p:nvSpPr>
          <p:spPr>
            <a:xfrm>
              <a:off x="1183700" y="3308025"/>
              <a:ext cx="8787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Abuse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Detection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2;p21">
              <a:extLst>
                <a:ext uri="{FF2B5EF4-FFF2-40B4-BE49-F238E27FC236}">
                  <a16:creationId xmlns:a16="http://schemas.microsoft.com/office/drawing/2014/main" id="{C4C6B5A4-BC6D-4DD7-9A82-0B7F4906AE2B}"/>
                </a:ext>
              </a:extLst>
            </p:cNvPr>
            <p:cNvSpPr txBox="1"/>
            <p:nvPr/>
          </p:nvSpPr>
          <p:spPr>
            <a:xfrm>
              <a:off x="3139108" y="4220800"/>
              <a:ext cx="12360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Intrusion 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Prevention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123;p21">
            <a:extLst>
              <a:ext uri="{FF2B5EF4-FFF2-40B4-BE49-F238E27FC236}">
                <a16:creationId xmlns:a16="http://schemas.microsoft.com/office/drawing/2014/main" id="{CFEAC149-45ED-4364-B548-926BC7B83D35}"/>
              </a:ext>
            </a:extLst>
          </p:cNvPr>
          <p:cNvGrpSpPr/>
          <p:nvPr/>
        </p:nvGrpSpPr>
        <p:grpSpPr>
          <a:xfrm>
            <a:off x="1525066" y="2278417"/>
            <a:ext cx="6643502" cy="3257811"/>
            <a:chOff x="-4691603" y="-163618"/>
            <a:chExt cx="6118292" cy="3286200"/>
          </a:xfrm>
        </p:grpSpPr>
        <p:grpSp>
          <p:nvGrpSpPr>
            <p:cNvPr id="204" name="Google Shape;124;p21">
              <a:extLst>
                <a:ext uri="{FF2B5EF4-FFF2-40B4-BE49-F238E27FC236}">
                  <a16:creationId xmlns:a16="http://schemas.microsoft.com/office/drawing/2014/main" id="{0D26EEF7-852F-4DE0-B4FD-95C01EF10882}"/>
                </a:ext>
              </a:extLst>
            </p:cNvPr>
            <p:cNvGrpSpPr/>
            <p:nvPr/>
          </p:nvGrpSpPr>
          <p:grpSpPr>
            <a:xfrm>
              <a:off x="-4691603" y="-163618"/>
              <a:ext cx="6118292" cy="3286200"/>
              <a:chOff x="1354322" y="992282"/>
              <a:chExt cx="6118292" cy="3286200"/>
            </a:xfrm>
          </p:grpSpPr>
          <p:sp>
            <p:nvSpPr>
              <p:cNvPr id="206" name="Google Shape;125;p21">
                <a:extLst>
                  <a:ext uri="{FF2B5EF4-FFF2-40B4-BE49-F238E27FC236}">
                    <a16:creationId xmlns:a16="http://schemas.microsoft.com/office/drawing/2014/main" id="{03033771-9E4F-4199-8A6D-FA7FE67C57C9}"/>
                  </a:ext>
                </a:extLst>
              </p:cNvPr>
              <p:cNvSpPr/>
              <p:nvPr/>
            </p:nvSpPr>
            <p:spPr>
              <a:xfrm>
                <a:off x="1354322" y="992282"/>
                <a:ext cx="6005400" cy="3286200"/>
              </a:xfrm>
              <a:prstGeom prst="ellipse">
                <a:avLst/>
              </a:prstGeom>
              <a:solidFill>
                <a:srgbClr val="B6D7A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126;p21">
                <a:extLst>
                  <a:ext uri="{FF2B5EF4-FFF2-40B4-BE49-F238E27FC236}">
                    <a16:creationId xmlns:a16="http://schemas.microsoft.com/office/drawing/2014/main" id="{0EE34941-CE25-4FCB-9F46-D265B410C31A}"/>
                  </a:ext>
                </a:extLst>
              </p:cNvPr>
              <p:cNvGrpSpPr/>
              <p:nvPr/>
            </p:nvGrpSpPr>
            <p:grpSpPr>
              <a:xfrm>
                <a:off x="1420730" y="1133094"/>
                <a:ext cx="6051884" cy="3108256"/>
                <a:chOff x="1420730" y="1133094"/>
                <a:chExt cx="6051884" cy="3108256"/>
              </a:xfrm>
            </p:grpSpPr>
            <p:sp>
              <p:nvSpPr>
                <p:cNvPr id="208" name="Google Shape;127;p21">
                  <a:extLst>
                    <a:ext uri="{FF2B5EF4-FFF2-40B4-BE49-F238E27FC236}">
                      <a16:creationId xmlns:a16="http://schemas.microsoft.com/office/drawing/2014/main" id="{5D85854D-D81B-4D25-B01B-42F8C0C2BE5F}"/>
                    </a:ext>
                  </a:extLst>
                </p:cNvPr>
                <p:cNvSpPr txBox="1"/>
                <p:nvPr/>
              </p:nvSpPr>
              <p:spPr>
                <a:xfrm>
                  <a:off x="1420730" y="2464456"/>
                  <a:ext cx="607500" cy="38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Mobile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128;p21">
                  <a:extLst>
                    <a:ext uri="{FF2B5EF4-FFF2-40B4-BE49-F238E27FC236}">
                      <a16:creationId xmlns:a16="http://schemas.microsoft.com/office/drawing/2014/main" id="{695E84B7-6C8B-4CDD-9D30-D0912CA1CE4F}"/>
                    </a:ext>
                  </a:extLst>
                </p:cNvPr>
                <p:cNvSpPr txBox="1"/>
                <p:nvPr/>
              </p:nvSpPr>
              <p:spPr>
                <a:xfrm>
                  <a:off x="3191988" y="1133094"/>
                  <a:ext cx="1655100" cy="49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Internet-of-Things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129;p21">
                  <a:extLst>
                    <a:ext uri="{FF2B5EF4-FFF2-40B4-BE49-F238E27FC236}">
                      <a16:creationId xmlns:a16="http://schemas.microsoft.com/office/drawing/2014/main" id="{DEAD55FA-6FFE-45E0-95E7-99F63E76CC96}"/>
                    </a:ext>
                  </a:extLst>
                </p:cNvPr>
                <p:cNvSpPr txBox="1"/>
                <p:nvPr/>
              </p:nvSpPr>
              <p:spPr>
                <a:xfrm>
                  <a:off x="4716172" y="3745099"/>
                  <a:ext cx="1475400" cy="38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Cyber-physical Systems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130;p21">
                  <a:extLst>
                    <a:ext uri="{FF2B5EF4-FFF2-40B4-BE49-F238E27FC236}">
                      <a16:creationId xmlns:a16="http://schemas.microsoft.com/office/drawing/2014/main" id="{707F10E0-3E85-4F87-9CAD-38B776B70EA3}"/>
                    </a:ext>
                  </a:extLst>
                </p:cNvPr>
                <p:cNvSpPr txBox="1"/>
                <p:nvPr/>
              </p:nvSpPr>
              <p:spPr>
                <a:xfrm>
                  <a:off x="1841658" y="1738983"/>
                  <a:ext cx="891900" cy="3824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Web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131;p21">
                  <a:extLst>
                    <a:ext uri="{FF2B5EF4-FFF2-40B4-BE49-F238E27FC236}">
                      <a16:creationId xmlns:a16="http://schemas.microsoft.com/office/drawing/2014/main" id="{05942D4A-051C-4DA6-B886-9CEAFCC1A169}"/>
                    </a:ext>
                  </a:extLst>
                </p:cNvPr>
                <p:cNvSpPr txBox="1"/>
                <p:nvPr/>
              </p:nvSpPr>
              <p:spPr>
                <a:xfrm>
                  <a:off x="6580714" y="2022263"/>
                  <a:ext cx="891900" cy="38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Cloud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132;p21">
                  <a:extLst>
                    <a:ext uri="{FF2B5EF4-FFF2-40B4-BE49-F238E27FC236}">
                      <a16:creationId xmlns:a16="http://schemas.microsoft.com/office/drawing/2014/main" id="{5DE3B96F-9635-430F-A352-536915C1DD0B}"/>
                    </a:ext>
                  </a:extLst>
                </p:cNvPr>
                <p:cNvSpPr txBox="1"/>
                <p:nvPr/>
              </p:nvSpPr>
              <p:spPr>
                <a:xfrm>
                  <a:off x="2723308" y="3693492"/>
                  <a:ext cx="891900" cy="38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Desktop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133;p21">
                  <a:extLst>
                    <a:ext uri="{FF2B5EF4-FFF2-40B4-BE49-F238E27FC236}">
                      <a16:creationId xmlns:a16="http://schemas.microsoft.com/office/drawing/2014/main" id="{049687F7-275A-4B0B-BBAC-EF99923099C7}"/>
                    </a:ext>
                  </a:extLst>
                </p:cNvPr>
                <p:cNvSpPr txBox="1"/>
                <p:nvPr/>
              </p:nvSpPr>
              <p:spPr>
                <a:xfrm>
                  <a:off x="3761145" y="3858850"/>
                  <a:ext cx="891900" cy="38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Server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134;p21">
                  <a:extLst>
                    <a:ext uri="{FF2B5EF4-FFF2-40B4-BE49-F238E27FC236}">
                      <a16:creationId xmlns:a16="http://schemas.microsoft.com/office/drawing/2014/main" id="{26C7DB72-37CC-43DF-8922-65A91E06E109}"/>
                    </a:ext>
                  </a:extLst>
                </p:cNvPr>
                <p:cNvSpPr txBox="1"/>
                <p:nvPr/>
              </p:nvSpPr>
              <p:spPr>
                <a:xfrm>
                  <a:off x="6675906" y="2982571"/>
                  <a:ext cx="607500" cy="3824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Edge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135;p21">
                  <a:extLst>
                    <a:ext uri="{FF2B5EF4-FFF2-40B4-BE49-F238E27FC236}">
                      <a16:creationId xmlns:a16="http://schemas.microsoft.com/office/drawing/2014/main" id="{5CD33954-FF9D-4719-96DE-7FF3E56ECB43}"/>
                    </a:ext>
                  </a:extLst>
                </p:cNvPr>
                <p:cNvSpPr txBox="1"/>
                <p:nvPr/>
              </p:nvSpPr>
              <p:spPr>
                <a:xfrm>
                  <a:off x="1844912" y="3303831"/>
                  <a:ext cx="687600" cy="3824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Darknet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136;p21">
                  <a:extLst>
                    <a:ext uri="{FF2B5EF4-FFF2-40B4-BE49-F238E27FC236}">
                      <a16:creationId xmlns:a16="http://schemas.microsoft.com/office/drawing/2014/main" id="{88C5C804-3F50-4CC0-98E6-7A0ABB26C73B}"/>
                    </a:ext>
                  </a:extLst>
                </p:cNvPr>
                <p:cNvSpPr txBox="1"/>
                <p:nvPr/>
              </p:nvSpPr>
              <p:spPr>
                <a:xfrm>
                  <a:off x="5080284" y="1208605"/>
                  <a:ext cx="946800" cy="266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Blockchain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5" name="Google Shape;137;p21">
              <a:extLst>
                <a:ext uri="{FF2B5EF4-FFF2-40B4-BE49-F238E27FC236}">
                  <a16:creationId xmlns:a16="http://schemas.microsoft.com/office/drawing/2014/main" id="{3F643859-BE04-4F7B-98F5-EF406DA9D65B}"/>
                </a:ext>
              </a:extLst>
            </p:cNvPr>
            <p:cNvSpPr txBox="1"/>
            <p:nvPr/>
          </p:nvSpPr>
          <p:spPr>
            <a:xfrm>
              <a:off x="-83060" y="2269650"/>
              <a:ext cx="741900" cy="3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Embedded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138;p21">
            <a:extLst>
              <a:ext uri="{FF2B5EF4-FFF2-40B4-BE49-F238E27FC236}">
                <a16:creationId xmlns:a16="http://schemas.microsoft.com/office/drawing/2014/main" id="{63AD910D-65A6-4930-9AC9-7BEEE47119BF}"/>
              </a:ext>
            </a:extLst>
          </p:cNvPr>
          <p:cNvGrpSpPr/>
          <p:nvPr/>
        </p:nvGrpSpPr>
        <p:grpSpPr>
          <a:xfrm>
            <a:off x="2157612" y="2783643"/>
            <a:ext cx="5521557" cy="2299111"/>
            <a:chOff x="1932377" y="1322464"/>
            <a:chExt cx="5230413" cy="2465596"/>
          </a:xfrm>
        </p:grpSpPr>
        <p:grpSp>
          <p:nvGrpSpPr>
            <p:cNvPr id="219" name="Google Shape;139;p21">
              <a:extLst>
                <a:ext uri="{FF2B5EF4-FFF2-40B4-BE49-F238E27FC236}">
                  <a16:creationId xmlns:a16="http://schemas.microsoft.com/office/drawing/2014/main" id="{1F274957-2CA9-44A7-915B-38C3BF0BD9DE}"/>
                </a:ext>
              </a:extLst>
            </p:cNvPr>
            <p:cNvGrpSpPr/>
            <p:nvPr/>
          </p:nvGrpSpPr>
          <p:grpSpPr>
            <a:xfrm>
              <a:off x="1932377" y="1322464"/>
              <a:ext cx="5230413" cy="2465596"/>
              <a:chOff x="1874268" y="1393922"/>
              <a:chExt cx="5230413" cy="2439011"/>
            </a:xfrm>
          </p:grpSpPr>
          <p:grpSp>
            <p:nvGrpSpPr>
              <p:cNvPr id="221" name="Google Shape;140;p21">
                <a:extLst>
                  <a:ext uri="{FF2B5EF4-FFF2-40B4-BE49-F238E27FC236}">
                    <a16:creationId xmlns:a16="http://schemas.microsoft.com/office/drawing/2014/main" id="{B4E3F183-8DEC-4C0A-86C5-4239EB5DE27E}"/>
                  </a:ext>
                </a:extLst>
              </p:cNvPr>
              <p:cNvGrpSpPr/>
              <p:nvPr/>
            </p:nvGrpSpPr>
            <p:grpSpPr>
              <a:xfrm>
                <a:off x="1874268" y="1393922"/>
                <a:ext cx="5230413" cy="2439011"/>
                <a:chOff x="2002561" y="1393922"/>
                <a:chExt cx="5100851" cy="2439011"/>
              </a:xfrm>
            </p:grpSpPr>
            <p:sp>
              <p:nvSpPr>
                <p:cNvPr id="223" name="Google Shape;141;p21">
                  <a:extLst>
                    <a:ext uri="{FF2B5EF4-FFF2-40B4-BE49-F238E27FC236}">
                      <a16:creationId xmlns:a16="http://schemas.microsoft.com/office/drawing/2014/main" id="{72A5A399-DA55-4F43-AC01-6B035A119EE9}"/>
                    </a:ext>
                  </a:extLst>
                </p:cNvPr>
                <p:cNvSpPr/>
                <p:nvPr/>
              </p:nvSpPr>
              <p:spPr>
                <a:xfrm>
                  <a:off x="2002561" y="1393933"/>
                  <a:ext cx="4729200" cy="2439000"/>
                </a:xfrm>
                <a:prstGeom prst="ellipse">
                  <a:avLst/>
                </a:prstGeom>
                <a:solidFill>
                  <a:srgbClr val="FFF2CC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142;p21">
                  <a:extLst>
                    <a:ext uri="{FF2B5EF4-FFF2-40B4-BE49-F238E27FC236}">
                      <a16:creationId xmlns:a16="http://schemas.microsoft.com/office/drawing/2014/main" id="{98EC3DFD-111F-42E8-BC70-73F3A524C402}"/>
                    </a:ext>
                  </a:extLst>
                </p:cNvPr>
                <p:cNvSpPr txBox="1"/>
                <p:nvPr/>
              </p:nvSpPr>
              <p:spPr>
                <a:xfrm>
                  <a:off x="3758062" y="1393922"/>
                  <a:ext cx="17907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Operating Systems 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Security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143;p21">
                  <a:extLst>
                    <a:ext uri="{FF2B5EF4-FFF2-40B4-BE49-F238E27FC236}">
                      <a16:creationId xmlns:a16="http://schemas.microsoft.com/office/drawing/2014/main" id="{B49D416B-D42C-4362-A2F0-ABD39EC1C9E7}"/>
                    </a:ext>
                  </a:extLst>
                </p:cNvPr>
                <p:cNvSpPr txBox="1"/>
                <p:nvPr/>
              </p:nvSpPr>
              <p:spPr>
                <a:xfrm>
                  <a:off x="6034727" y="2365288"/>
                  <a:ext cx="10359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Software 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Security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144;p21">
                  <a:extLst>
                    <a:ext uri="{FF2B5EF4-FFF2-40B4-BE49-F238E27FC236}">
                      <a16:creationId xmlns:a16="http://schemas.microsoft.com/office/drawing/2014/main" id="{CB230DEF-F445-4ADB-87F4-E5D042F1A621}"/>
                    </a:ext>
                  </a:extLst>
                </p:cNvPr>
                <p:cNvSpPr txBox="1"/>
                <p:nvPr/>
              </p:nvSpPr>
              <p:spPr>
                <a:xfrm>
                  <a:off x="5472612" y="1705400"/>
                  <a:ext cx="1630800" cy="37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Network 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Security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145;p21">
                  <a:extLst>
                    <a:ext uri="{FF2B5EF4-FFF2-40B4-BE49-F238E27FC236}">
                      <a16:creationId xmlns:a16="http://schemas.microsoft.com/office/drawing/2014/main" id="{6FEF9549-4682-443D-8A1D-7BCF06CCBF30}"/>
                    </a:ext>
                  </a:extLst>
                </p:cNvPr>
                <p:cNvSpPr txBox="1"/>
                <p:nvPr/>
              </p:nvSpPr>
              <p:spPr>
                <a:xfrm>
                  <a:off x="2492675" y="3032672"/>
                  <a:ext cx="9447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Firmware 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Security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146;p21">
                  <a:extLst>
                    <a:ext uri="{FF2B5EF4-FFF2-40B4-BE49-F238E27FC236}">
                      <a16:creationId xmlns:a16="http://schemas.microsoft.com/office/drawing/2014/main" id="{D1918705-782B-4044-83CD-FC96D188F6FF}"/>
                    </a:ext>
                  </a:extLst>
                </p:cNvPr>
                <p:cNvSpPr txBox="1"/>
                <p:nvPr/>
              </p:nvSpPr>
              <p:spPr>
                <a:xfrm>
                  <a:off x="5564043" y="3074473"/>
                  <a:ext cx="872651" cy="37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Physical Layer Security</a:t>
                  </a:r>
                  <a:endParaRPr sz="8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147;p21">
                  <a:extLst>
                    <a:ext uri="{FF2B5EF4-FFF2-40B4-BE49-F238E27FC236}">
                      <a16:creationId xmlns:a16="http://schemas.microsoft.com/office/drawing/2014/main" id="{7774FE9C-536D-4339-9B79-3BE7FA6715B9}"/>
                    </a:ext>
                  </a:extLst>
                </p:cNvPr>
                <p:cNvSpPr txBox="1"/>
                <p:nvPr/>
              </p:nvSpPr>
              <p:spPr>
                <a:xfrm>
                  <a:off x="2054292" y="2336050"/>
                  <a:ext cx="8133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Hardware 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lang="en" sz="8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Security</a:t>
                  </a:r>
                  <a:endParaRPr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2" name="Google Shape;148;p21">
                <a:extLst>
                  <a:ext uri="{FF2B5EF4-FFF2-40B4-BE49-F238E27FC236}">
                    <a16:creationId xmlns:a16="http://schemas.microsoft.com/office/drawing/2014/main" id="{B56AAB4B-1C4C-4442-A618-97658467369A}"/>
                  </a:ext>
                </a:extLst>
              </p:cNvPr>
              <p:cNvSpPr txBox="1"/>
              <p:nvPr/>
            </p:nvSpPr>
            <p:spPr>
              <a:xfrm>
                <a:off x="2463921" y="1689697"/>
                <a:ext cx="20298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Applied 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Cryptography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" name="Google Shape;149;p21">
              <a:extLst>
                <a:ext uri="{FF2B5EF4-FFF2-40B4-BE49-F238E27FC236}">
                  <a16:creationId xmlns:a16="http://schemas.microsoft.com/office/drawing/2014/main" id="{ACED470E-FF4E-45B5-A6BD-2D24FBACFF54}"/>
                </a:ext>
              </a:extLst>
            </p:cNvPr>
            <p:cNvSpPr txBox="1"/>
            <p:nvPr/>
          </p:nvSpPr>
          <p:spPr>
            <a:xfrm>
              <a:off x="3894875" y="3431300"/>
              <a:ext cx="12990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Security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150;p21">
            <a:extLst>
              <a:ext uri="{FF2B5EF4-FFF2-40B4-BE49-F238E27FC236}">
                <a16:creationId xmlns:a16="http://schemas.microsoft.com/office/drawing/2014/main" id="{1F017DF7-7B41-42C1-89E8-05AD41E0439F}"/>
              </a:ext>
            </a:extLst>
          </p:cNvPr>
          <p:cNvGrpSpPr/>
          <p:nvPr/>
        </p:nvGrpSpPr>
        <p:grpSpPr>
          <a:xfrm>
            <a:off x="2889041" y="3250854"/>
            <a:ext cx="3744832" cy="1495131"/>
            <a:chOff x="2618963" y="1812388"/>
            <a:chExt cx="3475675" cy="1626925"/>
          </a:xfrm>
        </p:grpSpPr>
        <p:grpSp>
          <p:nvGrpSpPr>
            <p:cNvPr id="231" name="Google Shape;151;p21">
              <a:extLst>
                <a:ext uri="{FF2B5EF4-FFF2-40B4-BE49-F238E27FC236}">
                  <a16:creationId xmlns:a16="http://schemas.microsoft.com/office/drawing/2014/main" id="{C53DB138-6A4D-4D03-8ED1-B8B94D663802}"/>
                </a:ext>
              </a:extLst>
            </p:cNvPr>
            <p:cNvGrpSpPr/>
            <p:nvPr/>
          </p:nvGrpSpPr>
          <p:grpSpPr>
            <a:xfrm>
              <a:off x="2618963" y="1812388"/>
              <a:ext cx="3475675" cy="1626925"/>
              <a:chOff x="2590900" y="1820250"/>
              <a:chExt cx="3475675" cy="1626925"/>
            </a:xfrm>
          </p:grpSpPr>
          <p:sp>
            <p:nvSpPr>
              <p:cNvPr id="233" name="Google Shape;152;p21">
                <a:extLst>
                  <a:ext uri="{FF2B5EF4-FFF2-40B4-BE49-F238E27FC236}">
                    <a16:creationId xmlns:a16="http://schemas.microsoft.com/office/drawing/2014/main" id="{429E687C-BBC2-49BA-9ABD-6BD53B9BF650}"/>
                  </a:ext>
                </a:extLst>
              </p:cNvPr>
              <p:cNvSpPr/>
              <p:nvPr/>
            </p:nvSpPr>
            <p:spPr>
              <a:xfrm>
                <a:off x="2590900" y="1820250"/>
                <a:ext cx="3370800" cy="1588200"/>
              </a:xfrm>
              <a:prstGeom prst="flowChartConnector">
                <a:avLst/>
              </a:prstGeom>
              <a:solidFill>
                <a:srgbClr val="E6B8A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53;p21">
                <a:extLst>
                  <a:ext uri="{FF2B5EF4-FFF2-40B4-BE49-F238E27FC236}">
                    <a16:creationId xmlns:a16="http://schemas.microsoft.com/office/drawing/2014/main" id="{9FF68073-54BE-418A-B435-0FB4B9A6ED66}"/>
                  </a:ext>
                </a:extLst>
              </p:cNvPr>
              <p:cNvSpPr txBox="1"/>
              <p:nvPr/>
            </p:nvSpPr>
            <p:spPr>
              <a:xfrm>
                <a:off x="3617188" y="1904660"/>
                <a:ext cx="1318200" cy="28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Game Theory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54;p21">
                <a:extLst>
                  <a:ext uri="{FF2B5EF4-FFF2-40B4-BE49-F238E27FC236}">
                    <a16:creationId xmlns:a16="http://schemas.microsoft.com/office/drawing/2014/main" id="{DB442957-44D1-419C-B804-13BBEA2AD31B}"/>
                  </a:ext>
                </a:extLst>
              </p:cNvPr>
              <p:cNvSpPr txBox="1"/>
              <p:nvPr/>
            </p:nvSpPr>
            <p:spPr>
              <a:xfrm>
                <a:off x="4877240" y="1926263"/>
                <a:ext cx="8082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Trust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Isolation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55;p21">
                <a:extLst>
                  <a:ext uri="{FF2B5EF4-FFF2-40B4-BE49-F238E27FC236}">
                    <a16:creationId xmlns:a16="http://schemas.microsoft.com/office/drawing/2014/main" id="{598285F7-F096-4900-95B2-4D6A545047D2}"/>
                  </a:ext>
                </a:extLst>
              </p:cNvPr>
              <p:cNvSpPr txBox="1"/>
              <p:nvPr/>
            </p:nvSpPr>
            <p:spPr>
              <a:xfrm>
                <a:off x="2875150" y="2837950"/>
                <a:ext cx="11541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Assurance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56;p21">
                <a:extLst>
                  <a:ext uri="{FF2B5EF4-FFF2-40B4-BE49-F238E27FC236}">
                    <a16:creationId xmlns:a16="http://schemas.microsoft.com/office/drawing/2014/main" id="{7CC758F3-AB05-4258-BF0B-F5A9F737E8DA}"/>
                  </a:ext>
                </a:extLst>
              </p:cNvPr>
              <p:cNvSpPr txBox="1"/>
              <p:nvPr/>
            </p:nvSpPr>
            <p:spPr>
              <a:xfrm>
                <a:off x="3988150" y="2230238"/>
                <a:ext cx="16308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Access Control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57;p21">
                <a:extLst>
                  <a:ext uri="{FF2B5EF4-FFF2-40B4-BE49-F238E27FC236}">
                    <a16:creationId xmlns:a16="http://schemas.microsoft.com/office/drawing/2014/main" id="{E33F5205-0889-4B9F-AE05-EA0869A34B47}"/>
                  </a:ext>
                </a:extLst>
              </p:cNvPr>
              <p:cNvSpPr txBox="1"/>
              <p:nvPr/>
            </p:nvSpPr>
            <p:spPr>
              <a:xfrm>
                <a:off x="4355825" y="3068875"/>
                <a:ext cx="13182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Deception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58;p21">
                <a:extLst>
                  <a:ext uri="{FF2B5EF4-FFF2-40B4-BE49-F238E27FC236}">
                    <a16:creationId xmlns:a16="http://schemas.microsoft.com/office/drawing/2014/main" id="{9E9DA74A-3ADF-4A7B-84F4-5C1723425768}"/>
                  </a:ext>
                </a:extLst>
              </p:cNvPr>
              <p:cNvSpPr txBox="1"/>
              <p:nvPr/>
            </p:nvSpPr>
            <p:spPr>
              <a:xfrm>
                <a:off x="3635125" y="2581300"/>
                <a:ext cx="15285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Anonymity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59;p21">
                <a:extLst>
                  <a:ext uri="{FF2B5EF4-FFF2-40B4-BE49-F238E27FC236}">
                    <a16:creationId xmlns:a16="http://schemas.microsoft.com/office/drawing/2014/main" id="{64C5EFC0-61AC-4568-B5F1-522263B1E1E4}"/>
                  </a:ext>
                </a:extLst>
              </p:cNvPr>
              <p:cNvSpPr txBox="1"/>
              <p:nvPr/>
            </p:nvSpPr>
            <p:spPr>
              <a:xfrm>
                <a:off x="3605950" y="3047875"/>
                <a:ext cx="10917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Auditing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60;p21">
                <a:extLst>
                  <a:ext uri="{FF2B5EF4-FFF2-40B4-BE49-F238E27FC236}">
                    <a16:creationId xmlns:a16="http://schemas.microsoft.com/office/drawing/2014/main" id="{E06822E2-4C32-48E0-BB0C-4EEDA9F62128}"/>
                  </a:ext>
                </a:extLst>
              </p:cNvPr>
              <p:cNvSpPr txBox="1"/>
              <p:nvPr/>
            </p:nvSpPr>
            <p:spPr>
              <a:xfrm>
                <a:off x="4974875" y="2520388"/>
                <a:ext cx="10917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Authentication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61;p21">
                <a:extLst>
                  <a:ext uri="{FF2B5EF4-FFF2-40B4-BE49-F238E27FC236}">
                    <a16:creationId xmlns:a16="http://schemas.microsoft.com/office/drawing/2014/main" id="{1EA26A62-1566-42A9-A670-0D54FB001ED2}"/>
                  </a:ext>
                </a:extLst>
              </p:cNvPr>
              <p:cNvSpPr txBox="1"/>
              <p:nvPr/>
            </p:nvSpPr>
            <p:spPr>
              <a:xfrm>
                <a:off x="4441475" y="2748988"/>
                <a:ext cx="10917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Authorization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62;p21">
                <a:extLst>
                  <a:ext uri="{FF2B5EF4-FFF2-40B4-BE49-F238E27FC236}">
                    <a16:creationId xmlns:a16="http://schemas.microsoft.com/office/drawing/2014/main" id="{7E3C38DF-B3CD-486E-B6FC-4BE2E0E8AF3B}"/>
                  </a:ext>
                </a:extLst>
              </p:cNvPr>
              <p:cNvSpPr txBox="1"/>
              <p:nvPr/>
            </p:nvSpPr>
            <p:spPr>
              <a:xfrm>
                <a:off x="2715200" y="2483775"/>
                <a:ext cx="878700" cy="37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8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Cryptography</a:t>
                </a: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" name="Google Shape;163;p21">
              <a:extLst>
                <a:ext uri="{FF2B5EF4-FFF2-40B4-BE49-F238E27FC236}">
                  <a16:creationId xmlns:a16="http://schemas.microsoft.com/office/drawing/2014/main" id="{ABF96CEB-C1E9-49D4-B201-1CE7DEF67B46}"/>
                </a:ext>
              </a:extLst>
            </p:cNvPr>
            <p:cNvSpPr txBox="1"/>
            <p:nvPr/>
          </p:nvSpPr>
          <p:spPr>
            <a:xfrm>
              <a:off x="2760525" y="2179300"/>
              <a:ext cx="16938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Information Theory</a:t>
              </a:r>
              <a:endParaRPr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164;p21">
            <a:extLst>
              <a:ext uri="{FF2B5EF4-FFF2-40B4-BE49-F238E27FC236}">
                <a16:creationId xmlns:a16="http://schemas.microsoft.com/office/drawing/2014/main" id="{DEFF2982-F6CD-44CC-B3EC-FB31D42F2C54}"/>
              </a:ext>
            </a:extLst>
          </p:cNvPr>
          <p:cNvSpPr txBox="1"/>
          <p:nvPr/>
        </p:nvSpPr>
        <p:spPr>
          <a:xfrm>
            <a:off x="1324800" y="2057400"/>
            <a:ext cx="1418400" cy="37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Cyber Insurance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956E453-096D-46BE-9E93-B0DDE2136735}"/>
              </a:ext>
            </a:extLst>
          </p:cNvPr>
          <p:cNvSpPr txBox="1">
            <a:spLocks/>
          </p:cNvSpPr>
          <p:nvPr/>
        </p:nvSpPr>
        <p:spPr>
          <a:xfrm>
            <a:off x="44394" y="1219200"/>
            <a:ext cx="12147605" cy="192722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-50">
                <a:solidFill>
                  <a:schemeClr val="tx2"/>
                </a:solidFill>
                <a:latin typeface="+mj-lt"/>
                <a:ea typeface="Cambria" pitchFamily="18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Why Does Cybersecurity Become Harder and Harder?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AA708C-312A-44CB-B6FF-1F4E8DA1CFD3}"/>
              </a:ext>
            </a:extLst>
          </p:cNvPr>
          <p:cNvSpPr/>
          <p:nvPr/>
        </p:nvSpPr>
        <p:spPr>
          <a:xfrm>
            <a:off x="2209800" y="3270920"/>
            <a:ext cx="7164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dilemma between </a:t>
            </a:r>
            <a:r>
              <a:rPr lang="en-US" sz="2400" b="1" dirty="0">
                <a:solidFill>
                  <a:srgbClr val="C00000"/>
                </a:solidFill>
              </a:rPr>
              <a:t>Isolation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5"/>
                </a:solidFill>
              </a:rPr>
              <a:t>Convenience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483B-8A1F-4410-8D51-BF7291F6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Cyber Evolution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77B337-F08E-4A23-913C-B8CAB34D2767}"/>
              </a:ext>
            </a:extLst>
          </p:cNvPr>
          <p:cNvSpPr txBox="1">
            <a:spLocks/>
          </p:cNvSpPr>
          <p:nvPr/>
        </p:nvSpPr>
        <p:spPr>
          <a:xfrm>
            <a:off x="9159430" y="6381528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8CBCB-3846-4A6E-991F-870A84798DFA}"/>
              </a:ext>
            </a:extLst>
          </p:cNvPr>
          <p:cNvCxnSpPr>
            <a:cxnSpLocks/>
          </p:cNvCxnSpPr>
          <p:nvPr/>
        </p:nvCxnSpPr>
        <p:spPr>
          <a:xfrm>
            <a:off x="228600" y="4779572"/>
            <a:ext cx="11734800" cy="0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6A7D73B-18BF-438C-8808-35D972A0097A}"/>
              </a:ext>
            </a:extLst>
          </p:cNvPr>
          <p:cNvSpPr/>
          <p:nvPr/>
        </p:nvSpPr>
        <p:spPr>
          <a:xfrm>
            <a:off x="506413" y="4643048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169D34-468C-4299-AF61-DBE52960A228}"/>
              </a:ext>
            </a:extLst>
          </p:cNvPr>
          <p:cNvSpPr/>
          <p:nvPr/>
        </p:nvSpPr>
        <p:spPr>
          <a:xfrm>
            <a:off x="2586486" y="4678363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AB5254-AE71-4C56-BA56-4024FD3CBAC3}"/>
              </a:ext>
            </a:extLst>
          </p:cNvPr>
          <p:cNvSpPr/>
          <p:nvPr/>
        </p:nvSpPr>
        <p:spPr>
          <a:xfrm>
            <a:off x="3529219" y="4660509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Elbow Connector 36">
            <a:extLst>
              <a:ext uri="{FF2B5EF4-FFF2-40B4-BE49-F238E27FC236}">
                <a16:creationId xmlns:a16="http://schemas.microsoft.com/office/drawing/2014/main" id="{88977C4E-7857-4298-B2E5-C705FD122AF8}"/>
              </a:ext>
            </a:extLst>
          </p:cNvPr>
          <p:cNvCxnSpPr>
            <a:cxnSpLocks/>
            <a:stCxn id="81" idx="2"/>
            <a:endCxn id="8" idx="0"/>
          </p:cNvCxnSpPr>
          <p:nvPr/>
        </p:nvCxnSpPr>
        <p:spPr>
          <a:xfrm rot="5400000">
            <a:off x="2605711" y="4267005"/>
            <a:ext cx="529452" cy="29326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Elbow Connector 37">
            <a:extLst>
              <a:ext uri="{FF2B5EF4-FFF2-40B4-BE49-F238E27FC236}">
                <a16:creationId xmlns:a16="http://schemas.microsoft.com/office/drawing/2014/main" id="{48C4524C-61C9-4832-8437-FD490B6C3110}"/>
              </a:ext>
            </a:extLst>
          </p:cNvPr>
          <p:cNvCxnSpPr>
            <a:cxnSpLocks/>
            <a:stCxn id="84" idx="2"/>
            <a:endCxn id="9" idx="0"/>
          </p:cNvCxnSpPr>
          <p:nvPr/>
        </p:nvCxnSpPr>
        <p:spPr>
          <a:xfrm rot="5400000">
            <a:off x="3539241" y="4292089"/>
            <a:ext cx="495718" cy="24112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Elbow Connector 38">
            <a:extLst>
              <a:ext uri="{FF2B5EF4-FFF2-40B4-BE49-F238E27FC236}">
                <a16:creationId xmlns:a16="http://schemas.microsoft.com/office/drawing/2014/main" id="{43A92B89-EC3A-4DF9-AE79-5FF59EAF6F3E}"/>
              </a:ext>
            </a:extLst>
          </p:cNvPr>
          <p:cNvCxnSpPr>
            <a:cxnSpLocks/>
            <a:stCxn id="87" idx="2"/>
            <a:endCxn id="48" idx="0"/>
          </p:cNvCxnSpPr>
          <p:nvPr/>
        </p:nvCxnSpPr>
        <p:spPr>
          <a:xfrm rot="5400000">
            <a:off x="6600890" y="4069989"/>
            <a:ext cx="482844" cy="69343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2D73954-EA68-44FE-99BC-681D0E3AB006}"/>
              </a:ext>
            </a:extLst>
          </p:cNvPr>
          <p:cNvSpPr/>
          <p:nvPr/>
        </p:nvSpPr>
        <p:spPr>
          <a:xfrm>
            <a:off x="9908721" y="4643048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3F170C-2DD3-439A-BA99-7A1479136049}"/>
              </a:ext>
            </a:extLst>
          </p:cNvPr>
          <p:cNvSpPr/>
          <p:nvPr/>
        </p:nvSpPr>
        <p:spPr>
          <a:xfrm>
            <a:off x="8262484" y="4666859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Elbow Connector 46">
            <a:extLst>
              <a:ext uri="{FF2B5EF4-FFF2-40B4-BE49-F238E27FC236}">
                <a16:creationId xmlns:a16="http://schemas.microsoft.com/office/drawing/2014/main" id="{FC2D2A1A-5905-4689-BD8A-205F65E6E0F1}"/>
              </a:ext>
            </a:extLst>
          </p:cNvPr>
          <p:cNvCxnSpPr>
            <a:cxnSpLocks/>
            <a:stCxn id="91" idx="2"/>
            <a:endCxn id="27" idx="0"/>
          </p:cNvCxnSpPr>
          <p:nvPr/>
        </p:nvCxnSpPr>
        <p:spPr>
          <a:xfrm rot="5400000">
            <a:off x="8381412" y="4197434"/>
            <a:ext cx="487816" cy="45103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A3A7BBE-BB86-4D2A-9272-03EEFD5814E6}"/>
              </a:ext>
            </a:extLst>
          </p:cNvPr>
          <p:cNvSpPr/>
          <p:nvPr/>
        </p:nvSpPr>
        <p:spPr>
          <a:xfrm>
            <a:off x="9329284" y="4660509"/>
            <a:ext cx="274637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Elbow Connector 62">
            <a:extLst>
              <a:ext uri="{FF2B5EF4-FFF2-40B4-BE49-F238E27FC236}">
                <a16:creationId xmlns:a16="http://schemas.microsoft.com/office/drawing/2014/main" id="{0EC392F6-952C-465D-B69F-9E4E36B2CF00}"/>
              </a:ext>
            </a:extLst>
          </p:cNvPr>
          <p:cNvCxnSpPr>
            <a:cxnSpLocks/>
            <a:stCxn id="113" idx="2"/>
            <a:endCxn id="30" idx="0"/>
          </p:cNvCxnSpPr>
          <p:nvPr/>
        </p:nvCxnSpPr>
        <p:spPr>
          <a:xfrm rot="5400000">
            <a:off x="9350962" y="4268764"/>
            <a:ext cx="507387" cy="27610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6AFC0D3-DD43-484D-A4AB-2C0D1F240DA3}"/>
              </a:ext>
            </a:extLst>
          </p:cNvPr>
          <p:cNvSpPr/>
          <p:nvPr/>
        </p:nvSpPr>
        <p:spPr>
          <a:xfrm>
            <a:off x="6358276" y="4658128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A4CCE45-3485-4968-A56B-781156017E8D}"/>
              </a:ext>
            </a:extLst>
          </p:cNvPr>
          <p:cNvSpPr/>
          <p:nvPr/>
        </p:nvSpPr>
        <p:spPr>
          <a:xfrm>
            <a:off x="10929483" y="4658128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685CF55-E437-417E-8B66-E28020A34B7E}"/>
              </a:ext>
            </a:extLst>
          </p:cNvPr>
          <p:cNvSpPr/>
          <p:nvPr/>
        </p:nvSpPr>
        <p:spPr>
          <a:xfrm>
            <a:off x="7195683" y="4673209"/>
            <a:ext cx="274638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1" name="Elbow Connector 297">
            <a:extLst>
              <a:ext uri="{FF2B5EF4-FFF2-40B4-BE49-F238E27FC236}">
                <a16:creationId xmlns:a16="http://schemas.microsoft.com/office/drawing/2014/main" id="{9BE1CD7C-1971-48AE-94CE-9C9B09A5A378}"/>
              </a:ext>
            </a:extLst>
          </p:cNvPr>
          <p:cNvCxnSpPr>
            <a:cxnSpLocks/>
            <a:stCxn id="92" idx="2"/>
            <a:endCxn id="59" idx="0"/>
          </p:cNvCxnSpPr>
          <p:nvPr/>
        </p:nvCxnSpPr>
        <p:spPr>
          <a:xfrm rot="5400000">
            <a:off x="7399269" y="4100903"/>
            <a:ext cx="506040" cy="63857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Rounded Rectangle 30">
            <a:extLst>
              <a:ext uri="{FF2B5EF4-FFF2-40B4-BE49-F238E27FC236}">
                <a16:creationId xmlns:a16="http://schemas.microsoft.com/office/drawing/2014/main" id="{782FE986-A886-4686-AF3F-979E779BB042}"/>
              </a:ext>
            </a:extLst>
          </p:cNvPr>
          <p:cNvSpPr/>
          <p:nvPr/>
        </p:nvSpPr>
        <p:spPr>
          <a:xfrm>
            <a:off x="2605138" y="2851923"/>
            <a:ext cx="82386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MS-DOS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1981</a:t>
            </a:r>
          </a:p>
        </p:txBody>
      </p:sp>
      <p:sp>
        <p:nvSpPr>
          <p:cNvPr id="84" name="Rounded Rectangle 30">
            <a:extLst>
              <a:ext uri="{FF2B5EF4-FFF2-40B4-BE49-F238E27FC236}">
                <a16:creationId xmlns:a16="http://schemas.microsoft.com/office/drawing/2014/main" id="{2323805E-58A3-438C-9895-D10437B57D39}"/>
              </a:ext>
            </a:extLst>
          </p:cNvPr>
          <p:cNvSpPr/>
          <p:nvPr/>
        </p:nvSpPr>
        <p:spPr>
          <a:xfrm>
            <a:off x="3471922" y="2867803"/>
            <a:ext cx="871478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Windows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1983</a:t>
            </a:r>
          </a:p>
        </p:txBody>
      </p:sp>
      <p:sp>
        <p:nvSpPr>
          <p:cNvPr id="87" name="Rounded Rectangle 30">
            <a:extLst>
              <a:ext uri="{FF2B5EF4-FFF2-40B4-BE49-F238E27FC236}">
                <a16:creationId xmlns:a16="http://schemas.microsoft.com/office/drawing/2014/main" id="{7B5B0C65-9018-4C4F-A087-BA7624BB5FB0}"/>
              </a:ext>
            </a:extLst>
          </p:cNvPr>
          <p:cNvSpPr/>
          <p:nvPr/>
        </p:nvSpPr>
        <p:spPr>
          <a:xfrm>
            <a:off x="6902098" y="2878296"/>
            <a:ext cx="573862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WiFi</a:t>
            </a:r>
            <a:endParaRPr lang="en-US" sz="12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1999</a:t>
            </a:r>
          </a:p>
        </p:txBody>
      </p:sp>
      <p:sp>
        <p:nvSpPr>
          <p:cNvPr id="91" name="Rounded Rectangle 30">
            <a:extLst>
              <a:ext uri="{FF2B5EF4-FFF2-40B4-BE49-F238E27FC236}">
                <a16:creationId xmlns:a16="http://schemas.microsoft.com/office/drawing/2014/main" id="{C93CB778-FB99-4A7C-9198-650DC2F80407}"/>
              </a:ext>
            </a:extLst>
          </p:cNvPr>
          <p:cNvSpPr/>
          <p:nvPr/>
        </p:nvSpPr>
        <p:spPr>
          <a:xfrm>
            <a:off x="8495811" y="2882055"/>
            <a:ext cx="71005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iPhone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2007</a:t>
            </a:r>
          </a:p>
        </p:txBody>
      </p:sp>
      <p:sp>
        <p:nvSpPr>
          <p:cNvPr id="92" name="Rounded Rectangle 30">
            <a:extLst>
              <a:ext uri="{FF2B5EF4-FFF2-40B4-BE49-F238E27FC236}">
                <a16:creationId xmlns:a16="http://schemas.microsoft.com/office/drawing/2014/main" id="{19933DCC-A797-4731-8E48-E6A31BE2366C}"/>
              </a:ext>
            </a:extLst>
          </p:cNvPr>
          <p:cNvSpPr/>
          <p:nvPr/>
        </p:nvSpPr>
        <p:spPr>
          <a:xfrm>
            <a:off x="7568807" y="2870181"/>
            <a:ext cx="805536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Android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2005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D8C4E73-B48E-4A33-9F08-9A90C3327B5F}"/>
              </a:ext>
            </a:extLst>
          </p:cNvPr>
          <p:cNvSpPr/>
          <p:nvPr/>
        </p:nvSpPr>
        <p:spPr>
          <a:xfrm>
            <a:off x="5078298" y="4678362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9" name="Google Shape;85;p26">
            <a:extLst>
              <a:ext uri="{FF2B5EF4-FFF2-40B4-BE49-F238E27FC236}">
                <a16:creationId xmlns:a16="http://schemas.microsoft.com/office/drawing/2014/main" id="{4A5CA578-26C9-4340-925A-1E1FBC8B16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989" y="1495101"/>
            <a:ext cx="1205536" cy="8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98;p26">
            <a:extLst>
              <a:ext uri="{FF2B5EF4-FFF2-40B4-BE49-F238E27FC236}">
                <a16:creationId xmlns:a16="http://schemas.microsoft.com/office/drawing/2014/main" id="{B0E0C8D9-D0AE-49FA-90E7-A92F60C195A9}"/>
              </a:ext>
            </a:extLst>
          </p:cNvPr>
          <p:cNvSpPr/>
          <p:nvPr/>
        </p:nvSpPr>
        <p:spPr>
          <a:xfrm rot="-5400000">
            <a:off x="2168515" y="508540"/>
            <a:ext cx="218545" cy="4098374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" name="Google Shape;145;p26">
            <a:extLst>
              <a:ext uri="{FF2B5EF4-FFF2-40B4-BE49-F238E27FC236}">
                <a16:creationId xmlns:a16="http://schemas.microsoft.com/office/drawing/2014/main" id="{589D3721-176D-469A-B1FD-7C75940224F1}"/>
              </a:ext>
            </a:extLst>
          </p:cNvPr>
          <p:cNvSpPr txBox="1"/>
          <p:nvPr/>
        </p:nvSpPr>
        <p:spPr>
          <a:xfrm>
            <a:off x="1600200" y="990600"/>
            <a:ext cx="148438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Pre-Internet</a:t>
            </a:r>
            <a:endParaRPr dirty="0"/>
          </a:p>
        </p:txBody>
      </p:sp>
      <p:sp>
        <p:nvSpPr>
          <p:cNvPr id="53" name="Google Shape;110;p26">
            <a:extLst>
              <a:ext uri="{FF2B5EF4-FFF2-40B4-BE49-F238E27FC236}">
                <a16:creationId xmlns:a16="http://schemas.microsoft.com/office/drawing/2014/main" id="{B18BD2DD-0701-48D8-96AB-DC2D891A250D}"/>
              </a:ext>
            </a:extLst>
          </p:cNvPr>
          <p:cNvSpPr/>
          <p:nvPr/>
        </p:nvSpPr>
        <p:spPr>
          <a:xfrm rot="-5400000">
            <a:off x="5129665" y="1802102"/>
            <a:ext cx="206607" cy="1474334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5" name="Google Shape;111;p26">
            <a:extLst>
              <a:ext uri="{FF2B5EF4-FFF2-40B4-BE49-F238E27FC236}">
                <a16:creationId xmlns:a16="http://schemas.microsoft.com/office/drawing/2014/main" id="{0CAA5022-ACC6-4DFD-8458-CB8EDABAAE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7986" y="1579116"/>
            <a:ext cx="977547" cy="7981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146;p26">
            <a:extLst>
              <a:ext uri="{FF2B5EF4-FFF2-40B4-BE49-F238E27FC236}">
                <a16:creationId xmlns:a16="http://schemas.microsoft.com/office/drawing/2014/main" id="{21CCE291-11CD-4B6F-9D7D-D1A0EA862663}"/>
              </a:ext>
            </a:extLst>
          </p:cNvPr>
          <p:cNvSpPr txBox="1"/>
          <p:nvPr/>
        </p:nvSpPr>
        <p:spPr>
          <a:xfrm>
            <a:off x="4708897" y="1135719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Internet</a:t>
            </a:r>
            <a:endParaRPr dirty="0"/>
          </a:p>
        </p:txBody>
      </p:sp>
      <p:sp>
        <p:nvSpPr>
          <p:cNvPr id="83" name="Google Shape;148;p26">
            <a:extLst>
              <a:ext uri="{FF2B5EF4-FFF2-40B4-BE49-F238E27FC236}">
                <a16:creationId xmlns:a16="http://schemas.microsoft.com/office/drawing/2014/main" id="{F415CC7B-B337-41A6-8EBA-9617F14575B9}"/>
              </a:ext>
            </a:extLst>
          </p:cNvPr>
          <p:cNvSpPr txBox="1"/>
          <p:nvPr/>
        </p:nvSpPr>
        <p:spPr>
          <a:xfrm>
            <a:off x="7275300" y="1143000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Mobile</a:t>
            </a:r>
            <a:endParaRPr dirty="0"/>
          </a:p>
        </p:txBody>
      </p:sp>
      <p:sp>
        <p:nvSpPr>
          <p:cNvPr id="85" name="Google Shape;149;p26">
            <a:extLst>
              <a:ext uri="{FF2B5EF4-FFF2-40B4-BE49-F238E27FC236}">
                <a16:creationId xmlns:a16="http://schemas.microsoft.com/office/drawing/2014/main" id="{0F60C1C8-3D86-47AA-93C3-93817F360133}"/>
              </a:ext>
            </a:extLst>
          </p:cNvPr>
          <p:cNvSpPr txBox="1"/>
          <p:nvPr/>
        </p:nvSpPr>
        <p:spPr>
          <a:xfrm>
            <a:off x="10287000" y="1297344"/>
            <a:ext cx="145704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IoT</a:t>
            </a:r>
            <a:endParaRPr dirty="0"/>
          </a:p>
        </p:txBody>
      </p:sp>
      <p:pic>
        <p:nvPicPr>
          <p:cNvPr id="86" name="Google Shape;133;p26">
            <a:extLst>
              <a:ext uri="{FF2B5EF4-FFF2-40B4-BE49-F238E27FC236}">
                <a16:creationId xmlns:a16="http://schemas.microsoft.com/office/drawing/2014/main" id="{1A2D72CE-65B2-481E-8EC4-AE5383622A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7732" y="1527558"/>
            <a:ext cx="797372" cy="79737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136;p26">
            <a:extLst>
              <a:ext uri="{FF2B5EF4-FFF2-40B4-BE49-F238E27FC236}">
                <a16:creationId xmlns:a16="http://schemas.microsoft.com/office/drawing/2014/main" id="{4A23795E-A79D-44E2-AD63-23C79B0D3FF8}"/>
              </a:ext>
            </a:extLst>
          </p:cNvPr>
          <p:cNvSpPr/>
          <p:nvPr/>
        </p:nvSpPr>
        <p:spPr>
          <a:xfrm rot="-5400000">
            <a:off x="7525683" y="1169492"/>
            <a:ext cx="280316" cy="2803919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Rounded Rectangle 30">
            <a:extLst>
              <a:ext uri="{FF2B5EF4-FFF2-40B4-BE49-F238E27FC236}">
                <a16:creationId xmlns:a16="http://schemas.microsoft.com/office/drawing/2014/main" id="{5CB11D23-6109-4457-AD0B-4B3862AA805B}"/>
              </a:ext>
            </a:extLst>
          </p:cNvPr>
          <p:cNvSpPr/>
          <p:nvPr/>
        </p:nvSpPr>
        <p:spPr>
          <a:xfrm>
            <a:off x="181320" y="2856131"/>
            <a:ext cx="663811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ENIAC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1946</a:t>
            </a:r>
          </a:p>
        </p:txBody>
      </p:sp>
      <p:cxnSp>
        <p:nvCxnSpPr>
          <p:cNvPr id="102" name="Elbow Connector 35">
            <a:extLst>
              <a:ext uri="{FF2B5EF4-FFF2-40B4-BE49-F238E27FC236}">
                <a16:creationId xmlns:a16="http://schemas.microsoft.com/office/drawing/2014/main" id="{1E714A7A-F27A-45E1-9464-14863F588FD7}"/>
              </a:ext>
            </a:extLst>
          </p:cNvPr>
          <p:cNvCxnSpPr>
            <a:cxnSpLocks/>
            <a:stCxn id="101" idx="2"/>
            <a:endCxn id="7" idx="0"/>
          </p:cNvCxnSpPr>
          <p:nvPr/>
        </p:nvCxnSpPr>
        <p:spPr>
          <a:xfrm rot="16200000" flipH="1">
            <a:off x="333515" y="4332830"/>
            <a:ext cx="489929" cy="130506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6" name="Rounded Rectangle 30">
            <a:extLst>
              <a:ext uri="{FF2B5EF4-FFF2-40B4-BE49-F238E27FC236}">
                <a16:creationId xmlns:a16="http://schemas.microsoft.com/office/drawing/2014/main" id="{2F8BF2E2-42C6-458D-A336-6F7D76EE9A0F}"/>
              </a:ext>
            </a:extLst>
          </p:cNvPr>
          <p:cNvSpPr/>
          <p:nvPr/>
        </p:nvSpPr>
        <p:spPr>
          <a:xfrm>
            <a:off x="4462522" y="2878296"/>
            <a:ext cx="871478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TCP/IP &amp; Internet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1983</a:t>
            </a:r>
          </a:p>
        </p:txBody>
      </p:sp>
      <p:cxnSp>
        <p:nvCxnSpPr>
          <p:cNvPr id="107" name="Elbow Connector 38">
            <a:extLst>
              <a:ext uri="{FF2B5EF4-FFF2-40B4-BE49-F238E27FC236}">
                <a16:creationId xmlns:a16="http://schemas.microsoft.com/office/drawing/2014/main" id="{D865E913-D575-4450-870E-EA2640F1729B}"/>
              </a:ext>
            </a:extLst>
          </p:cNvPr>
          <p:cNvCxnSpPr>
            <a:cxnSpLocks/>
            <a:stCxn id="106" idx="2"/>
            <a:endCxn id="9" idx="0"/>
          </p:cNvCxnSpPr>
          <p:nvPr/>
        </p:nvCxnSpPr>
        <p:spPr>
          <a:xfrm rot="5400000">
            <a:off x="4039788" y="3802035"/>
            <a:ext cx="485225" cy="123172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8" name="Rounded Rectangle 30">
            <a:extLst>
              <a:ext uri="{FF2B5EF4-FFF2-40B4-BE49-F238E27FC236}">
                <a16:creationId xmlns:a16="http://schemas.microsoft.com/office/drawing/2014/main" id="{CC2ADB36-FCEB-460D-96EA-5CCB39B6BA86}"/>
              </a:ext>
            </a:extLst>
          </p:cNvPr>
          <p:cNvSpPr/>
          <p:nvPr/>
        </p:nvSpPr>
        <p:spPr>
          <a:xfrm>
            <a:off x="5419616" y="2866873"/>
            <a:ext cx="676384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Web Server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1991</a:t>
            </a:r>
          </a:p>
        </p:txBody>
      </p:sp>
      <p:cxnSp>
        <p:nvCxnSpPr>
          <p:cNvPr id="109" name="Elbow Connector 38">
            <a:extLst>
              <a:ext uri="{FF2B5EF4-FFF2-40B4-BE49-F238E27FC236}">
                <a16:creationId xmlns:a16="http://schemas.microsoft.com/office/drawing/2014/main" id="{A2A925EE-09C5-4DA9-8A71-D4126FEAA6A0}"/>
              </a:ext>
            </a:extLst>
          </p:cNvPr>
          <p:cNvCxnSpPr>
            <a:cxnSpLocks/>
            <a:stCxn id="108" idx="2"/>
            <a:endCxn id="112" idx="0"/>
          </p:cNvCxnSpPr>
          <p:nvPr/>
        </p:nvCxnSpPr>
        <p:spPr>
          <a:xfrm rot="5400000">
            <a:off x="5229463" y="4150016"/>
            <a:ext cx="514501" cy="54219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0" name="Elbow Connector 42">
            <a:extLst>
              <a:ext uri="{FF2B5EF4-FFF2-40B4-BE49-F238E27FC236}">
                <a16:creationId xmlns:a16="http://schemas.microsoft.com/office/drawing/2014/main" id="{72F59532-B421-4616-9EF0-C5CE1FC34166}"/>
              </a:ext>
            </a:extLst>
          </p:cNvPr>
          <p:cNvCxnSpPr>
            <a:cxnSpLocks/>
            <a:stCxn id="114" idx="2"/>
            <a:endCxn id="22" idx="0"/>
          </p:cNvCxnSpPr>
          <p:nvPr/>
        </p:nvCxnSpPr>
        <p:spPr>
          <a:xfrm rot="5400000">
            <a:off x="10106177" y="4105628"/>
            <a:ext cx="477284" cy="59755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3" name="Rounded Rectangle 30">
            <a:extLst>
              <a:ext uri="{FF2B5EF4-FFF2-40B4-BE49-F238E27FC236}">
                <a16:creationId xmlns:a16="http://schemas.microsoft.com/office/drawing/2014/main" id="{C7257628-B8B8-44BB-A273-D3105DA9F3C1}"/>
              </a:ext>
            </a:extLst>
          </p:cNvPr>
          <p:cNvSpPr/>
          <p:nvPr/>
        </p:nvSpPr>
        <p:spPr>
          <a:xfrm>
            <a:off x="9448800" y="2856134"/>
            <a:ext cx="587812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IoT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2010</a:t>
            </a:r>
          </a:p>
        </p:txBody>
      </p:sp>
      <p:sp>
        <p:nvSpPr>
          <p:cNvPr id="114" name="Rounded Rectangle 30">
            <a:extLst>
              <a:ext uri="{FF2B5EF4-FFF2-40B4-BE49-F238E27FC236}">
                <a16:creationId xmlns:a16="http://schemas.microsoft.com/office/drawing/2014/main" id="{C4506AC3-95FC-4C99-B131-76BA3F8B788F}"/>
              </a:ext>
            </a:extLst>
          </p:cNvPr>
          <p:cNvSpPr/>
          <p:nvPr/>
        </p:nvSpPr>
        <p:spPr>
          <a:xfrm>
            <a:off x="10134600" y="2868776"/>
            <a:ext cx="1017993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Nest Thermostat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2011</a:t>
            </a:r>
          </a:p>
        </p:txBody>
      </p:sp>
      <p:sp>
        <p:nvSpPr>
          <p:cNvPr id="116" name="Rounded Rectangle 30">
            <a:extLst>
              <a:ext uri="{FF2B5EF4-FFF2-40B4-BE49-F238E27FC236}">
                <a16:creationId xmlns:a16="http://schemas.microsoft.com/office/drawing/2014/main" id="{25F339B9-CDF4-4242-9FA2-50DF7D5CF8B0}"/>
              </a:ext>
            </a:extLst>
          </p:cNvPr>
          <p:cNvSpPr/>
          <p:nvPr/>
        </p:nvSpPr>
        <p:spPr>
          <a:xfrm>
            <a:off x="11267890" y="2866873"/>
            <a:ext cx="661974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Apple Watch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2015</a:t>
            </a:r>
          </a:p>
        </p:txBody>
      </p:sp>
      <p:cxnSp>
        <p:nvCxnSpPr>
          <p:cNvPr id="117" name="Elbow Connector 42">
            <a:extLst>
              <a:ext uri="{FF2B5EF4-FFF2-40B4-BE49-F238E27FC236}">
                <a16:creationId xmlns:a16="http://schemas.microsoft.com/office/drawing/2014/main" id="{BDA90E49-B5C5-495B-9DB8-538EFD923233}"/>
              </a:ext>
            </a:extLst>
          </p:cNvPr>
          <p:cNvCxnSpPr>
            <a:cxnSpLocks/>
            <a:stCxn id="116" idx="2"/>
            <a:endCxn id="54" idx="0"/>
          </p:cNvCxnSpPr>
          <p:nvPr/>
        </p:nvCxnSpPr>
        <p:spPr>
          <a:xfrm rot="5400000">
            <a:off x="11085707" y="4144957"/>
            <a:ext cx="494267" cy="532075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8" name="Google Shape;83;p26">
            <a:extLst>
              <a:ext uri="{FF2B5EF4-FFF2-40B4-BE49-F238E27FC236}">
                <a16:creationId xmlns:a16="http://schemas.microsoft.com/office/drawing/2014/main" id="{56BED121-2E58-469A-B1FE-224891760A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9325" y="1617672"/>
            <a:ext cx="1182817" cy="872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3;p26">
            <a:extLst>
              <a:ext uri="{FF2B5EF4-FFF2-40B4-BE49-F238E27FC236}">
                <a16:creationId xmlns:a16="http://schemas.microsoft.com/office/drawing/2014/main" id="{6CCCE752-76F2-4D4E-9221-B6B5AE4F448C}"/>
              </a:ext>
            </a:extLst>
          </p:cNvPr>
          <p:cNvSpPr/>
          <p:nvPr/>
        </p:nvSpPr>
        <p:spPr>
          <a:xfrm rot="-5400000">
            <a:off x="10593668" y="1372875"/>
            <a:ext cx="274637" cy="2463262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Rounded Rectangle 30">
            <a:extLst>
              <a:ext uri="{FF2B5EF4-FFF2-40B4-BE49-F238E27FC236}">
                <a16:creationId xmlns:a16="http://schemas.microsoft.com/office/drawing/2014/main" id="{B51142B6-B000-4F89-9E62-D907EDF2074D}"/>
              </a:ext>
            </a:extLst>
          </p:cNvPr>
          <p:cNvSpPr/>
          <p:nvPr/>
        </p:nvSpPr>
        <p:spPr>
          <a:xfrm>
            <a:off x="1752600" y="2876380"/>
            <a:ext cx="822325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APRAnet</a:t>
            </a:r>
            <a:endParaRPr lang="en-US" sz="12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1969</a:t>
            </a:r>
          </a:p>
        </p:txBody>
      </p:sp>
      <p:sp>
        <p:nvSpPr>
          <p:cNvPr id="115" name="Rounded Rectangle 30">
            <a:extLst>
              <a:ext uri="{FF2B5EF4-FFF2-40B4-BE49-F238E27FC236}">
                <a16:creationId xmlns:a16="http://schemas.microsoft.com/office/drawing/2014/main" id="{D84BD828-C6F6-4D9A-A00D-BA7030B285BE}"/>
              </a:ext>
            </a:extLst>
          </p:cNvPr>
          <p:cNvSpPr/>
          <p:nvPr/>
        </p:nvSpPr>
        <p:spPr>
          <a:xfrm>
            <a:off x="6207938" y="2894012"/>
            <a:ext cx="573862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GSM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1982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81BA73C-480D-4D77-9C3E-408FBCD6A9B7}"/>
              </a:ext>
            </a:extLst>
          </p:cNvPr>
          <p:cNvSpPr/>
          <p:nvPr/>
        </p:nvSpPr>
        <p:spPr>
          <a:xfrm>
            <a:off x="1676400" y="4643049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4" name="Elbow Connector 36">
            <a:extLst>
              <a:ext uri="{FF2B5EF4-FFF2-40B4-BE49-F238E27FC236}">
                <a16:creationId xmlns:a16="http://schemas.microsoft.com/office/drawing/2014/main" id="{A7A8DB82-AF7D-4761-8471-65DC5B69CF37}"/>
              </a:ext>
            </a:extLst>
          </p:cNvPr>
          <p:cNvCxnSpPr>
            <a:cxnSpLocks/>
            <a:stCxn id="90" idx="2"/>
            <a:endCxn id="123" idx="0"/>
          </p:cNvCxnSpPr>
          <p:nvPr/>
        </p:nvCxnSpPr>
        <p:spPr>
          <a:xfrm rot="5400000">
            <a:off x="1753901" y="4233186"/>
            <a:ext cx="469681" cy="35004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A11957BA-58B5-4370-B815-FA0D0A01971A}"/>
              </a:ext>
            </a:extLst>
          </p:cNvPr>
          <p:cNvSpPr/>
          <p:nvPr/>
        </p:nvSpPr>
        <p:spPr>
          <a:xfrm>
            <a:off x="3152031" y="4655695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2" name="Elbow Connector 38">
            <a:extLst>
              <a:ext uri="{FF2B5EF4-FFF2-40B4-BE49-F238E27FC236}">
                <a16:creationId xmlns:a16="http://schemas.microsoft.com/office/drawing/2014/main" id="{24CD5766-D4BC-4525-B92B-9BE9D04DEF4E}"/>
              </a:ext>
            </a:extLst>
          </p:cNvPr>
          <p:cNvCxnSpPr>
            <a:cxnSpLocks/>
            <a:stCxn id="115" idx="2"/>
            <a:endCxn id="131" idx="0"/>
          </p:cNvCxnSpPr>
          <p:nvPr/>
        </p:nvCxnSpPr>
        <p:spPr>
          <a:xfrm rot="5400000">
            <a:off x="4659763" y="2820588"/>
            <a:ext cx="464695" cy="3205519"/>
          </a:xfrm>
          <a:prstGeom prst="bentConnector3">
            <a:avLst>
              <a:gd name="adj1" fmla="val 28917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7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38B80CEF-D234-4B53-A114-4A0638861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" y="5108306"/>
            <a:ext cx="1029515" cy="1029515"/>
          </a:xfrm>
        </p:spPr>
      </p:pic>
      <p:pic>
        <p:nvPicPr>
          <p:cNvPr id="155" name="Picture 2" descr="Clipart of browser internet icon free image download">
            <a:extLst>
              <a:ext uri="{FF2B5EF4-FFF2-40B4-BE49-F238E27FC236}">
                <a16:creationId xmlns:a16="http://schemas.microsoft.com/office/drawing/2014/main" id="{CCB935FB-D578-4A99-B2B3-D3DB7A16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41" y="5669546"/>
            <a:ext cx="491113" cy="4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884DE3D8-9BF9-47D9-A247-FE28827AA1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169" y="5199413"/>
            <a:ext cx="567431" cy="5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00F578BC-0401-451F-A6A7-DC4C338FF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5906944"/>
            <a:ext cx="567431" cy="5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4A43748-CB8C-45A1-96CE-F49CE8AA280F}"/>
              </a:ext>
            </a:extLst>
          </p:cNvPr>
          <p:cNvCxnSpPr>
            <a:stCxn id="156" idx="3"/>
          </p:cNvCxnSpPr>
          <p:nvPr/>
        </p:nvCxnSpPr>
        <p:spPr>
          <a:xfrm>
            <a:off x="4800600" y="5483129"/>
            <a:ext cx="152400" cy="186417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4A0DEBB-666D-42F5-B37A-CCB6E5520B40}"/>
              </a:ext>
            </a:extLst>
          </p:cNvPr>
          <p:cNvCxnSpPr>
            <a:cxnSpLocks/>
            <a:stCxn id="159" idx="1"/>
          </p:cNvCxnSpPr>
          <p:nvPr/>
        </p:nvCxnSpPr>
        <p:spPr>
          <a:xfrm flipH="1" flipV="1">
            <a:off x="5215618" y="6050560"/>
            <a:ext cx="118382" cy="1401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" name="Picture 2" descr="Clipart of browser internet icon free image download">
            <a:extLst>
              <a:ext uri="{FF2B5EF4-FFF2-40B4-BE49-F238E27FC236}">
                <a16:creationId xmlns:a16="http://schemas.microsoft.com/office/drawing/2014/main" id="{BC86E9DB-3E08-4DD0-BB31-9A606F7D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62" y="5674518"/>
            <a:ext cx="491113" cy="4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5486DF80-1627-4204-ADE9-A331F6B898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590" y="5204385"/>
            <a:ext cx="567431" cy="5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CD6DF175-2258-40D3-9AFA-59C5AE9A1C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5421" y="5911916"/>
            <a:ext cx="567431" cy="5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751A5EF-D8F9-4E2A-8CB0-95CC5BB87CA3}"/>
              </a:ext>
            </a:extLst>
          </p:cNvPr>
          <p:cNvCxnSpPr>
            <a:cxnSpLocks/>
          </p:cNvCxnSpPr>
          <p:nvPr/>
        </p:nvCxnSpPr>
        <p:spPr>
          <a:xfrm flipV="1">
            <a:off x="7239216" y="6055532"/>
            <a:ext cx="164315" cy="111733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BD96DD5-E5BB-45DA-93E4-DFAA9744D662}"/>
              </a:ext>
            </a:extLst>
          </p:cNvPr>
          <p:cNvCxnSpPr>
            <a:stCxn id="175" idx="3"/>
          </p:cNvCxnSpPr>
          <p:nvPr/>
        </p:nvCxnSpPr>
        <p:spPr>
          <a:xfrm>
            <a:off x="7312021" y="5488101"/>
            <a:ext cx="152400" cy="186417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419155B-043C-4084-9A09-0E0E1C9862BE}"/>
              </a:ext>
            </a:extLst>
          </p:cNvPr>
          <p:cNvCxnSpPr>
            <a:cxnSpLocks/>
          </p:cNvCxnSpPr>
          <p:nvPr/>
        </p:nvCxnSpPr>
        <p:spPr>
          <a:xfrm flipH="1">
            <a:off x="7727039" y="5488101"/>
            <a:ext cx="190126" cy="23187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F94035D-FAFB-4BEB-BC15-3915A683C05C}"/>
              </a:ext>
            </a:extLst>
          </p:cNvPr>
          <p:cNvCxnSpPr>
            <a:cxnSpLocks/>
            <a:stCxn id="178" idx="1"/>
          </p:cNvCxnSpPr>
          <p:nvPr/>
        </p:nvCxnSpPr>
        <p:spPr>
          <a:xfrm flipH="1" flipV="1">
            <a:off x="7727039" y="6055532"/>
            <a:ext cx="118382" cy="1401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3" name="Picture 18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A38C2B0-C1ED-4E6B-BCB0-FA6764C230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60191"/>
            <a:ext cx="497719" cy="497719"/>
          </a:xfrm>
          <a:prstGeom prst="rect">
            <a:avLst/>
          </a:prstGeom>
        </p:spPr>
      </p:pic>
      <p:pic>
        <p:nvPicPr>
          <p:cNvPr id="188" name="Picture 2" descr="Clipart of browser internet icon free image download">
            <a:extLst>
              <a:ext uri="{FF2B5EF4-FFF2-40B4-BE49-F238E27FC236}">
                <a16:creationId xmlns:a16="http://schemas.microsoft.com/office/drawing/2014/main" id="{0A7031E0-37BA-4586-A6C2-53FFA4CD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82" y="5671326"/>
            <a:ext cx="491113" cy="4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CE16B55D-FEBD-4EE4-8535-A40EA23A3A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9510" y="5201193"/>
            <a:ext cx="567431" cy="5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FBF7FC75-C589-4872-A00B-4FFC024A93C2}"/>
              </a:ext>
            </a:extLst>
          </p:cNvPr>
          <p:cNvCxnSpPr>
            <a:cxnSpLocks/>
          </p:cNvCxnSpPr>
          <p:nvPr/>
        </p:nvCxnSpPr>
        <p:spPr>
          <a:xfrm flipV="1">
            <a:off x="10304136" y="6052340"/>
            <a:ext cx="164315" cy="111733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8C3DFE-7B4C-4D29-898C-6A5C93F90E24}"/>
              </a:ext>
            </a:extLst>
          </p:cNvPr>
          <p:cNvCxnSpPr>
            <a:stCxn id="189" idx="3"/>
          </p:cNvCxnSpPr>
          <p:nvPr/>
        </p:nvCxnSpPr>
        <p:spPr>
          <a:xfrm>
            <a:off x="10376941" y="5484909"/>
            <a:ext cx="152400" cy="186417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9E71AF56-1946-4BF9-BB31-7EBFDACF0AE0}"/>
              </a:ext>
            </a:extLst>
          </p:cNvPr>
          <p:cNvCxnSpPr>
            <a:cxnSpLocks/>
          </p:cNvCxnSpPr>
          <p:nvPr/>
        </p:nvCxnSpPr>
        <p:spPr>
          <a:xfrm flipH="1">
            <a:off x="10791959" y="5484909"/>
            <a:ext cx="190126" cy="23187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E5E4A1F-E05C-488D-B0E2-9915FBE982C9}"/>
              </a:ext>
            </a:extLst>
          </p:cNvPr>
          <p:cNvCxnSpPr>
            <a:cxnSpLocks/>
          </p:cNvCxnSpPr>
          <p:nvPr/>
        </p:nvCxnSpPr>
        <p:spPr>
          <a:xfrm flipH="1" flipV="1">
            <a:off x="10791959" y="6052340"/>
            <a:ext cx="118382" cy="1401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6" name="Picture 19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BA45024-89E0-4D27-AFAF-4E6860A2D2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01" y="5203990"/>
            <a:ext cx="497719" cy="497719"/>
          </a:xfrm>
          <a:prstGeom prst="rect">
            <a:avLst/>
          </a:prstGeom>
        </p:spPr>
      </p:pic>
      <p:pic>
        <p:nvPicPr>
          <p:cNvPr id="197" name="Picture 4" descr="Car icon in simple style (881409) | Icons | Design Bundles">
            <a:extLst>
              <a:ext uri="{FF2B5EF4-FFF2-40B4-BE49-F238E27FC236}">
                <a16:creationId xmlns:a16="http://schemas.microsoft.com/office/drawing/2014/main" id="{19702399-1F1A-4A53-846F-5A67FC00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27623" r="8838" b="17163"/>
          <a:stretch/>
        </p:blipFill>
        <p:spPr bwMode="auto">
          <a:xfrm>
            <a:off x="10700009" y="6210780"/>
            <a:ext cx="893426" cy="4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Rounded Rectangle 30">
            <a:extLst>
              <a:ext uri="{FF2B5EF4-FFF2-40B4-BE49-F238E27FC236}">
                <a16:creationId xmlns:a16="http://schemas.microsoft.com/office/drawing/2014/main" id="{48E83D6D-1FDF-4555-8E6C-581EDC8B49B8}"/>
              </a:ext>
            </a:extLst>
          </p:cNvPr>
          <p:cNvSpPr/>
          <p:nvPr/>
        </p:nvSpPr>
        <p:spPr>
          <a:xfrm>
            <a:off x="920941" y="2876378"/>
            <a:ext cx="76342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Multics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1964</a:t>
            </a:r>
          </a:p>
        </p:txBody>
      </p:sp>
      <p:cxnSp>
        <p:nvCxnSpPr>
          <p:cNvPr id="201" name="Elbow Connector 36">
            <a:extLst>
              <a:ext uri="{FF2B5EF4-FFF2-40B4-BE49-F238E27FC236}">
                <a16:creationId xmlns:a16="http://schemas.microsoft.com/office/drawing/2014/main" id="{70E50698-F34E-474E-8824-5E7FFC99BE7A}"/>
              </a:ext>
            </a:extLst>
          </p:cNvPr>
          <p:cNvCxnSpPr>
            <a:cxnSpLocks/>
            <a:stCxn id="200" idx="2"/>
            <a:endCxn id="205" idx="0"/>
          </p:cNvCxnSpPr>
          <p:nvPr/>
        </p:nvCxnSpPr>
        <p:spPr>
          <a:xfrm rot="5400000">
            <a:off x="1024328" y="4363928"/>
            <a:ext cx="468887" cy="8776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5" name="Oval 204">
            <a:extLst>
              <a:ext uri="{FF2B5EF4-FFF2-40B4-BE49-F238E27FC236}">
                <a16:creationId xmlns:a16="http://schemas.microsoft.com/office/drawing/2014/main" id="{AC3DEE8E-5F30-46DC-94C8-DB6D11249CC1}"/>
              </a:ext>
            </a:extLst>
          </p:cNvPr>
          <p:cNvSpPr/>
          <p:nvPr/>
        </p:nvSpPr>
        <p:spPr>
          <a:xfrm>
            <a:off x="1077571" y="4642253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2" name="Picture 6" descr="See the source image">
            <a:extLst>
              <a:ext uri="{FF2B5EF4-FFF2-40B4-BE49-F238E27FC236}">
                <a16:creationId xmlns:a16="http://schemas.microsoft.com/office/drawing/2014/main" id="{21FF1B8B-DBC6-4216-8A4E-71627266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78" y="5954406"/>
            <a:ext cx="591058" cy="6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4092B-4E6E-4703-9D29-1E9E87A0427A}"/>
              </a:ext>
            </a:extLst>
          </p:cNvPr>
          <p:cNvGrpSpPr/>
          <p:nvPr/>
        </p:nvGrpSpPr>
        <p:grpSpPr>
          <a:xfrm>
            <a:off x="1542741" y="5623064"/>
            <a:ext cx="1043745" cy="1165181"/>
            <a:chOff x="1542741" y="5623064"/>
            <a:chExt cx="1043745" cy="1165181"/>
          </a:xfrm>
        </p:grpSpPr>
        <p:pic>
          <p:nvPicPr>
            <p:cNvPr id="89" name="Content Placeholder 12" descr="A computer monitor and keyboard&#10;&#10;Description automatically generated with medium confidence">
              <a:extLst>
                <a:ext uri="{FF2B5EF4-FFF2-40B4-BE49-F238E27FC236}">
                  <a16:creationId xmlns:a16="http://schemas.microsoft.com/office/drawing/2014/main" id="{ACB98E22-6759-49A4-AFAC-DA5B5851E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9055" y="6220814"/>
              <a:ext cx="567431" cy="56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C4FFE0-1E11-4271-AEB5-B50516D420BC}"/>
                </a:ext>
              </a:extLst>
            </p:cNvPr>
            <p:cNvCxnSpPr>
              <a:cxnSpLocks/>
              <a:stCxn id="137" idx="3"/>
              <a:endCxn id="89" idx="1"/>
            </p:cNvCxnSpPr>
            <p:nvPr/>
          </p:nvCxnSpPr>
          <p:spPr>
            <a:xfrm>
              <a:off x="1542741" y="5623064"/>
              <a:ext cx="476314" cy="88146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135FA0-B26C-442D-A4B9-74C59AEDD49F}"/>
                </a:ext>
              </a:extLst>
            </p:cNvPr>
            <p:cNvSpPr txBox="1"/>
            <p:nvPr/>
          </p:nvSpPr>
          <p:spPr>
            <a:xfrm>
              <a:off x="1826527" y="5773579"/>
              <a:ext cx="68807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1600" dirty="0"/>
                <a:t>Trusted</a:t>
              </a:r>
            </a:p>
          </p:txBody>
        </p:sp>
      </p:grpSp>
      <p:pic>
        <p:nvPicPr>
          <p:cNvPr id="1026" name="Picture 2" descr="Ipad Icon Png #326781 - Free Icons Library">
            <a:extLst>
              <a:ext uri="{FF2B5EF4-FFF2-40B4-BE49-F238E27FC236}">
                <a16:creationId xmlns:a16="http://schemas.microsoft.com/office/drawing/2014/main" id="{38BD9131-F036-491C-AFF6-5C7EB95E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90" y="5199413"/>
            <a:ext cx="521416" cy="5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2" grpId="0" animBg="1"/>
      <p:bldP spid="27" grpId="0" animBg="1"/>
      <p:bldP spid="30" grpId="0" animBg="1"/>
      <p:bldP spid="48" grpId="0" animBg="1"/>
      <p:bldP spid="54" grpId="0" animBg="1"/>
      <p:bldP spid="59" grpId="0" animBg="1"/>
      <p:bldP spid="81" grpId="0" animBg="1"/>
      <p:bldP spid="84" grpId="0" animBg="1"/>
      <p:bldP spid="87" grpId="0" animBg="1"/>
      <p:bldP spid="91" grpId="0" animBg="1"/>
      <p:bldP spid="92" grpId="0" animBg="1"/>
      <p:bldP spid="112" grpId="0" animBg="1"/>
      <p:bldP spid="41" grpId="0"/>
      <p:bldP spid="101" grpId="0" animBg="1"/>
      <p:bldP spid="106" grpId="0" animBg="1"/>
      <p:bldP spid="108" grpId="0" animBg="1"/>
      <p:bldP spid="113" grpId="0" animBg="1"/>
      <p:bldP spid="114" grpId="0" animBg="1"/>
      <p:bldP spid="116" grpId="0" animBg="1"/>
      <p:bldP spid="119" grpId="0" animBg="1"/>
      <p:bldP spid="90" grpId="0" animBg="1"/>
      <p:bldP spid="115" grpId="0" animBg="1"/>
      <p:bldP spid="123" grpId="0" animBg="1"/>
      <p:bldP spid="131" grpId="0" animBg="1"/>
      <p:bldP spid="200" grpId="0" animBg="1"/>
      <p:bldP spid="2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483B-8A1F-4410-8D51-BF7291F6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Cyber Evolution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77B337-F08E-4A23-913C-B8CAB34D2767}"/>
              </a:ext>
            </a:extLst>
          </p:cNvPr>
          <p:cNvSpPr txBox="1">
            <a:spLocks/>
          </p:cNvSpPr>
          <p:nvPr/>
        </p:nvSpPr>
        <p:spPr>
          <a:xfrm>
            <a:off x="9159430" y="6381528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137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38B80CEF-D234-4B53-A114-4A0638861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" y="5108306"/>
            <a:ext cx="1029515" cy="1029515"/>
          </a:xfrm>
        </p:spPr>
      </p:pic>
      <p:pic>
        <p:nvPicPr>
          <p:cNvPr id="188" name="Picture 2" descr="Clipart of browser internet icon free image download">
            <a:extLst>
              <a:ext uri="{FF2B5EF4-FFF2-40B4-BE49-F238E27FC236}">
                <a16:creationId xmlns:a16="http://schemas.microsoft.com/office/drawing/2014/main" id="{0A7031E0-37BA-4586-A6C2-53FFA4CD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82" y="5671326"/>
            <a:ext cx="491113" cy="4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CE16B55D-FEBD-4EE4-8535-A40EA23A3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9510" y="5201193"/>
            <a:ext cx="567431" cy="56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FBF7FC75-C589-4872-A00B-4FFC024A93C2}"/>
              </a:ext>
            </a:extLst>
          </p:cNvPr>
          <p:cNvCxnSpPr>
            <a:cxnSpLocks/>
          </p:cNvCxnSpPr>
          <p:nvPr/>
        </p:nvCxnSpPr>
        <p:spPr>
          <a:xfrm flipV="1">
            <a:off x="10304136" y="6052340"/>
            <a:ext cx="164315" cy="111733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8C3DFE-7B4C-4D29-898C-6A5C93F90E24}"/>
              </a:ext>
            </a:extLst>
          </p:cNvPr>
          <p:cNvCxnSpPr>
            <a:stCxn id="189" idx="3"/>
          </p:cNvCxnSpPr>
          <p:nvPr/>
        </p:nvCxnSpPr>
        <p:spPr>
          <a:xfrm>
            <a:off x="10376941" y="5484909"/>
            <a:ext cx="152400" cy="186417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9E71AF56-1946-4BF9-BB31-7EBFDACF0AE0}"/>
              </a:ext>
            </a:extLst>
          </p:cNvPr>
          <p:cNvCxnSpPr>
            <a:cxnSpLocks/>
          </p:cNvCxnSpPr>
          <p:nvPr/>
        </p:nvCxnSpPr>
        <p:spPr>
          <a:xfrm flipH="1">
            <a:off x="10791959" y="5484909"/>
            <a:ext cx="190126" cy="23187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E5E4A1F-E05C-488D-B0E2-9915FBE982C9}"/>
              </a:ext>
            </a:extLst>
          </p:cNvPr>
          <p:cNvCxnSpPr>
            <a:cxnSpLocks/>
          </p:cNvCxnSpPr>
          <p:nvPr/>
        </p:nvCxnSpPr>
        <p:spPr>
          <a:xfrm flipH="1" flipV="1">
            <a:off x="10791959" y="6052340"/>
            <a:ext cx="118382" cy="1401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6" name="Picture 19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BA45024-89E0-4D27-AFAF-4E6860A2D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01" y="5203990"/>
            <a:ext cx="497719" cy="497719"/>
          </a:xfrm>
          <a:prstGeom prst="rect">
            <a:avLst/>
          </a:prstGeom>
        </p:spPr>
      </p:pic>
      <p:pic>
        <p:nvPicPr>
          <p:cNvPr id="197" name="Picture 4" descr="Car icon in simple style (881409) | Icons | Design Bundles">
            <a:extLst>
              <a:ext uri="{FF2B5EF4-FFF2-40B4-BE49-F238E27FC236}">
                <a16:creationId xmlns:a16="http://schemas.microsoft.com/office/drawing/2014/main" id="{19702399-1F1A-4A53-846F-5A67FC00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27623" r="8838" b="17163"/>
          <a:stretch/>
        </p:blipFill>
        <p:spPr bwMode="auto">
          <a:xfrm>
            <a:off x="10700009" y="6210780"/>
            <a:ext cx="893426" cy="4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See the source image">
            <a:extLst>
              <a:ext uri="{FF2B5EF4-FFF2-40B4-BE49-F238E27FC236}">
                <a16:creationId xmlns:a16="http://schemas.microsoft.com/office/drawing/2014/main" id="{21FF1B8B-DBC6-4216-8A4E-71627266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78" y="5954406"/>
            <a:ext cx="591058" cy="6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4092B-4E6E-4703-9D29-1E9E87A0427A}"/>
              </a:ext>
            </a:extLst>
          </p:cNvPr>
          <p:cNvGrpSpPr/>
          <p:nvPr/>
        </p:nvGrpSpPr>
        <p:grpSpPr>
          <a:xfrm>
            <a:off x="1542741" y="5623064"/>
            <a:ext cx="1043745" cy="1165181"/>
            <a:chOff x="1542741" y="5623064"/>
            <a:chExt cx="1043745" cy="1165181"/>
          </a:xfrm>
        </p:grpSpPr>
        <p:pic>
          <p:nvPicPr>
            <p:cNvPr id="89" name="Content Placeholder 12" descr="A computer monitor and keyboard&#10;&#10;Description automatically generated with medium confidence">
              <a:extLst>
                <a:ext uri="{FF2B5EF4-FFF2-40B4-BE49-F238E27FC236}">
                  <a16:creationId xmlns:a16="http://schemas.microsoft.com/office/drawing/2014/main" id="{ACB98E22-6759-49A4-AFAC-DA5B5851E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9055" y="6220814"/>
              <a:ext cx="567431" cy="56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C4FFE0-1E11-4271-AEB5-B50516D420BC}"/>
                </a:ext>
              </a:extLst>
            </p:cNvPr>
            <p:cNvCxnSpPr>
              <a:cxnSpLocks/>
              <a:stCxn id="137" idx="3"/>
              <a:endCxn id="89" idx="1"/>
            </p:cNvCxnSpPr>
            <p:nvPr/>
          </p:nvCxnSpPr>
          <p:spPr>
            <a:xfrm>
              <a:off x="1542741" y="5623064"/>
              <a:ext cx="476314" cy="881466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135FA0-B26C-442D-A4B9-74C59AEDD49F}"/>
                </a:ext>
              </a:extLst>
            </p:cNvPr>
            <p:cNvSpPr txBox="1"/>
            <p:nvPr/>
          </p:nvSpPr>
          <p:spPr>
            <a:xfrm>
              <a:off x="1826527" y="5773579"/>
              <a:ext cx="68807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1600" dirty="0"/>
                <a:t>Trusted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199FD96D-F9F6-48E5-BBC6-B0B80D474C7D}"/>
              </a:ext>
            </a:extLst>
          </p:cNvPr>
          <p:cNvSpPr txBox="1"/>
          <p:nvPr/>
        </p:nvSpPr>
        <p:spPr>
          <a:xfrm>
            <a:off x="8558602" y="5650468"/>
            <a:ext cx="93602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/>
              <a:t>Zero Trust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442FD-25F6-43BE-858D-7A8F55DEA46B}"/>
              </a:ext>
            </a:extLst>
          </p:cNvPr>
          <p:cNvSpPr/>
          <p:nvPr/>
        </p:nvSpPr>
        <p:spPr>
          <a:xfrm>
            <a:off x="2585684" y="2910986"/>
            <a:ext cx="736798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“</a:t>
            </a:r>
            <a:r>
              <a:rPr lang="en-US" sz="2400" b="1" i="1" dirty="0">
                <a:solidFill>
                  <a:srgbClr val="0000FF"/>
                </a:solidFill>
              </a:rPr>
              <a:t>Today, Devices should not be trusted by default, even if they are connected to a managed corporate network such as the corporate LAN and even if they were previously verified</a:t>
            </a:r>
            <a:r>
              <a:rPr lang="en-US" sz="2400" b="1" dirty="0">
                <a:solidFill>
                  <a:srgbClr val="0000FF"/>
                </a:solidFill>
              </a:rPr>
              <a:t>”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1BECC-D3F4-4796-A212-D40FCA350B45}"/>
              </a:ext>
            </a:extLst>
          </p:cNvPr>
          <p:cNvSpPr/>
          <p:nvPr/>
        </p:nvSpPr>
        <p:spPr>
          <a:xfrm>
            <a:off x="2514600" y="2041038"/>
            <a:ext cx="7722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The Zero Trust Architecture </a:t>
            </a:r>
            <a:endParaRPr lang="en-US" sz="4400" b="1" dirty="0">
              <a:solidFill>
                <a:schemeClr val="accent5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3911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483B-8A1F-4410-8D51-BF7291F6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Surface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77B337-F08E-4A23-913C-B8CAB34D2767}"/>
              </a:ext>
            </a:extLst>
          </p:cNvPr>
          <p:cNvSpPr txBox="1">
            <a:spLocks/>
          </p:cNvSpPr>
          <p:nvPr/>
        </p:nvSpPr>
        <p:spPr>
          <a:xfrm>
            <a:off x="9159430" y="6381528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A3641-A45C-444D-8EB8-5512EF15E168}"/>
              </a:ext>
            </a:extLst>
          </p:cNvPr>
          <p:cNvGrpSpPr/>
          <p:nvPr/>
        </p:nvGrpSpPr>
        <p:grpSpPr>
          <a:xfrm>
            <a:off x="9713078" y="5201193"/>
            <a:ext cx="1880357" cy="1446122"/>
            <a:chOff x="9713078" y="5201193"/>
            <a:chExt cx="1880357" cy="1446122"/>
          </a:xfrm>
        </p:grpSpPr>
        <p:pic>
          <p:nvPicPr>
            <p:cNvPr id="197" name="Picture 4" descr="Car icon in simple style (881409) | Icons | Design Bundles">
              <a:extLst>
                <a:ext uri="{FF2B5EF4-FFF2-40B4-BE49-F238E27FC236}">
                  <a16:creationId xmlns:a16="http://schemas.microsoft.com/office/drawing/2014/main" id="{19702399-1F1A-4A53-846F-5A67FC0029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6" t="27623" r="8838" b="17163"/>
            <a:stretch/>
          </p:blipFill>
          <p:spPr bwMode="auto">
            <a:xfrm>
              <a:off x="10700009" y="6210780"/>
              <a:ext cx="893426" cy="41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Clipart of browser internet icon free image download">
              <a:extLst>
                <a:ext uri="{FF2B5EF4-FFF2-40B4-BE49-F238E27FC236}">
                  <a16:creationId xmlns:a16="http://schemas.microsoft.com/office/drawing/2014/main" id="{0A7031E0-37BA-4586-A6C2-53FFA4CD4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082" y="5671326"/>
              <a:ext cx="491113" cy="49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Content Placeholder 12" descr="A computer monitor and keyboard&#10;&#10;Description automatically generated with medium confidence">
              <a:extLst>
                <a:ext uri="{FF2B5EF4-FFF2-40B4-BE49-F238E27FC236}">
                  <a16:creationId xmlns:a16="http://schemas.microsoft.com/office/drawing/2014/main" id="{CE16B55D-FEBD-4EE4-8535-A40EA23A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09510" y="5201193"/>
              <a:ext cx="567431" cy="56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BF7FC75-C589-4872-A00B-4FFC024A9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4136" y="6052340"/>
              <a:ext cx="164315" cy="111733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68C3DFE-7B4C-4D29-898C-6A5C93F90E24}"/>
                </a:ext>
              </a:extLst>
            </p:cNvPr>
            <p:cNvCxnSpPr>
              <a:stCxn id="189" idx="3"/>
            </p:cNvCxnSpPr>
            <p:nvPr/>
          </p:nvCxnSpPr>
          <p:spPr>
            <a:xfrm>
              <a:off x="10376941" y="5484909"/>
              <a:ext cx="152400" cy="186417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E71AF56-1946-4BF9-BB31-7EBFDACF0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1959" y="5484909"/>
              <a:ext cx="190126" cy="231871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E5E4A1F-E05C-488D-B0E2-9915FBE98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1959" y="6052340"/>
              <a:ext cx="118382" cy="140100"/>
            </a:xfrm>
            <a:prstGeom prst="lin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6" name="Picture 19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BA45024-89E0-4D27-AFAF-4E6860A2D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3001" y="5203990"/>
              <a:ext cx="497719" cy="497719"/>
            </a:xfrm>
            <a:prstGeom prst="rect">
              <a:avLst/>
            </a:prstGeom>
          </p:spPr>
        </p:pic>
        <p:pic>
          <p:nvPicPr>
            <p:cNvPr id="82" name="Picture 6" descr="See the source image">
              <a:extLst>
                <a:ext uri="{FF2B5EF4-FFF2-40B4-BE49-F238E27FC236}">
                  <a16:creationId xmlns:a16="http://schemas.microsoft.com/office/drawing/2014/main" id="{21FF1B8B-DBC6-4216-8A4E-71627266B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3078" y="5954406"/>
              <a:ext cx="591058" cy="69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02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3737 -0.3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483B-8A1F-4410-8D51-BF7291F6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Surface</a:t>
            </a:r>
          </a:p>
        </p:txBody>
      </p:sp>
      <p:pic>
        <p:nvPicPr>
          <p:cNvPr id="16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5D48B65B-8B21-49AF-8E65-DF0619976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575" y="1756594"/>
            <a:ext cx="1546259" cy="15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40D135-0329-4C40-8CEF-FED0767A6AC8}"/>
              </a:ext>
            </a:extLst>
          </p:cNvPr>
          <p:cNvCxnSpPr>
            <a:cxnSpLocks/>
          </p:cNvCxnSpPr>
          <p:nvPr/>
        </p:nvCxnSpPr>
        <p:spPr>
          <a:xfrm flipV="1">
            <a:off x="5173439" y="4122837"/>
            <a:ext cx="447761" cy="31062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3EE3FF-AC89-4FED-91D1-B4402B0F292B}"/>
              </a:ext>
            </a:extLst>
          </p:cNvPr>
          <p:cNvCxnSpPr>
            <a:stCxn id="16" idx="3"/>
          </p:cNvCxnSpPr>
          <p:nvPr/>
        </p:nvCxnSpPr>
        <p:spPr>
          <a:xfrm>
            <a:off x="5371834" y="2545342"/>
            <a:ext cx="415293" cy="5182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CAD356-2621-4FE4-B4F6-031738D020E2}"/>
              </a:ext>
            </a:extLst>
          </p:cNvPr>
          <p:cNvCxnSpPr>
            <a:cxnSpLocks/>
          </p:cNvCxnSpPr>
          <p:nvPr/>
        </p:nvCxnSpPr>
        <p:spPr>
          <a:xfrm flipH="1">
            <a:off x="6502765" y="2545342"/>
            <a:ext cx="518096" cy="644616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9C4ED1-3CE4-452D-BD21-B4754B6D8CA5}"/>
              </a:ext>
            </a:extLst>
          </p:cNvPr>
          <p:cNvCxnSpPr>
            <a:cxnSpLocks/>
          </p:cNvCxnSpPr>
          <p:nvPr/>
        </p:nvCxnSpPr>
        <p:spPr>
          <a:xfrm flipH="1" flipV="1">
            <a:off x="6502766" y="4122838"/>
            <a:ext cx="431434" cy="52536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6F3B4E-7A17-4985-AC41-B834DDB64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5" y="1764370"/>
            <a:ext cx="1356292" cy="1383690"/>
          </a:xfrm>
          <a:prstGeom prst="rect">
            <a:avLst/>
          </a:prstGeom>
        </p:spPr>
      </p:pic>
      <p:pic>
        <p:nvPicPr>
          <p:cNvPr id="22" name="Picture 4" descr="Car icon in simple style (881409) | Icons | Design Bundles">
            <a:extLst>
              <a:ext uri="{FF2B5EF4-FFF2-40B4-BE49-F238E27FC236}">
                <a16:creationId xmlns:a16="http://schemas.microsoft.com/office/drawing/2014/main" id="{47E4E12D-8348-4643-9756-56C5D8E58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27623" r="8838" b="17163"/>
          <a:stretch/>
        </p:blipFill>
        <p:spPr bwMode="auto">
          <a:xfrm>
            <a:off x="6252199" y="4563310"/>
            <a:ext cx="2434601" cy="11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E88D6110-BA9D-4B15-8B97-09341DC2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05" y="3924614"/>
            <a:ext cx="1304035" cy="15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lipart of browser internet icon free image download">
            <a:extLst>
              <a:ext uri="{FF2B5EF4-FFF2-40B4-BE49-F238E27FC236}">
                <a16:creationId xmlns:a16="http://schemas.microsoft.com/office/drawing/2014/main" id="{50450ECC-A488-4693-99AA-1CB5D96CF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/>
        </p:blipFill>
        <p:spPr bwMode="auto">
          <a:xfrm>
            <a:off x="5424416" y="3063026"/>
            <a:ext cx="1343168" cy="125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22708 -0.1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513 0.540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26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37578 0.29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1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24987 0.127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483B-8A1F-4410-8D51-BF7291F6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Surface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77B337-F08E-4A23-913C-B8CAB34D2767}"/>
              </a:ext>
            </a:extLst>
          </p:cNvPr>
          <p:cNvSpPr txBox="1">
            <a:spLocks/>
          </p:cNvSpPr>
          <p:nvPr/>
        </p:nvSpPr>
        <p:spPr>
          <a:xfrm>
            <a:off x="9159430" y="6477000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cxnSp>
        <p:nvCxnSpPr>
          <p:cNvPr id="32" name="Elbow Connector 62">
            <a:extLst>
              <a:ext uri="{FF2B5EF4-FFF2-40B4-BE49-F238E27FC236}">
                <a16:creationId xmlns:a16="http://schemas.microsoft.com/office/drawing/2014/main" id="{0EC392F6-952C-465D-B69F-9E4E36B2CF00}"/>
              </a:ext>
            </a:extLst>
          </p:cNvPr>
          <p:cNvCxnSpPr>
            <a:cxnSpLocks/>
          </p:cNvCxnSpPr>
          <p:nvPr/>
        </p:nvCxnSpPr>
        <p:spPr>
          <a:xfrm rot="5400000">
            <a:off x="9350962" y="4268764"/>
            <a:ext cx="507387" cy="27610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4" name="Picture 2" descr="Clipart of browser internet icon free image download">
            <a:extLst>
              <a:ext uri="{FF2B5EF4-FFF2-40B4-BE49-F238E27FC236}">
                <a16:creationId xmlns:a16="http://schemas.microsoft.com/office/drawing/2014/main" id="{20BFF114-9991-4DC7-92A0-6023C3A3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16" y="3063026"/>
            <a:ext cx="1343168" cy="136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Content Placeholder 12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B035B653-3564-4549-A885-6CD5DEE37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8781" y="5920185"/>
            <a:ext cx="625001" cy="62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B59EC0F-30C4-4A7B-B732-AF8AE54480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14" y="4224571"/>
            <a:ext cx="497719" cy="497719"/>
          </a:xfrm>
          <a:prstGeom prst="rect">
            <a:avLst/>
          </a:prstGeom>
        </p:spPr>
      </p:pic>
      <p:pic>
        <p:nvPicPr>
          <p:cNvPr id="127" name="Picture 2" descr="Bulb Lamp Icon in Trendy Flat Style Stock Vector - Illustration of bright,  intelligent: 139237381">
            <a:extLst>
              <a:ext uri="{FF2B5EF4-FFF2-40B4-BE49-F238E27FC236}">
                <a16:creationId xmlns:a16="http://schemas.microsoft.com/office/drawing/2014/main" id="{044A7E9F-588E-42DB-A2A2-CE0F3805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22037" r="22792" b="24834"/>
          <a:stretch/>
        </p:blipFill>
        <p:spPr bwMode="auto">
          <a:xfrm>
            <a:off x="1406095" y="2995362"/>
            <a:ext cx="537264" cy="5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0E665A-96C8-489B-8E17-79CEB6FF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14" y="2826635"/>
            <a:ext cx="1147985" cy="11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102796D8-E159-4D0A-8A63-E2D4E13C3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7" t="13044" r="34325" b="9697"/>
          <a:stretch/>
        </p:blipFill>
        <p:spPr bwMode="auto">
          <a:xfrm>
            <a:off x="5741271" y="1278453"/>
            <a:ext cx="886352" cy="11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>
            <a:extLst>
              <a:ext uri="{FF2B5EF4-FFF2-40B4-BE49-F238E27FC236}">
                <a16:creationId xmlns:a16="http://schemas.microsoft.com/office/drawing/2014/main" id="{85EC4A5D-1B20-4961-840A-A7A5D872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70" y="2424493"/>
            <a:ext cx="1361236" cy="13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ee the source image">
            <a:extLst>
              <a:ext uri="{FF2B5EF4-FFF2-40B4-BE49-F238E27FC236}">
                <a16:creationId xmlns:a16="http://schemas.microsoft.com/office/drawing/2014/main" id="{D8227AF8-AB87-436D-B031-571ED7B1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20" y="4488841"/>
            <a:ext cx="1361236" cy="13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ee the source image">
            <a:extLst>
              <a:ext uri="{FF2B5EF4-FFF2-40B4-BE49-F238E27FC236}">
                <a16:creationId xmlns:a16="http://schemas.microsoft.com/office/drawing/2014/main" id="{61B5D0CD-EF8F-4408-B310-BDA1D71A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3" y="4308746"/>
            <a:ext cx="1389856" cy="13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ee the source image">
            <a:extLst>
              <a:ext uri="{FF2B5EF4-FFF2-40B4-BE49-F238E27FC236}">
                <a16:creationId xmlns:a16="http://schemas.microsoft.com/office/drawing/2014/main" id="{6B47139F-4E77-4AA7-AAE7-191259FC9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15556" r="10157" b="16641"/>
          <a:stretch/>
        </p:blipFill>
        <p:spPr bwMode="auto">
          <a:xfrm>
            <a:off x="2511058" y="5420552"/>
            <a:ext cx="601855" cy="5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ee the source image">
            <a:extLst>
              <a:ext uri="{FF2B5EF4-FFF2-40B4-BE49-F238E27FC236}">
                <a16:creationId xmlns:a16="http://schemas.microsoft.com/office/drawing/2014/main" id="{022A4398-3D18-4F4B-8DD0-7207C583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76" y="5768624"/>
            <a:ext cx="460775" cy="4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ee the source image">
            <a:extLst>
              <a:ext uri="{FF2B5EF4-FFF2-40B4-BE49-F238E27FC236}">
                <a16:creationId xmlns:a16="http://schemas.microsoft.com/office/drawing/2014/main" id="{19892B3D-DD1F-40A7-840D-DC7FE543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28" y="4891908"/>
            <a:ext cx="417938" cy="4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2C6A1738-0AAC-4D89-85FD-C9E138F7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65" y="3801483"/>
            <a:ext cx="560123" cy="5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9DDD9D-EE92-4A55-9FF4-B1D7EC8F71D6}"/>
              </a:ext>
            </a:extLst>
          </p:cNvPr>
          <p:cNvCxnSpPr>
            <a:cxnSpLocks/>
          </p:cNvCxnSpPr>
          <p:nvPr/>
        </p:nvCxnSpPr>
        <p:spPr>
          <a:xfrm flipH="1">
            <a:off x="4830327" y="4163861"/>
            <a:ext cx="748295" cy="479187"/>
          </a:xfrm>
          <a:prstGeom prst="line">
            <a:avLst/>
          </a:prstGeom>
          <a:ln w="57150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F2AACE-6492-43A5-85AD-316915BFE5B1}"/>
              </a:ext>
            </a:extLst>
          </p:cNvPr>
          <p:cNvCxnSpPr>
            <a:cxnSpLocks/>
          </p:cNvCxnSpPr>
          <p:nvPr/>
        </p:nvCxnSpPr>
        <p:spPr>
          <a:xfrm flipH="1" flipV="1">
            <a:off x="4147081" y="3503767"/>
            <a:ext cx="1019841" cy="97306"/>
          </a:xfrm>
          <a:prstGeom prst="line">
            <a:avLst/>
          </a:prstGeom>
          <a:ln w="57150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68F139-4BAA-4C44-825E-4EA00A425A44}"/>
              </a:ext>
            </a:extLst>
          </p:cNvPr>
          <p:cNvCxnSpPr>
            <a:cxnSpLocks/>
          </p:cNvCxnSpPr>
          <p:nvPr/>
        </p:nvCxnSpPr>
        <p:spPr>
          <a:xfrm flipH="1" flipV="1">
            <a:off x="6074646" y="2467187"/>
            <a:ext cx="11836" cy="490269"/>
          </a:xfrm>
          <a:prstGeom prst="line">
            <a:avLst/>
          </a:prstGeom>
          <a:ln w="57150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1DD5ED-11FD-4844-94A6-B3DD1D3D693B}"/>
              </a:ext>
            </a:extLst>
          </p:cNvPr>
          <p:cNvCxnSpPr>
            <a:cxnSpLocks/>
          </p:cNvCxnSpPr>
          <p:nvPr/>
        </p:nvCxnSpPr>
        <p:spPr>
          <a:xfrm flipV="1">
            <a:off x="6982164" y="3200400"/>
            <a:ext cx="1137170" cy="352020"/>
          </a:xfrm>
          <a:prstGeom prst="line">
            <a:avLst/>
          </a:prstGeom>
          <a:ln w="57150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AA0A8E-E1F3-4163-B990-B265E0B21D0E}"/>
              </a:ext>
            </a:extLst>
          </p:cNvPr>
          <p:cNvCxnSpPr>
            <a:cxnSpLocks/>
          </p:cNvCxnSpPr>
          <p:nvPr/>
        </p:nvCxnSpPr>
        <p:spPr>
          <a:xfrm>
            <a:off x="6793088" y="4112777"/>
            <a:ext cx="1205774" cy="890897"/>
          </a:xfrm>
          <a:prstGeom prst="line">
            <a:avLst/>
          </a:prstGeom>
          <a:ln w="57150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9E9559E-75BB-437F-B636-E834AA0E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01" y="2062620"/>
            <a:ext cx="553000" cy="5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See the source image">
            <a:extLst>
              <a:ext uri="{FF2B5EF4-FFF2-40B4-BE49-F238E27FC236}">
                <a16:creationId xmlns:a16="http://schemas.microsoft.com/office/drawing/2014/main" id="{D9DAD5B7-984A-4505-AB93-9AF90EA9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41" y="2257882"/>
            <a:ext cx="553001" cy="5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See the source image">
            <a:extLst>
              <a:ext uri="{FF2B5EF4-FFF2-40B4-BE49-F238E27FC236}">
                <a16:creationId xmlns:a16="http://schemas.microsoft.com/office/drawing/2014/main" id="{C618972C-1D1E-455C-93AD-DAE68855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34" y="1981381"/>
            <a:ext cx="553001" cy="5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See the source image">
            <a:extLst>
              <a:ext uri="{FF2B5EF4-FFF2-40B4-BE49-F238E27FC236}">
                <a16:creationId xmlns:a16="http://schemas.microsoft.com/office/drawing/2014/main" id="{4DF0E686-40EE-48DB-934B-FBB611691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/>
          <a:stretch/>
        </p:blipFill>
        <p:spPr bwMode="auto">
          <a:xfrm>
            <a:off x="7049147" y="1923621"/>
            <a:ext cx="949715" cy="8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See the source image">
            <a:extLst>
              <a:ext uri="{FF2B5EF4-FFF2-40B4-BE49-F238E27FC236}">
                <a16:creationId xmlns:a16="http://schemas.microsoft.com/office/drawing/2014/main" id="{E946CAE8-D48D-49D7-A02B-0FDB6DC3C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20254" r="21308" b="26517"/>
          <a:stretch/>
        </p:blipFill>
        <p:spPr bwMode="auto">
          <a:xfrm>
            <a:off x="6748313" y="1037396"/>
            <a:ext cx="778020" cy="7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8" descr="See the source image">
            <a:extLst>
              <a:ext uri="{FF2B5EF4-FFF2-40B4-BE49-F238E27FC236}">
                <a16:creationId xmlns:a16="http://schemas.microsoft.com/office/drawing/2014/main" id="{6D61022E-048C-4506-A346-28107BD2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21" y="1097179"/>
            <a:ext cx="596668" cy="6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2" descr="See the source image">
            <a:extLst>
              <a:ext uri="{FF2B5EF4-FFF2-40B4-BE49-F238E27FC236}">
                <a16:creationId xmlns:a16="http://schemas.microsoft.com/office/drawing/2014/main" id="{4388A71A-8E73-49D3-852F-F3E5C5A1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95" y="5985636"/>
            <a:ext cx="852048" cy="8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See the source image">
            <a:extLst>
              <a:ext uri="{FF2B5EF4-FFF2-40B4-BE49-F238E27FC236}">
                <a16:creationId xmlns:a16="http://schemas.microsoft.com/office/drawing/2014/main" id="{9296C4AF-CFB0-4192-AC3B-196E217C7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17898" r="17675" b="10613"/>
          <a:stretch/>
        </p:blipFill>
        <p:spPr bwMode="auto">
          <a:xfrm>
            <a:off x="9444772" y="3993028"/>
            <a:ext cx="651651" cy="7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ee the source image">
            <a:extLst>
              <a:ext uri="{FF2B5EF4-FFF2-40B4-BE49-F238E27FC236}">
                <a16:creationId xmlns:a16="http://schemas.microsoft.com/office/drawing/2014/main" id="{1FA39AB1-0D7C-4ED7-9863-5CD3B652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16" y="4878323"/>
            <a:ext cx="613070" cy="6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See the source image">
            <a:extLst>
              <a:ext uri="{FF2B5EF4-FFF2-40B4-BE49-F238E27FC236}">
                <a16:creationId xmlns:a16="http://schemas.microsoft.com/office/drawing/2014/main" id="{3F084B23-A958-4286-99A6-CAFDC1EB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51" y="5662007"/>
            <a:ext cx="780249" cy="7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See the source image">
            <a:extLst>
              <a:ext uri="{FF2B5EF4-FFF2-40B4-BE49-F238E27FC236}">
                <a16:creationId xmlns:a16="http://schemas.microsoft.com/office/drawing/2014/main" id="{62A92831-F83D-4CDA-8B98-D04A7A36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93" y="1546159"/>
            <a:ext cx="655438" cy="6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ee the source image">
            <a:extLst>
              <a:ext uri="{FF2B5EF4-FFF2-40B4-BE49-F238E27FC236}">
                <a16:creationId xmlns:a16="http://schemas.microsoft.com/office/drawing/2014/main" id="{ED3074AB-DFB5-435E-AAB8-0242ABAB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4" y="2142924"/>
            <a:ext cx="663835" cy="6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ee the source image">
            <a:extLst>
              <a:ext uri="{FF2B5EF4-FFF2-40B4-BE49-F238E27FC236}">
                <a16:creationId xmlns:a16="http://schemas.microsoft.com/office/drawing/2014/main" id="{1913BC5A-4876-44EF-948F-587124A7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314" y="3080615"/>
            <a:ext cx="721092" cy="7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2AA86C-ED05-4E41-B6A6-0FB5A246F9F7}"/>
              </a:ext>
            </a:extLst>
          </p:cNvPr>
          <p:cNvCxnSpPr/>
          <p:nvPr/>
        </p:nvCxnSpPr>
        <p:spPr>
          <a:xfrm>
            <a:off x="2609322" y="2683017"/>
            <a:ext cx="120787" cy="127866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E033E5E-47AE-45E7-A3CC-580E0AC9D34E}"/>
              </a:ext>
            </a:extLst>
          </p:cNvPr>
          <p:cNvCxnSpPr>
            <a:cxnSpLocks/>
          </p:cNvCxnSpPr>
          <p:nvPr/>
        </p:nvCxnSpPr>
        <p:spPr>
          <a:xfrm>
            <a:off x="2191761" y="2795904"/>
            <a:ext cx="299078" cy="199458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08F08E2-F832-4ABB-945D-D97306EF8553}"/>
              </a:ext>
            </a:extLst>
          </p:cNvPr>
          <p:cNvCxnSpPr>
            <a:cxnSpLocks/>
          </p:cNvCxnSpPr>
          <p:nvPr/>
        </p:nvCxnSpPr>
        <p:spPr>
          <a:xfrm>
            <a:off x="1996533" y="3346234"/>
            <a:ext cx="247877" cy="267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00CAC15-E7B9-4832-8AE3-0C387110E1C5}"/>
              </a:ext>
            </a:extLst>
          </p:cNvPr>
          <p:cNvCxnSpPr>
            <a:cxnSpLocks/>
          </p:cNvCxnSpPr>
          <p:nvPr/>
        </p:nvCxnSpPr>
        <p:spPr>
          <a:xfrm flipV="1">
            <a:off x="2088327" y="3614266"/>
            <a:ext cx="204155" cy="230508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838CBA7-3BED-48D9-BDAC-3533D33B0175}"/>
              </a:ext>
            </a:extLst>
          </p:cNvPr>
          <p:cNvCxnSpPr>
            <a:cxnSpLocks/>
          </p:cNvCxnSpPr>
          <p:nvPr/>
        </p:nvCxnSpPr>
        <p:spPr>
          <a:xfrm flipH="1" flipV="1">
            <a:off x="2609322" y="3912651"/>
            <a:ext cx="202663" cy="23175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C0C87C3-E275-4BA3-809C-AE129E214594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3127033" y="4473431"/>
            <a:ext cx="349400" cy="153704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18D135D-5B29-4207-9F6C-1700F4414250}"/>
              </a:ext>
            </a:extLst>
          </p:cNvPr>
          <p:cNvCxnSpPr>
            <a:cxnSpLocks/>
          </p:cNvCxnSpPr>
          <p:nvPr/>
        </p:nvCxnSpPr>
        <p:spPr>
          <a:xfrm flipV="1">
            <a:off x="3115696" y="4964453"/>
            <a:ext cx="311861" cy="11878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F4CFA24-61C9-4FB6-8E66-43EC753C6044}"/>
              </a:ext>
            </a:extLst>
          </p:cNvPr>
          <p:cNvCxnSpPr>
            <a:cxnSpLocks/>
          </p:cNvCxnSpPr>
          <p:nvPr/>
        </p:nvCxnSpPr>
        <p:spPr>
          <a:xfrm flipV="1">
            <a:off x="3125748" y="5308964"/>
            <a:ext cx="423033" cy="315673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C0AEFBB-7709-4514-B6A3-173335F922CA}"/>
              </a:ext>
            </a:extLst>
          </p:cNvPr>
          <p:cNvCxnSpPr>
            <a:cxnSpLocks/>
          </p:cNvCxnSpPr>
          <p:nvPr/>
        </p:nvCxnSpPr>
        <p:spPr>
          <a:xfrm flipV="1">
            <a:off x="3810000" y="5725124"/>
            <a:ext cx="149205" cy="218476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FECF6F3-E47F-4291-8AAC-2E0AC3FB1B77}"/>
              </a:ext>
            </a:extLst>
          </p:cNvPr>
          <p:cNvCxnSpPr>
            <a:cxnSpLocks/>
          </p:cNvCxnSpPr>
          <p:nvPr/>
        </p:nvCxnSpPr>
        <p:spPr>
          <a:xfrm flipH="1" flipV="1">
            <a:off x="4656292" y="5547728"/>
            <a:ext cx="233083" cy="17292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C876BE5-73F9-46C9-9B7A-A8DF303B6A92}"/>
              </a:ext>
            </a:extLst>
          </p:cNvPr>
          <p:cNvCxnSpPr>
            <a:cxnSpLocks/>
          </p:cNvCxnSpPr>
          <p:nvPr/>
        </p:nvCxnSpPr>
        <p:spPr>
          <a:xfrm flipH="1" flipV="1">
            <a:off x="5341768" y="1552693"/>
            <a:ext cx="252523" cy="494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5EEEDA4-43E9-4867-B56A-A669630365F4}"/>
              </a:ext>
            </a:extLst>
          </p:cNvPr>
          <p:cNvCxnSpPr>
            <a:cxnSpLocks/>
          </p:cNvCxnSpPr>
          <p:nvPr/>
        </p:nvCxnSpPr>
        <p:spPr>
          <a:xfrm flipH="1">
            <a:off x="5237828" y="2062620"/>
            <a:ext cx="356463" cy="29363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0D9EC39-0938-404B-9BC1-3EC7802B6C96}"/>
              </a:ext>
            </a:extLst>
          </p:cNvPr>
          <p:cNvCxnSpPr>
            <a:cxnSpLocks/>
          </p:cNvCxnSpPr>
          <p:nvPr/>
        </p:nvCxnSpPr>
        <p:spPr>
          <a:xfrm flipH="1">
            <a:off x="6361199" y="1485249"/>
            <a:ext cx="312171" cy="10378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A8A620E-93E7-4D53-96D5-8E7804E4973D}"/>
              </a:ext>
            </a:extLst>
          </p:cNvPr>
          <p:cNvCxnSpPr>
            <a:cxnSpLocks/>
          </p:cNvCxnSpPr>
          <p:nvPr/>
        </p:nvCxnSpPr>
        <p:spPr>
          <a:xfrm flipH="1" flipV="1">
            <a:off x="6717247" y="2078152"/>
            <a:ext cx="420076" cy="190774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F45AB3D-7B00-48B5-B46C-6A267CEC0194}"/>
              </a:ext>
            </a:extLst>
          </p:cNvPr>
          <p:cNvCxnSpPr>
            <a:cxnSpLocks/>
          </p:cNvCxnSpPr>
          <p:nvPr/>
        </p:nvCxnSpPr>
        <p:spPr>
          <a:xfrm flipH="1">
            <a:off x="9220200" y="2180351"/>
            <a:ext cx="105527" cy="334249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D3AF514-B7A0-4702-BB50-DE4521108590}"/>
              </a:ext>
            </a:extLst>
          </p:cNvPr>
          <p:cNvCxnSpPr>
            <a:cxnSpLocks/>
            <a:stCxn id="1056" idx="1"/>
          </p:cNvCxnSpPr>
          <p:nvPr/>
        </p:nvCxnSpPr>
        <p:spPr>
          <a:xfrm flipH="1">
            <a:off x="9619410" y="2474842"/>
            <a:ext cx="416764" cy="2238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37728E1-EDBF-4286-8E1D-F5507D10419A}"/>
              </a:ext>
            </a:extLst>
          </p:cNvPr>
          <p:cNvCxnSpPr>
            <a:cxnSpLocks/>
            <a:stCxn id="1060" idx="1"/>
          </p:cNvCxnSpPr>
          <p:nvPr/>
        </p:nvCxnSpPr>
        <p:spPr>
          <a:xfrm flipH="1" flipV="1">
            <a:off x="9688315" y="3346234"/>
            <a:ext cx="436999" cy="94927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A7A8D6C-272D-44DE-BD36-F2D01BDE579C}"/>
              </a:ext>
            </a:extLst>
          </p:cNvPr>
          <p:cNvCxnSpPr>
            <a:cxnSpLocks/>
          </p:cNvCxnSpPr>
          <p:nvPr/>
        </p:nvCxnSpPr>
        <p:spPr>
          <a:xfrm flipV="1">
            <a:off x="9159430" y="4502341"/>
            <a:ext cx="339925" cy="26377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0794EA2-B896-4C40-A1C8-F6258184FF0B}"/>
              </a:ext>
            </a:extLst>
          </p:cNvPr>
          <p:cNvCxnSpPr>
            <a:cxnSpLocks/>
          </p:cNvCxnSpPr>
          <p:nvPr/>
        </p:nvCxnSpPr>
        <p:spPr>
          <a:xfrm flipV="1">
            <a:off x="9233162" y="5193797"/>
            <a:ext cx="406337" cy="21967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DC54BC5-14BF-48AE-85C4-79C13088680E}"/>
              </a:ext>
            </a:extLst>
          </p:cNvPr>
          <p:cNvCxnSpPr>
            <a:cxnSpLocks/>
          </p:cNvCxnSpPr>
          <p:nvPr/>
        </p:nvCxnSpPr>
        <p:spPr>
          <a:xfrm>
            <a:off x="9167578" y="5691586"/>
            <a:ext cx="349393" cy="279794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ACF623F-7F71-4316-8AEE-AEC860E1D8F1}"/>
              </a:ext>
            </a:extLst>
          </p:cNvPr>
          <p:cNvCxnSpPr>
            <a:cxnSpLocks/>
          </p:cNvCxnSpPr>
          <p:nvPr/>
        </p:nvCxnSpPr>
        <p:spPr>
          <a:xfrm>
            <a:off x="8611878" y="5725124"/>
            <a:ext cx="0" cy="33826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956E453-096D-46BE-9E93-B0DDE2136735}"/>
              </a:ext>
            </a:extLst>
          </p:cNvPr>
          <p:cNvSpPr txBox="1">
            <a:spLocks/>
          </p:cNvSpPr>
          <p:nvPr/>
        </p:nvSpPr>
        <p:spPr>
          <a:xfrm>
            <a:off x="44395" y="1219200"/>
            <a:ext cx="11582400" cy="192722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-50">
                <a:solidFill>
                  <a:schemeClr val="tx2"/>
                </a:solidFill>
                <a:latin typeface="+mj-lt"/>
                <a:ea typeface="Cambria" pitchFamily="18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What Have Defenders Been Working on?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7FB7A-0B8C-4FFB-AD78-A3015EC8A5CE}"/>
              </a:ext>
            </a:extLst>
          </p:cNvPr>
          <p:cNvSpPr txBox="1"/>
          <p:nvPr/>
        </p:nvSpPr>
        <p:spPr>
          <a:xfrm>
            <a:off x="4114800" y="3711577"/>
            <a:ext cx="6362319" cy="123110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Inventing </a:t>
            </a:r>
            <a:r>
              <a:rPr lang="en-US" sz="2000" b="1" dirty="0">
                <a:solidFill>
                  <a:schemeClr val="accent5"/>
                </a:solidFill>
              </a:rPr>
              <a:t>Isolation</a:t>
            </a:r>
            <a:r>
              <a:rPr lang="en-US" sz="2000" dirty="0"/>
              <a:t> Primitives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Developing </a:t>
            </a:r>
            <a:r>
              <a:rPr lang="en-US" sz="2000" b="1" dirty="0">
                <a:solidFill>
                  <a:schemeClr val="accent5"/>
                </a:solidFill>
              </a:rPr>
              <a:t>Memory Safe </a:t>
            </a:r>
            <a:r>
              <a:rPr lang="en-US" sz="2000" dirty="0"/>
              <a:t>Programming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</a:rPr>
              <a:t>Formal Verification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</a:rPr>
              <a:t>AI</a:t>
            </a:r>
            <a:r>
              <a:rPr lang="en-US" sz="2000" dirty="0"/>
              <a:t> for Cybersecurity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7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D59CE3-59E3-4079-B517-7F0BDA16105C}"/>
              </a:ext>
            </a:extLst>
          </p:cNvPr>
          <p:cNvSpPr/>
          <p:nvPr/>
        </p:nvSpPr>
        <p:spPr>
          <a:xfrm>
            <a:off x="2209800" y="3270920"/>
            <a:ext cx="7164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dilemma between </a:t>
            </a:r>
            <a:r>
              <a:rPr lang="en-US" sz="2400" b="1" dirty="0">
                <a:solidFill>
                  <a:srgbClr val="C00000"/>
                </a:solidFill>
              </a:rPr>
              <a:t>Isolation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5"/>
                </a:solidFill>
              </a:rPr>
              <a:t>Convenience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A606F-DD9C-4805-AE7A-1AC353B8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Direction I: Isolation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3324C-CB1D-40BE-A3FD-6F077C62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0F7242-B0ED-47EF-AFCE-F2717578C7C2}"/>
              </a:ext>
            </a:extLst>
          </p:cNvPr>
          <p:cNvGrpSpPr/>
          <p:nvPr/>
        </p:nvGrpSpPr>
        <p:grpSpPr>
          <a:xfrm>
            <a:off x="2057400" y="1898855"/>
            <a:ext cx="8625348" cy="3602231"/>
            <a:chOff x="2271252" y="1898854"/>
            <a:chExt cx="8625348" cy="36022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EC02F5-7C34-4B98-B2A3-A9FF4384A775}"/>
                </a:ext>
              </a:extLst>
            </p:cNvPr>
            <p:cNvSpPr/>
            <p:nvPr/>
          </p:nvSpPr>
          <p:spPr>
            <a:xfrm>
              <a:off x="5014451" y="1898854"/>
              <a:ext cx="5882149" cy="3602231"/>
            </a:xfrm>
            <a:prstGeom prst="rect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“The only system which is truly secure is one which is </a:t>
              </a:r>
              <a:r>
                <a:rPr lang="en-US" sz="2400" dirty="0">
                  <a:solidFill>
                    <a:srgbClr val="FF0000"/>
                  </a:solidFill>
                </a:rPr>
                <a:t>switched off</a:t>
              </a:r>
              <a:r>
                <a:rPr lang="en-US" sz="2400" dirty="0">
                  <a:solidFill>
                    <a:schemeClr val="bg1"/>
                  </a:solidFill>
                </a:rPr>
                <a:t> and </a:t>
              </a:r>
              <a:r>
                <a:rPr lang="en-US" sz="2400" dirty="0">
                  <a:solidFill>
                    <a:srgbClr val="FF0000"/>
                  </a:solidFill>
                </a:rPr>
                <a:t>unplugged</a:t>
              </a:r>
              <a:r>
                <a:rPr lang="en-US" sz="2400" dirty="0">
                  <a:solidFill>
                    <a:schemeClr val="bg1"/>
                  </a:solidFill>
                </a:rPr>
                <a:t>, </a:t>
              </a:r>
              <a:r>
                <a:rPr lang="en-US" sz="2400" dirty="0">
                  <a:solidFill>
                    <a:srgbClr val="FF0000"/>
                  </a:solidFill>
                </a:rPr>
                <a:t>locked</a:t>
              </a:r>
              <a:r>
                <a:rPr lang="en-US" sz="2400" dirty="0">
                  <a:solidFill>
                    <a:schemeClr val="bg1"/>
                  </a:solidFill>
                </a:rPr>
                <a:t> in a titanium lined safe, </a:t>
              </a:r>
              <a:r>
                <a:rPr lang="en-US" sz="2400" dirty="0">
                  <a:solidFill>
                    <a:srgbClr val="FF0000"/>
                  </a:solidFill>
                </a:rPr>
                <a:t>buried</a:t>
              </a:r>
              <a:r>
                <a:rPr lang="en-US" sz="2400" dirty="0">
                  <a:solidFill>
                    <a:schemeClr val="bg1"/>
                  </a:solidFill>
                </a:rPr>
                <a:t> in a concrete bunker, and is </a:t>
              </a:r>
              <a:r>
                <a:rPr lang="en-US" sz="2400" dirty="0">
                  <a:solidFill>
                    <a:srgbClr val="FF0000"/>
                  </a:solidFill>
                </a:rPr>
                <a:t>surrounded</a:t>
              </a:r>
              <a:r>
                <a:rPr lang="en-US" sz="2400" dirty="0">
                  <a:solidFill>
                    <a:schemeClr val="bg1"/>
                  </a:solidFill>
                </a:rPr>
                <a:t> by nerve gas and very highly paid armed guards.”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Gene Spafford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</a:rPr>
                <a:t>Professor of Computer Science, Purdue University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8E4B127-C6A5-4495-9692-83BA589106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0" r="14480"/>
            <a:stretch/>
          </p:blipFill>
          <p:spPr bwMode="auto">
            <a:xfrm>
              <a:off x="2271252" y="1898855"/>
              <a:ext cx="2743200" cy="360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4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C4C3C1-8471-41F7-8265-8C2C24B06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4107"/>
            <a:ext cx="9829800" cy="1927224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Why Can Computers Be Attacked So Easily?</a:t>
            </a:r>
            <a:b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</a:b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3C65FF-9F81-4821-809A-66F402AF39DD}"/>
              </a:ext>
            </a:extLst>
          </p:cNvPr>
          <p:cNvCxnSpPr>
            <a:cxnSpLocks/>
          </p:cNvCxnSpPr>
          <p:nvPr/>
        </p:nvCxnSpPr>
        <p:spPr>
          <a:xfrm>
            <a:off x="3200400" y="3048000"/>
            <a:ext cx="2438400" cy="76200"/>
          </a:xfrm>
          <a:prstGeom prst="line">
            <a:avLst/>
          </a:prstGeom>
          <a:ln w="76200" cap="rnd" cmpd="sng">
            <a:solidFill>
              <a:srgbClr val="0000FF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30A104-1C6C-4BDB-9C8F-0502148030DB}"/>
              </a:ext>
            </a:extLst>
          </p:cNvPr>
          <p:cNvSpPr txBox="1"/>
          <p:nvPr/>
        </p:nvSpPr>
        <p:spPr>
          <a:xfrm>
            <a:off x="3039300" y="2096329"/>
            <a:ext cx="3140489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Airplanes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5D682-CE92-46FA-B237-EC20299B1E0C}"/>
              </a:ext>
            </a:extLst>
          </p:cNvPr>
          <p:cNvCxnSpPr>
            <a:cxnSpLocks/>
          </p:cNvCxnSpPr>
          <p:nvPr/>
        </p:nvCxnSpPr>
        <p:spPr>
          <a:xfrm>
            <a:off x="6553200" y="3048000"/>
            <a:ext cx="1904852" cy="0"/>
          </a:xfrm>
          <a:prstGeom prst="line">
            <a:avLst/>
          </a:prstGeom>
          <a:ln w="76200" cap="rnd" cmpd="sng">
            <a:solidFill>
              <a:srgbClr val="0000FF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35A6A1-C7F0-4B6A-90D2-7AC237B946DD}"/>
              </a:ext>
            </a:extLst>
          </p:cNvPr>
          <p:cNvSpPr txBox="1"/>
          <p:nvPr/>
        </p:nvSpPr>
        <p:spPr>
          <a:xfrm>
            <a:off x="5638800" y="2109142"/>
            <a:ext cx="3984766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Not   Crashed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27275-64C2-4DD6-849E-25D32BA52CD8}"/>
              </a:ext>
            </a:extLst>
          </p:cNvPr>
          <p:cNvSpPr txBox="1"/>
          <p:nvPr/>
        </p:nvSpPr>
        <p:spPr>
          <a:xfrm>
            <a:off x="9623566" y="2096330"/>
            <a:ext cx="2226089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Often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36316B-48A9-4B8B-A6E8-A0C2EF54BEC4}"/>
              </a:ext>
            </a:extLst>
          </p:cNvPr>
          <p:cNvCxnSpPr>
            <a:cxnSpLocks/>
          </p:cNvCxnSpPr>
          <p:nvPr/>
        </p:nvCxnSpPr>
        <p:spPr>
          <a:xfrm>
            <a:off x="9289983" y="3048000"/>
            <a:ext cx="1225617" cy="0"/>
          </a:xfrm>
          <a:prstGeom prst="line">
            <a:avLst/>
          </a:prstGeom>
          <a:ln w="76200" cap="rnd" cmpd="sng">
            <a:solidFill>
              <a:srgbClr val="0000FF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67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6644-44F8-4563-B8ED-4E860EB5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Direction I: </a:t>
            </a:r>
            <a:r>
              <a:rPr lang="en-US" dirty="0"/>
              <a:t>Isolation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BF61F3C-9694-43B8-B36C-CF0DBA6E049D}"/>
              </a:ext>
            </a:extLst>
          </p:cNvPr>
          <p:cNvCxnSpPr>
            <a:cxnSpLocks/>
          </p:cNvCxnSpPr>
          <p:nvPr/>
        </p:nvCxnSpPr>
        <p:spPr>
          <a:xfrm>
            <a:off x="228600" y="4779572"/>
            <a:ext cx="11734800" cy="0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8C34D311-B8F0-48B0-801C-5B946C445750}"/>
              </a:ext>
            </a:extLst>
          </p:cNvPr>
          <p:cNvSpPr/>
          <p:nvPr/>
        </p:nvSpPr>
        <p:spPr>
          <a:xfrm>
            <a:off x="457200" y="4643048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41B4ADC-D2EE-4523-B785-486C1520A7E7}"/>
              </a:ext>
            </a:extLst>
          </p:cNvPr>
          <p:cNvSpPr/>
          <p:nvPr/>
        </p:nvSpPr>
        <p:spPr>
          <a:xfrm>
            <a:off x="2586486" y="464820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897ED07-A45E-4537-A982-DAE5CF556164}"/>
              </a:ext>
            </a:extLst>
          </p:cNvPr>
          <p:cNvSpPr/>
          <p:nvPr/>
        </p:nvSpPr>
        <p:spPr>
          <a:xfrm>
            <a:off x="3529219" y="4660509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6" name="Elbow Connector 36">
            <a:extLst>
              <a:ext uri="{FF2B5EF4-FFF2-40B4-BE49-F238E27FC236}">
                <a16:creationId xmlns:a16="http://schemas.microsoft.com/office/drawing/2014/main" id="{843CC9DE-EEF1-40CA-BA4B-8DD2693F1A12}"/>
              </a:ext>
            </a:extLst>
          </p:cNvPr>
          <p:cNvCxnSpPr>
            <a:cxnSpLocks/>
            <a:stCxn id="178" idx="2"/>
            <a:endCxn id="164" idx="0"/>
          </p:cNvCxnSpPr>
          <p:nvPr/>
        </p:nvCxnSpPr>
        <p:spPr>
          <a:xfrm rot="5400000">
            <a:off x="2620793" y="4251923"/>
            <a:ext cx="499289" cy="29326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7" name="Elbow Connector 37">
            <a:extLst>
              <a:ext uri="{FF2B5EF4-FFF2-40B4-BE49-F238E27FC236}">
                <a16:creationId xmlns:a16="http://schemas.microsoft.com/office/drawing/2014/main" id="{7D2A0770-401B-4836-A472-C954EF63CEB1}"/>
              </a:ext>
            </a:extLst>
          </p:cNvPr>
          <p:cNvCxnSpPr>
            <a:cxnSpLocks/>
            <a:stCxn id="179" idx="2"/>
            <a:endCxn id="165" idx="0"/>
          </p:cNvCxnSpPr>
          <p:nvPr/>
        </p:nvCxnSpPr>
        <p:spPr>
          <a:xfrm rot="5400000">
            <a:off x="3539241" y="4292089"/>
            <a:ext cx="495718" cy="24112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8" name="Elbow Connector 38">
            <a:extLst>
              <a:ext uri="{FF2B5EF4-FFF2-40B4-BE49-F238E27FC236}">
                <a16:creationId xmlns:a16="http://schemas.microsoft.com/office/drawing/2014/main" id="{5B69CE57-373C-45AF-B489-ECF3CC33290F}"/>
              </a:ext>
            </a:extLst>
          </p:cNvPr>
          <p:cNvCxnSpPr>
            <a:cxnSpLocks/>
            <a:stCxn id="180" idx="2"/>
            <a:endCxn id="174" idx="0"/>
          </p:cNvCxnSpPr>
          <p:nvPr/>
        </p:nvCxnSpPr>
        <p:spPr>
          <a:xfrm rot="5400000">
            <a:off x="6600890" y="4069989"/>
            <a:ext cx="482844" cy="69343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D9BAB70D-CBF7-447A-838A-6379821A1AA5}"/>
              </a:ext>
            </a:extLst>
          </p:cNvPr>
          <p:cNvSpPr/>
          <p:nvPr/>
        </p:nvSpPr>
        <p:spPr>
          <a:xfrm>
            <a:off x="9908721" y="4643048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644B4EF-7803-447F-AC5B-DAC368F0B424}"/>
              </a:ext>
            </a:extLst>
          </p:cNvPr>
          <p:cNvSpPr/>
          <p:nvPr/>
        </p:nvSpPr>
        <p:spPr>
          <a:xfrm>
            <a:off x="8262484" y="4666859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71" name="Elbow Connector 46">
            <a:extLst>
              <a:ext uri="{FF2B5EF4-FFF2-40B4-BE49-F238E27FC236}">
                <a16:creationId xmlns:a16="http://schemas.microsoft.com/office/drawing/2014/main" id="{6C8581A1-0AA4-462F-83FA-35E391F31A0F}"/>
              </a:ext>
            </a:extLst>
          </p:cNvPr>
          <p:cNvCxnSpPr>
            <a:cxnSpLocks/>
            <a:stCxn id="181" idx="2"/>
            <a:endCxn id="170" idx="0"/>
          </p:cNvCxnSpPr>
          <p:nvPr/>
        </p:nvCxnSpPr>
        <p:spPr>
          <a:xfrm rot="5400000">
            <a:off x="8381412" y="4197434"/>
            <a:ext cx="487816" cy="45103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id="{6BC2B2DD-404B-45C9-BD20-96976BE53D07}"/>
              </a:ext>
            </a:extLst>
          </p:cNvPr>
          <p:cNvSpPr/>
          <p:nvPr/>
        </p:nvSpPr>
        <p:spPr>
          <a:xfrm>
            <a:off x="9329284" y="4660509"/>
            <a:ext cx="274637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73" name="Elbow Connector 62">
            <a:extLst>
              <a:ext uri="{FF2B5EF4-FFF2-40B4-BE49-F238E27FC236}">
                <a16:creationId xmlns:a16="http://schemas.microsoft.com/office/drawing/2014/main" id="{83CCF0D7-4F75-4741-9B96-900F781391EC}"/>
              </a:ext>
            </a:extLst>
          </p:cNvPr>
          <p:cNvCxnSpPr>
            <a:cxnSpLocks/>
            <a:stCxn id="201" idx="2"/>
            <a:endCxn id="172" idx="0"/>
          </p:cNvCxnSpPr>
          <p:nvPr/>
        </p:nvCxnSpPr>
        <p:spPr>
          <a:xfrm rot="5400000">
            <a:off x="9350962" y="4268764"/>
            <a:ext cx="507387" cy="27610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4" name="Oval 173">
            <a:extLst>
              <a:ext uri="{FF2B5EF4-FFF2-40B4-BE49-F238E27FC236}">
                <a16:creationId xmlns:a16="http://schemas.microsoft.com/office/drawing/2014/main" id="{7DB0BA3C-854F-4992-9CBE-532A1CF363D9}"/>
              </a:ext>
            </a:extLst>
          </p:cNvPr>
          <p:cNvSpPr/>
          <p:nvPr/>
        </p:nvSpPr>
        <p:spPr>
          <a:xfrm>
            <a:off x="6358276" y="4658128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DFE8FB8-1DE3-4262-A52E-63B87EA4FFF0}"/>
              </a:ext>
            </a:extLst>
          </p:cNvPr>
          <p:cNvSpPr/>
          <p:nvPr/>
        </p:nvSpPr>
        <p:spPr>
          <a:xfrm>
            <a:off x="10929483" y="4648200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F589D5F-40AB-4BFE-823E-8F48D53118D8}"/>
              </a:ext>
            </a:extLst>
          </p:cNvPr>
          <p:cNvSpPr/>
          <p:nvPr/>
        </p:nvSpPr>
        <p:spPr>
          <a:xfrm>
            <a:off x="7195683" y="4673209"/>
            <a:ext cx="274638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77" name="Elbow Connector 297">
            <a:extLst>
              <a:ext uri="{FF2B5EF4-FFF2-40B4-BE49-F238E27FC236}">
                <a16:creationId xmlns:a16="http://schemas.microsoft.com/office/drawing/2014/main" id="{16BA6475-0D92-4038-878F-376423336B80}"/>
              </a:ext>
            </a:extLst>
          </p:cNvPr>
          <p:cNvCxnSpPr>
            <a:cxnSpLocks/>
            <a:stCxn id="182" idx="2"/>
            <a:endCxn id="176" idx="0"/>
          </p:cNvCxnSpPr>
          <p:nvPr/>
        </p:nvCxnSpPr>
        <p:spPr>
          <a:xfrm rot="5400000">
            <a:off x="7399269" y="4100903"/>
            <a:ext cx="506040" cy="63857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8" name="Rounded Rectangle 30">
            <a:extLst>
              <a:ext uri="{FF2B5EF4-FFF2-40B4-BE49-F238E27FC236}">
                <a16:creationId xmlns:a16="http://schemas.microsoft.com/office/drawing/2014/main" id="{B37EFF75-317C-4F98-93FD-5F1F2C3BBF2F}"/>
              </a:ext>
            </a:extLst>
          </p:cNvPr>
          <p:cNvSpPr/>
          <p:nvPr/>
        </p:nvSpPr>
        <p:spPr>
          <a:xfrm>
            <a:off x="2605138" y="2851923"/>
            <a:ext cx="82386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MS-DOS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1981</a:t>
            </a:r>
          </a:p>
        </p:txBody>
      </p:sp>
      <p:sp>
        <p:nvSpPr>
          <p:cNvPr id="179" name="Rounded Rectangle 30">
            <a:extLst>
              <a:ext uri="{FF2B5EF4-FFF2-40B4-BE49-F238E27FC236}">
                <a16:creationId xmlns:a16="http://schemas.microsoft.com/office/drawing/2014/main" id="{3D7964BF-3257-461B-A334-C56FD221D0C0}"/>
              </a:ext>
            </a:extLst>
          </p:cNvPr>
          <p:cNvSpPr/>
          <p:nvPr/>
        </p:nvSpPr>
        <p:spPr>
          <a:xfrm>
            <a:off x="3471922" y="2867803"/>
            <a:ext cx="871478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Windows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1983</a:t>
            </a:r>
          </a:p>
        </p:txBody>
      </p:sp>
      <p:sp>
        <p:nvSpPr>
          <p:cNvPr id="180" name="Rounded Rectangle 30">
            <a:extLst>
              <a:ext uri="{FF2B5EF4-FFF2-40B4-BE49-F238E27FC236}">
                <a16:creationId xmlns:a16="http://schemas.microsoft.com/office/drawing/2014/main" id="{96180729-5952-4B29-91A6-D37487B51366}"/>
              </a:ext>
            </a:extLst>
          </p:cNvPr>
          <p:cNvSpPr/>
          <p:nvPr/>
        </p:nvSpPr>
        <p:spPr>
          <a:xfrm>
            <a:off x="6902098" y="2878296"/>
            <a:ext cx="573862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WiFi</a:t>
            </a:r>
            <a:endParaRPr lang="en-US" sz="12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1999</a:t>
            </a:r>
          </a:p>
        </p:txBody>
      </p:sp>
      <p:sp>
        <p:nvSpPr>
          <p:cNvPr id="181" name="Rounded Rectangle 30">
            <a:extLst>
              <a:ext uri="{FF2B5EF4-FFF2-40B4-BE49-F238E27FC236}">
                <a16:creationId xmlns:a16="http://schemas.microsoft.com/office/drawing/2014/main" id="{68D630B7-FBE7-42DE-AE7F-D1F006C15355}"/>
              </a:ext>
            </a:extLst>
          </p:cNvPr>
          <p:cNvSpPr/>
          <p:nvPr/>
        </p:nvSpPr>
        <p:spPr>
          <a:xfrm>
            <a:off x="8495811" y="2882055"/>
            <a:ext cx="71005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iPhone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2007</a:t>
            </a:r>
          </a:p>
        </p:txBody>
      </p:sp>
      <p:sp>
        <p:nvSpPr>
          <p:cNvPr id="182" name="Rounded Rectangle 30">
            <a:extLst>
              <a:ext uri="{FF2B5EF4-FFF2-40B4-BE49-F238E27FC236}">
                <a16:creationId xmlns:a16="http://schemas.microsoft.com/office/drawing/2014/main" id="{4B86315B-612E-48EE-B287-473AF584AA67}"/>
              </a:ext>
            </a:extLst>
          </p:cNvPr>
          <p:cNvSpPr/>
          <p:nvPr/>
        </p:nvSpPr>
        <p:spPr>
          <a:xfrm>
            <a:off x="7568807" y="2870181"/>
            <a:ext cx="805536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Android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2005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E100D38B-C663-4C2B-A678-C57537D97E3E}"/>
              </a:ext>
            </a:extLst>
          </p:cNvPr>
          <p:cNvSpPr/>
          <p:nvPr/>
        </p:nvSpPr>
        <p:spPr>
          <a:xfrm>
            <a:off x="5078298" y="4648200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4" name="Google Shape;85;p26">
            <a:extLst>
              <a:ext uri="{FF2B5EF4-FFF2-40B4-BE49-F238E27FC236}">
                <a16:creationId xmlns:a16="http://schemas.microsoft.com/office/drawing/2014/main" id="{B0A32997-C115-4574-AA2A-CAA1B54B92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989" y="1495101"/>
            <a:ext cx="1205536" cy="8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98;p26">
            <a:extLst>
              <a:ext uri="{FF2B5EF4-FFF2-40B4-BE49-F238E27FC236}">
                <a16:creationId xmlns:a16="http://schemas.microsoft.com/office/drawing/2014/main" id="{314CCCA1-EBEE-4B8C-ABA1-AD2BBBFC7AC6}"/>
              </a:ext>
            </a:extLst>
          </p:cNvPr>
          <p:cNvSpPr/>
          <p:nvPr/>
        </p:nvSpPr>
        <p:spPr>
          <a:xfrm rot="-5400000">
            <a:off x="2168515" y="508540"/>
            <a:ext cx="218545" cy="4098374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45;p26">
            <a:extLst>
              <a:ext uri="{FF2B5EF4-FFF2-40B4-BE49-F238E27FC236}">
                <a16:creationId xmlns:a16="http://schemas.microsoft.com/office/drawing/2014/main" id="{CF59920E-2A97-4F6D-937C-04CF211D020A}"/>
              </a:ext>
            </a:extLst>
          </p:cNvPr>
          <p:cNvSpPr txBox="1"/>
          <p:nvPr/>
        </p:nvSpPr>
        <p:spPr>
          <a:xfrm>
            <a:off x="1600200" y="990600"/>
            <a:ext cx="148438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Pre-Internet</a:t>
            </a:r>
            <a:endParaRPr dirty="0"/>
          </a:p>
        </p:txBody>
      </p:sp>
      <p:sp>
        <p:nvSpPr>
          <p:cNvPr id="187" name="Google Shape;110;p26">
            <a:extLst>
              <a:ext uri="{FF2B5EF4-FFF2-40B4-BE49-F238E27FC236}">
                <a16:creationId xmlns:a16="http://schemas.microsoft.com/office/drawing/2014/main" id="{94AAD624-2FF9-4B16-A175-BBA6531DFE71}"/>
              </a:ext>
            </a:extLst>
          </p:cNvPr>
          <p:cNvSpPr/>
          <p:nvPr/>
        </p:nvSpPr>
        <p:spPr>
          <a:xfrm rot="-5400000">
            <a:off x="5129665" y="1802102"/>
            <a:ext cx="206607" cy="1474334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8" name="Google Shape;111;p26">
            <a:extLst>
              <a:ext uri="{FF2B5EF4-FFF2-40B4-BE49-F238E27FC236}">
                <a16:creationId xmlns:a16="http://schemas.microsoft.com/office/drawing/2014/main" id="{497CB4D4-745D-4BD1-883D-734966D3C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7986" y="1579116"/>
            <a:ext cx="977547" cy="79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46;p26">
            <a:extLst>
              <a:ext uri="{FF2B5EF4-FFF2-40B4-BE49-F238E27FC236}">
                <a16:creationId xmlns:a16="http://schemas.microsoft.com/office/drawing/2014/main" id="{69600B27-C85C-4586-8728-3FEA0A33A3B5}"/>
              </a:ext>
            </a:extLst>
          </p:cNvPr>
          <p:cNvSpPr txBox="1"/>
          <p:nvPr/>
        </p:nvSpPr>
        <p:spPr>
          <a:xfrm>
            <a:off x="4708897" y="1135719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Internet</a:t>
            </a:r>
            <a:endParaRPr dirty="0"/>
          </a:p>
        </p:txBody>
      </p:sp>
      <p:sp>
        <p:nvSpPr>
          <p:cNvPr id="190" name="Google Shape;148;p26">
            <a:extLst>
              <a:ext uri="{FF2B5EF4-FFF2-40B4-BE49-F238E27FC236}">
                <a16:creationId xmlns:a16="http://schemas.microsoft.com/office/drawing/2014/main" id="{D3BAB18F-C67D-49B0-A325-DCB27816A841}"/>
              </a:ext>
            </a:extLst>
          </p:cNvPr>
          <p:cNvSpPr txBox="1"/>
          <p:nvPr/>
        </p:nvSpPr>
        <p:spPr>
          <a:xfrm>
            <a:off x="7275300" y="1143000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Mobile</a:t>
            </a:r>
            <a:endParaRPr dirty="0"/>
          </a:p>
        </p:txBody>
      </p:sp>
      <p:sp>
        <p:nvSpPr>
          <p:cNvPr id="191" name="Google Shape;149;p26">
            <a:extLst>
              <a:ext uri="{FF2B5EF4-FFF2-40B4-BE49-F238E27FC236}">
                <a16:creationId xmlns:a16="http://schemas.microsoft.com/office/drawing/2014/main" id="{BF8A2FD4-9C1F-472C-81D1-0A48E8F38910}"/>
              </a:ext>
            </a:extLst>
          </p:cNvPr>
          <p:cNvSpPr txBox="1"/>
          <p:nvPr/>
        </p:nvSpPr>
        <p:spPr>
          <a:xfrm>
            <a:off x="10561143" y="1297344"/>
            <a:ext cx="1182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IoT</a:t>
            </a:r>
            <a:endParaRPr/>
          </a:p>
        </p:txBody>
      </p:sp>
      <p:pic>
        <p:nvPicPr>
          <p:cNvPr id="192" name="Google Shape;133;p26">
            <a:extLst>
              <a:ext uri="{FF2B5EF4-FFF2-40B4-BE49-F238E27FC236}">
                <a16:creationId xmlns:a16="http://schemas.microsoft.com/office/drawing/2014/main" id="{C108F44A-79BF-4F2E-A04F-1AEC147D58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7732" y="1527558"/>
            <a:ext cx="797372" cy="79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36;p26">
            <a:extLst>
              <a:ext uri="{FF2B5EF4-FFF2-40B4-BE49-F238E27FC236}">
                <a16:creationId xmlns:a16="http://schemas.microsoft.com/office/drawing/2014/main" id="{696B6222-F330-48C4-AC7D-26ACD85F041E}"/>
              </a:ext>
            </a:extLst>
          </p:cNvPr>
          <p:cNvSpPr/>
          <p:nvPr/>
        </p:nvSpPr>
        <p:spPr>
          <a:xfrm rot="-5400000">
            <a:off x="7525683" y="1169492"/>
            <a:ext cx="280316" cy="2803919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Rounded Rectangle 30">
            <a:extLst>
              <a:ext uri="{FF2B5EF4-FFF2-40B4-BE49-F238E27FC236}">
                <a16:creationId xmlns:a16="http://schemas.microsoft.com/office/drawing/2014/main" id="{3CE9FDB4-98BF-4EEE-8C56-1B48C1DC0574}"/>
              </a:ext>
            </a:extLst>
          </p:cNvPr>
          <p:cNvSpPr/>
          <p:nvPr/>
        </p:nvSpPr>
        <p:spPr>
          <a:xfrm>
            <a:off x="181320" y="2856131"/>
            <a:ext cx="663811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ENIAC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1946</a:t>
            </a:r>
          </a:p>
        </p:txBody>
      </p:sp>
      <p:cxnSp>
        <p:nvCxnSpPr>
          <p:cNvPr id="195" name="Elbow Connector 35">
            <a:extLst>
              <a:ext uri="{FF2B5EF4-FFF2-40B4-BE49-F238E27FC236}">
                <a16:creationId xmlns:a16="http://schemas.microsoft.com/office/drawing/2014/main" id="{B5D70AD2-61B9-4D88-B09A-D88BA8E03434}"/>
              </a:ext>
            </a:extLst>
          </p:cNvPr>
          <p:cNvCxnSpPr>
            <a:cxnSpLocks/>
            <a:stCxn id="194" idx="2"/>
            <a:endCxn id="163" idx="0"/>
          </p:cNvCxnSpPr>
          <p:nvPr/>
        </p:nvCxnSpPr>
        <p:spPr>
          <a:xfrm rot="16200000" flipH="1">
            <a:off x="308908" y="4357436"/>
            <a:ext cx="489929" cy="81293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6" name="Rounded Rectangle 30">
            <a:extLst>
              <a:ext uri="{FF2B5EF4-FFF2-40B4-BE49-F238E27FC236}">
                <a16:creationId xmlns:a16="http://schemas.microsoft.com/office/drawing/2014/main" id="{16307FD4-6E69-467C-B17B-96E737C1608C}"/>
              </a:ext>
            </a:extLst>
          </p:cNvPr>
          <p:cNvSpPr/>
          <p:nvPr/>
        </p:nvSpPr>
        <p:spPr>
          <a:xfrm>
            <a:off x="4462522" y="2878296"/>
            <a:ext cx="871478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TCP/IP &amp; Internet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1983</a:t>
            </a:r>
          </a:p>
        </p:txBody>
      </p:sp>
      <p:cxnSp>
        <p:nvCxnSpPr>
          <p:cNvPr id="197" name="Elbow Connector 38">
            <a:extLst>
              <a:ext uri="{FF2B5EF4-FFF2-40B4-BE49-F238E27FC236}">
                <a16:creationId xmlns:a16="http://schemas.microsoft.com/office/drawing/2014/main" id="{C63A7A70-70DE-4DA5-B46A-37943793C37D}"/>
              </a:ext>
            </a:extLst>
          </p:cNvPr>
          <p:cNvCxnSpPr>
            <a:cxnSpLocks/>
            <a:stCxn id="196" idx="2"/>
            <a:endCxn id="165" idx="0"/>
          </p:cNvCxnSpPr>
          <p:nvPr/>
        </p:nvCxnSpPr>
        <p:spPr>
          <a:xfrm rot="5400000">
            <a:off x="4039788" y="3802035"/>
            <a:ext cx="485225" cy="123172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8" name="Rounded Rectangle 30">
            <a:extLst>
              <a:ext uri="{FF2B5EF4-FFF2-40B4-BE49-F238E27FC236}">
                <a16:creationId xmlns:a16="http://schemas.microsoft.com/office/drawing/2014/main" id="{934EE6EF-2B9F-489B-800E-F4C2C4289709}"/>
              </a:ext>
            </a:extLst>
          </p:cNvPr>
          <p:cNvSpPr/>
          <p:nvPr/>
        </p:nvSpPr>
        <p:spPr>
          <a:xfrm>
            <a:off x="5419616" y="2866873"/>
            <a:ext cx="676384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Web Server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1991</a:t>
            </a:r>
          </a:p>
        </p:txBody>
      </p:sp>
      <p:cxnSp>
        <p:nvCxnSpPr>
          <p:cNvPr id="199" name="Elbow Connector 38">
            <a:extLst>
              <a:ext uri="{FF2B5EF4-FFF2-40B4-BE49-F238E27FC236}">
                <a16:creationId xmlns:a16="http://schemas.microsoft.com/office/drawing/2014/main" id="{6F039D53-40FC-4009-8798-23E44969A2D0}"/>
              </a:ext>
            </a:extLst>
          </p:cNvPr>
          <p:cNvCxnSpPr>
            <a:cxnSpLocks/>
            <a:stCxn id="198" idx="2"/>
            <a:endCxn id="183" idx="0"/>
          </p:cNvCxnSpPr>
          <p:nvPr/>
        </p:nvCxnSpPr>
        <p:spPr>
          <a:xfrm rot="5400000">
            <a:off x="5244544" y="4134935"/>
            <a:ext cx="484339" cy="54219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0" name="Elbow Connector 42">
            <a:extLst>
              <a:ext uri="{FF2B5EF4-FFF2-40B4-BE49-F238E27FC236}">
                <a16:creationId xmlns:a16="http://schemas.microsoft.com/office/drawing/2014/main" id="{3484C1E5-298B-4907-A697-EC1D5C92D99E}"/>
              </a:ext>
            </a:extLst>
          </p:cNvPr>
          <p:cNvCxnSpPr>
            <a:cxnSpLocks/>
            <a:stCxn id="202" idx="2"/>
            <a:endCxn id="169" idx="0"/>
          </p:cNvCxnSpPr>
          <p:nvPr/>
        </p:nvCxnSpPr>
        <p:spPr>
          <a:xfrm rot="5400000">
            <a:off x="10106177" y="4105628"/>
            <a:ext cx="477284" cy="59755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1" name="Rounded Rectangle 30">
            <a:extLst>
              <a:ext uri="{FF2B5EF4-FFF2-40B4-BE49-F238E27FC236}">
                <a16:creationId xmlns:a16="http://schemas.microsoft.com/office/drawing/2014/main" id="{9034DCFE-CB8F-4704-8C44-12E4037D1049}"/>
              </a:ext>
            </a:extLst>
          </p:cNvPr>
          <p:cNvSpPr/>
          <p:nvPr/>
        </p:nvSpPr>
        <p:spPr>
          <a:xfrm>
            <a:off x="9448800" y="2856134"/>
            <a:ext cx="587812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IoT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2010</a:t>
            </a:r>
          </a:p>
        </p:txBody>
      </p:sp>
      <p:sp>
        <p:nvSpPr>
          <p:cNvPr id="202" name="Rounded Rectangle 30">
            <a:extLst>
              <a:ext uri="{FF2B5EF4-FFF2-40B4-BE49-F238E27FC236}">
                <a16:creationId xmlns:a16="http://schemas.microsoft.com/office/drawing/2014/main" id="{F605689F-C7F7-4F49-B3EB-693C8870AF2A}"/>
              </a:ext>
            </a:extLst>
          </p:cNvPr>
          <p:cNvSpPr/>
          <p:nvPr/>
        </p:nvSpPr>
        <p:spPr>
          <a:xfrm>
            <a:off x="10134600" y="2868776"/>
            <a:ext cx="1017993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Nest Thermostat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2011</a:t>
            </a:r>
          </a:p>
        </p:txBody>
      </p:sp>
      <p:sp>
        <p:nvSpPr>
          <p:cNvPr id="203" name="Rounded Rectangle 30">
            <a:extLst>
              <a:ext uri="{FF2B5EF4-FFF2-40B4-BE49-F238E27FC236}">
                <a16:creationId xmlns:a16="http://schemas.microsoft.com/office/drawing/2014/main" id="{8C3F7813-4D56-427E-AA52-CA940E5DB478}"/>
              </a:ext>
            </a:extLst>
          </p:cNvPr>
          <p:cNvSpPr/>
          <p:nvPr/>
        </p:nvSpPr>
        <p:spPr>
          <a:xfrm>
            <a:off x="11267890" y="2866873"/>
            <a:ext cx="661974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Apple Watch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2015</a:t>
            </a:r>
          </a:p>
        </p:txBody>
      </p:sp>
      <p:cxnSp>
        <p:nvCxnSpPr>
          <p:cNvPr id="204" name="Elbow Connector 42">
            <a:extLst>
              <a:ext uri="{FF2B5EF4-FFF2-40B4-BE49-F238E27FC236}">
                <a16:creationId xmlns:a16="http://schemas.microsoft.com/office/drawing/2014/main" id="{B054984C-BFD0-4A7B-BACF-864A2553F454}"/>
              </a:ext>
            </a:extLst>
          </p:cNvPr>
          <p:cNvCxnSpPr>
            <a:cxnSpLocks/>
            <a:stCxn id="203" idx="2"/>
            <a:endCxn id="175" idx="0"/>
          </p:cNvCxnSpPr>
          <p:nvPr/>
        </p:nvCxnSpPr>
        <p:spPr>
          <a:xfrm rot="5400000">
            <a:off x="11090671" y="4139993"/>
            <a:ext cx="484339" cy="532075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" name="Google Shape;83;p26">
            <a:extLst>
              <a:ext uri="{FF2B5EF4-FFF2-40B4-BE49-F238E27FC236}">
                <a16:creationId xmlns:a16="http://schemas.microsoft.com/office/drawing/2014/main" id="{01E3D8BC-D441-4270-9C3F-5BD81A3FF6A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9325" y="1617672"/>
            <a:ext cx="1182817" cy="8726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113;p26">
            <a:extLst>
              <a:ext uri="{FF2B5EF4-FFF2-40B4-BE49-F238E27FC236}">
                <a16:creationId xmlns:a16="http://schemas.microsoft.com/office/drawing/2014/main" id="{3501966F-5E0C-4F6A-B11C-D7021A6DC7D2}"/>
              </a:ext>
            </a:extLst>
          </p:cNvPr>
          <p:cNvSpPr/>
          <p:nvPr/>
        </p:nvSpPr>
        <p:spPr>
          <a:xfrm rot="-5400000">
            <a:off x="10593668" y="1372875"/>
            <a:ext cx="274637" cy="2463262"/>
          </a:xfrm>
          <a:prstGeom prst="rightBrace">
            <a:avLst>
              <a:gd name="adj1" fmla="val 74218"/>
              <a:gd name="adj2" fmla="val 5125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Rounded Rectangle 30">
            <a:extLst>
              <a:ext uri="{FF2B5EF4-FFF2-40B4-BE49-F238E27FC236}">
                <a16:creationId xmlns:a16="http://schemas.microsoft.com/office/drawing/2014/main" id="{DEF30545-9553-40E6-BB17-A0E451696EC6}"/>
              </a:ext>
            </a:extLst>
          </p:cNvPr>
          <p:cNvSpPr/>
          <p:nvPr/>
        </p:nvSpPr>
        <p:spPr>
          <a:xfrm>
            <a:off x="1752600" y="2876380"/>
            <a:ext cx="822325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APRAnet</a:t>
            </a:r>
            <a:endParaRPr lang="en-US" sz="12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1969</a:t>
            </a:r>
          </a:p>
        </p:txBody>
      </p:sp>
      <p:sp>
        <p:nvSpPr>
          <p:cNvPr id="208" name="Rounded Rectangle 30">
            <a:extLst>
              <a:ext uri="{FF2B5EF4-FFF2-40B4-BE49-F238E27FC236}">
                <a16:creationId xmlns:a16="http://schemas.microsoft.com/office/drawing/2014/main" id="{A353FDD6-1536-4C95-A418-66D1A5C41AE6}"/>
              </a:ext>
            </a:extLst>
          </p:cNvPr>
          <p:cNvSpPr/>
          <p:nvPr/>
        </p:nvSpPr>
        <p:spPr>
          <a:xfrm>
            <a:off x="6207938" y="2894012"/>
            <a:ext cx="573862" cy="129698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GSM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1982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C49242C-DF61-42F6-A1E7-5CEE78D38680}"/>
              </a:ext>
            </a:extLst>
          </p:cNvPr>
          <p:cNvSpPr/>
          <p:nvPr/>
        </p:nvSpPr>
        <p:spPr>
          <a:xfrm>
            <a:off x="1676400" y="4643049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0" name="Elbow Connector 36">
            <a:extLst>
              <a:ext uri="{FF2B5EF4-FFF2-40B4-BE49-F238E27FC236}">
                <a16:creationId xmlns:a16="http://schemas.microsoft.com/office/drawing/2014/main" id="{EEC443F9-0C2E-4622-A3C7-F4037123B807}"/>
              </a:ext>
            </a:extLst>
          </p:cNvPr>
          <p:cNvCxnSpPr>
            <a:cxnSpLocks/>
            <a:stCxn id="207" idx="2"/>
            <a:endCxn id="209" idx="0"/>
          </p:cNvCxnSpPr>
          <p:nvPr/>
        </p:nvCxnSpPr>
        <p:spPr>
          <a:xfrm rot="5400000">
            <a:off x="1753901" y="4233186"/>
            <a:ext cx="469681" cy="35004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1" name="Oval 210">
            <a:extLst>
              <a:ext uri="{FF2B5EF4-FFF2-40B4-BE49-F238E27FC236}">
                <a16:creationId xmlns:a16="http://schemas.microsoft.com/office/drawing/2014/main" id="{9267A09A-0DAB-4380-A66D-562BF1B2675D}"/>
              </a:ext>
            </a:extLst>
          </p:cNvPr>
          <p:cNvSpPr/>
          <p:nvPr/>
        </p:nvSpPr>
        <p:spPr>
          <a:xfrm>
            <a:off x="3152031" y="4655695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2" name="Elbow Connector 38">
            <a:extLst>
              <a:ext uri="{FF2B5EF4-FFF2-40B4-BE49-F238E27FC236}">
                <a16:creationId xmlns:a16="http://schemas.microsoft.com/office/drawing/2014/main" id="{1AAF24E9-A9DE-4CA0-B38C-DF1705F07402}"/>
              </a:ext>
            </a:extLst>
          </p:cNvPr>
          <p:cNvCxnSpPr>
            <a:cxnSpLocks/>
            <a:stCxn id="208" idx="2"/>
            <a:endCxn id="211" idx="0"/>
          </p:cNvCxnSpPr>
          <p:nvPr/>
        </p:nvCxnSpPr>
        <p:spPr>
          <a:xfrm rot="5400000">
            <a:off x="4659763" y="2820588"/>
            <a:ext cx="464695" cy="3205519"/>
          </a:xfrm>
          <a:prstGeom prst="bentConnector3">
            <a:avLst>
              <a:gd name="adj1" fmla="val 28917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3" name="Rounded Rectangle 30">
            <a:extLst>
              <a:ext uri="{FF2B5EF4-FFF2-40B4-BE49-F238E27FC236}">
                <a16:creationId xmlns:a16="http://schemas.microsoft.com/office/drawing/2014/main" id="{488E3E36-0CBA-4878-A6C7-ED617849CE94}"/>
              </a:ext>
            </a:extLst>
          </p:cNvPr>
          <p:cNvSpPr/>
          <p:nvPr/>
        </p:nvSpPr>
        <p:spPr>
          <a:xfrm>
            <a:off x="920941" y="2876378"/>
            <a:ext cx="76342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Multics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1964</a:t>
            </a:r>
          </a:p>
        </p:txBody>
      </p:sp>
      <p:cxnSp>
        <p:nvCxnSpPr>
          <p:cNvPr id="214" name="Elbow Connector 36">
            <a:extLst>
              <a:ext uri="{FF2B5EF4-FFF2-40B4-BE49-F238E27FC236}">
                <a16:creationId xmlns:a16="http://schemas.microsoft.com/office/drawing/2014/main" id="{6A774A73-B15D-407B-8A34-0A2766865384}"/>
              </a:ext>
            </a:extLst>
          </p:cNvPr>
          <p:cNvCxnSpPr>
            <a:cxnSpLocks/>
            <a:stCxn id="213" idx="2"/>
            <a:endCxn id="215" idx="0"/>
          </p:cNvCxnSpPr>
          <p:nvPr/>
        </p:nvCxnSpPr>
        <p:spPr>
          <a:xfrm rot="5400000">
            <a:off x="1024328" y="4363928"/>
            <a:ext cx="468887" cy="8776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695CB82C-14E6-4781-BC1F-24F289563CF3}"/>
              </a:ext>
            </a:extLst>
          </p:cNvPr>
          <p:cNvSpPr/>
          <p:nvPr/>
        </p:nvSpPr>
        <p:spPr>
          <a:xfrm>
            <a:off x="1077571" y="4642253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6" name="Rounded Rectangle 30">
            <a:extLst>
              <a:ext uri="{FF2B5EF4-FFF2-40B4-BE49-F238E27FC236}">
                <a16:creationId xmlns:a16="http://schemas.microsoft.com/office/drawing/2014/main" id="{83E8A34D-48FD-4E36-B714-8CD64A897C2A}"/>
              </a:ext>
            </a:extLst>
          </p:cNvPr>
          <p:cNvSpPr/>
          <p:nvPr/>
        </p:nvSpPr>
        <p:spPr>
          <a:xfrm>
            <a:off x="76200" y="5426261"/>
            <a:ext cx="827996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Virtual Memory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1959</a:t>
            </a:r>
          </a:p>
        </p:txBody>
      </p:sp>
      <p:sp>
        <p:nvSpPr>
          <p:cNvPr id="217" name="Rounded Rectangle 30">
            <a:extLst>
              <a:ext uri="{FF2B5EF4-FFF2-40B4-BE49-F238E27FC236}">
                <a16:creationId xmlns:a16="http://schemas.microsoft.com/office/drawing/2014/main" id="{0708BF9B-FF94-4D69-B57E-0B7940876215}"/>
              </a:ext>
            </a:extLst>
          </p:cNvPr>
          <p:cNvSpPr/>
          <p:nvPr/>
        </p:nvSpPr>
        <p:spPr>
          <a:xfrm>
            <a:off x="941613" y="5439697"/>
            <a:ext cx="983069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Ring Protection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1964</a:t>
            </a:r>
          </a:p>
        </p:txBody>
      </p:sp>
      <p:sp>
        <p:nvSpPr>
          <p:cNvPr id="218" name="Rounded Rectangle 30">
            <a:extLst>
              <a:ext uri="{FF2B5EF4-FFF2-40B4-BE49-F238E27FC236}">
                <a16:creationId xmlns:a16="http://schemas.microsoft.com/office/drawing/2014/main" id="{2C93C501-000D-46CD-BCE9-18408B982E1F}"/>
              </a:ext>
            </a:extLst>
          </p:cNvPr>
          <p:cNvSpPr/>
          <p:nvPr/>
        </p:nvSpPr>
        <p:spPr>
          <a:xfrm>
            <a:off x="1958882" y="5446698"/>
            <a:ext cx="1152324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Virtualization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1972</a:t>
            </a:r>
          </a:p>
        </p:txBody>
      </p:sp>
      <p:sp>
        <p:nvSpPr>
          <p:cNvPr id="219" name="Rounded Rectangle 30">
            <a:extLst>
              <a:ext uri="{FF2B5EF4-FFF2-40B4-BE49-F238E27FC236}">
                <a16:creationId xmlns:a16="http://schemas.microsoft.com/office/drawing/2014/main" id="{0BA80552-0B4A-4E23-9C89-C1ADACDAF7C3}"/>
              </a:ext>
            </a:extLst>
          </p:cNvPr>
          <p:cNvSpPr/>
          <p:nvPr/>
        </p:nvSpPr>
        <p:spPr>
          <a:xfrm>
            <a:off x="3833538" y="5446698"/>
            <a:ext cx="928385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Arm </a:t>
            </a:r>
            <a:r>
              <a:rPr lang="en-US" sz="12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TrustZone</a:t>
            </a:r>
            <a:endParaRPr lang="en-US" sz="12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2004</a:t>
            </a:r>
          </a:p>
        </p:txBody>
      </p:sp>
      <p:sp>
        <p:nvSpPr>
          <p:cNvPr id="220" name="Rounded Rectangle 30">
            <a:extLst>
              <a:ext uri="{FF2B5EF4-FFF2-40B4-BE49-F238E27FC236}">
                <a16:creationId xmlns:a16="http://schemas.microsoft.com/office/drawing/2014/main" id="{AD0F91F1-01C1-4020-940D-76C272CB1C74}"/>
              </a:ext>
            </a:extLst>
          </p:cNvPr>
          <p:cNvSpPr/>
          <p:nvPr/>
        </p:nvSpPr>
        <p:spPr>
          <a:xfrm>
            <a:off x="4784146" y="5450975"/>
            <a:ext cx="673000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Intel VT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2005</a:t>
            </a:r>
          </a:p>
        </p:txBody>
      </p:sp>
      <p:sp>
        <p:nvSpPr>
          <p:cNvPr id="221" name="Rounded Rectangle 30">
            <a:extLst>
              <a:ext uri="{FF2B5EF4-FFF2-40B4-BE49-F238E27FC236}">
                <a16:creationId xmlns:a16="http://schemas.microsoft.com/office/drawing/2014/main" id="{1FCF8BE5-CBCD-4967-968F-957E1E38068E}"/>
              </a:ext>
            </a:extLst>
          </p:cNvPr>
          <p:cNvSpPr/>
          <p:nvPr/>
        </p:nvSpPr>
        <p:spPr>
          <a:xfrm>
            <a:off x="5510357" y="5443467"/>
            <a:ext cx="753439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AMD-V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2006</a:t>
            </a:r>
          </a:p>
        </p:txBody>
      </p:sp>
      <p:sp>
        <p:nvSpPr>
          <p:cNvPr id="223" name="Rounded Rectangle 30">
            <a:extLst>
              <a:ext uri="{FF2B5EF4-FFF2-40B4-BE49-F238E27FC236}">
                <a16:creationId xmlns:a16="http://schemas.microsoft.com/office/drawing/2014/main" id="{810CBE64-2FDC-4D54-B3FA-556345813715}"/>
              </a:ext>
            </a:extLst>
          </p:cNvPr>
          <p:cNvSpPr/>
          <p:nvPr/>
        </p:nvSpPr>
        <p:spPr>
          <a:xfrm>
            <a:off x="8585139" y="5410200"/>
            <a:ext cx="1140279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AMD Secure Encrypted Virtualization (SEV)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2016</a:t>
            </a:r>
          </a:p>
        </p:txBody>
      </p:sp>
      <p:sp>
        <p:nvSpPr>
          <p:cNvPr id="224" name="Rounded Rectangle 30">
            <a:extLst>
              <a:ext uri="{FF2B5EF4-FFF2-40B4-BE49-F238E27FC236}">
                <a16:creationId xmlns:a16="http://schemas.microsoft.com/office/drawing/2014/main" id="{BEA04EC5-0807-4517-B50B-9D583028FBD1}"/>
              </a:ext>
            </a:extLst>
          </p:cNvPr>
          <p:cNvSpPr/>
          <p:nvPr/>
        </p:nvSpPr>
        <p:spPr>
          <a:xfrm>
            <a:off x="9831841" y="5423204"/>
            <a:ext cx="1140279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Intel Total Memory Encryption (TME)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225" name="Rounded Rectangle 30">
            <a:extLst>
              <a:ext uri="{FF2B5EF4-FFF2-40B4-BE49-F238E27FC236}">
                <a16:creationId xmlns:a16="http://schemas.microsoft.com/office/drawing/2014/main" id="{1B92836D-1D32-4CBB-BF62-F087FC8E7563}"/>
              </a:ext>
            </a:extLst>
          </p:cNvPr>
          <p:cNvSpPr/>
          <p:nvPr/>
        </p:nvSpPr>
        <p:spPr>
          <a:xfrm>
            <a:off x="11035052" y="5432340"/>
            <a:ext cx="928348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Intel  Multi-Key TME (MKTME)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?</a:t>
            </a: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C05C51F-C74C-4E20-B153-C27FCCAC6467}"/>
              </a:ext>
            </a:extLst>
          </p:cNvPr>
          <p:cNvSpPr/>
          <p:nvPr/>
        </p:nvSpPr>
        <p:spPr>
          <a:xfrm>
            <a:off x="762000" y="4637123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28" name="Elbow Connector 35">
            <a:extLst>
              <a:ext uri="{FF2B5EF4-FFF2-40B4-BE49-F238E27FC236}">
                <a16:creationId xmlns:a16="http://schemas.microsoft.com/office/drawing/2014/main" id="{8D98F0F5-0D6F-48BC-A2D4-D32ADBC7ABC8}"/>
              </a:ext>
            </a:extLst>
          </p:cNvPr>
          <p:cNvCxnSpPr>
            <a:cxnSpLocks/>
            <a:stCxn id="216" idx="0"/>
            <a:endCxn id="227" idx="4"/>
          </p:cNvCxnSpPr>
          <p:nvPr/>
        </p:nvCxnSpPr>
        <p:spPr>
          <a:xfrm rot="5400000" flipH="1" flipV="1">
            <a:off x="437508" y="4964451"/>
            <a:ext cx="514501" cy="40912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9" name="Elbow Connector 35">
            <a:extLst>
              <a:ext uri="{FF2B5EF4-FFF2-40B4-BE49-F238E27FC236}">
                <a16:creationId xmlns:a16="http://schemas.microsoft.com/office/drawing/2014/main" id="{806D214C-E18A-461B-A9A6-F787C114F569}"/>
              </a:ext>
            </a:extLst>
          </p:cNvPr>
          <p:cNvCxnSpPr>
            <a:cxnSpLocks/>
            <a:stCxn id="217" idx="0"/>
            <a:endCxn id="215" idx="4"/>
          </p:cNvCxnSpPr>
          <p:nvPr/>
        </p:nvCxnSpPr>
        <p:spPr>
          <a:xfrm rot="16200000" flipV="1">
            <a:off x="1062616" y="5069165"/>
            <a:ext cx="522807" cy="21825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0" name="Oval 229">
            <a:extLst>
              <a:ext uri="{FF2B5EF4-FFF2-40B4-BE49-F238E27FC236}">
                <a16:creationId xmlns:a16="http://schemas.microsoft.com/office/drawing/2014/main" id="{C865B8B4-DFFA-4B2C-8A78-E26916DC2A3A}"/>
              </a:ext>
            </a:extLst>
          </p:cNvPr>
          <p:cNvSpPr/>
          <p:nvPr/>
        </p:nvSpPr>
        <p:spPr>
          <a:xfrm>
            <a:off x="2142062" y="4632427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31" name="Elbow Connector 35">
            <a:extLst>
              <a:ext uri="{FF2B5EF4-FFF2-40B4-BE49-F238E27FC236}">
                <a16:creationId xmlns:a16="http://schemas.microsoft.com/office/drawing/2014/main" id="{84EBBCC7-6181-4F1F-98F3-E815B0BE38B4}"/>
              </a:ext>
            </a:extLst>
          </p:cNvPr>
          <p:cNvCxnSpPr>
            <a:cxnSpLocks/>
            <a:stCxn id="218" idx="0"/>
            <a:endCxn id="230" idx="4"/>
          </p:cNvCxnSpPr>
          <p:nvPr/>
        </p:nvCxnSpPr>
        <p:spPr>
          <a:xfrm rot="16200000" flipV="1">
            <a:off x="2137396" y="5049049"/>
            <a:ext cx="539634" cy="25566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2" name="Elbow Connector 35">
            <a:extLst>
              <a:ext uri="{FF2B5EF4-FFF2-40B4-BE49-F238E27FC236}">
                <a16:creationId xmlns:a16="http://schemas.microsoft.com/office/drawing/2014/main" id="{7916D05F-83C0-4C8E-B0F1-BB4ADC5DBAE5}"/>
              </a:ext>
            </a:extLst>
          </p:cNvPr>
          <p:cNvCxnSpPr>
            <a:cxnSpLocks/>
            <a:stCxn id="219" idx="0"/>
            <a:endCxn id="234" idx="4"/>
          </p:cNvCxnSpPr>
          <p:nvPr/>
        </p:nvCxnSpPr>
        <p:spPr>
          <a:xfrm rot="5400000" flipH="1" flipV="1">
            <a:off x="5419191" y="3826472"/>
            <a:ext cx="498767" cy="2741686"/>
          </a:xfrm>
          <a:prstGeom prst="bentConnector3">
            <a:avLst>
              <a:gd name="adj1" fmla="val 81541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10F4D0B4-DECE-4352-9446-6FAE75680D0D}"/>
              </a:ext>
            </a:extLst>
          </p:cNvPr>
          <p:cNvSpPr/>
          <p:nvPr/>
        </p:nvSpPr>
        <p:spPr>
          <a:xfrm>
            <a:off x="6902098" y="4673293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38" name="Elbow Connector 35">
            <a:extLst>
              <a:ext uri="{FF2B5EF4-FFF2-40B4-BE49-F238E27FC236}">
                <a16:creationId xmlns:a16="http://schemas.microsoft.com/office/drawing/2014/main" id="{95F4A13C-0DF2-45E9-A9F5-E2E905BFAACA}"/>
              </a:ext>
            </a:extLst>
          </p:cNvPr>
          <p:cNvCxnSpPr>
            <a:cxnSpLocks/>
            <a:stCxn id="220" idx="0"/>
            <a:endCxn id="176" idx="4"/>
          </p:cNvCxnSpPr>
          <p:nvPr/>
        </p:nvCxnSpPr>
        <p:spPr>
          <a:xfrm rot="5400000" flipH="1" flipV="1">
            <a:off x="5974466" y="4092439"/>
            <a:ext cx="504716" cy="2212356"/>
          </a:xfrm>
          <a:prstGeom prst="bentConnector3">
            <a:avLst>
              <a:gd name="adj1" fmla="val 69481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3" name="Elbow Connector 35">
            <a:extLst>
              <a:ext uri="{FF2B5EF4-FFF2-40B4-BE49-F238E27FC236}">
                <a16:creationId xmlns:a16="http://schemas.microsoft.com/office/drawing/2014/main" id="{18BE3F77-B3D7-4CE9-9CBF-30EAB6ACF7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71614" y="4166476"/>
            <a:ext cx="512133" cy="2041850"/>
          </a:xfrm>
          <a:prstGeom prst="bentConnector3">
            <a:avLst>
              <a:gd name="adj1" fmla="val 5576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4" name="Oval 243">
            <a:extLst>
              <a:ext uri="{FF2B5EF4-FFF2-40B4-BE49-F238E27FC236}">
                <a16:creationId xmlns:a16="http://schemas.microsoft.com/office/drawing/2014/main" id="{B9CAFA47-8E3A-412F-A16E-632F9C4D490F}"/>
              </a:ext>
            </a:extLst>
          </p:cNvPr>
          <p:cNvSpPr/>
          <p:nvPr/>
        </p:nvSpPr>
        <p:spPr>
          <a:xfrm>
            <a:off x="7711285" y="4658284"/>
            <a:ext cx="274638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669FF991-C5B8-4AF5-BFE6-1ED1E61D1D4D}"/>
              </a:ext>
            </a:extLst>
          </p:cNvPr>
          <p:cNvSpPr/>
          <p:nvPr/>
        </p:nvSpPr>
        <p:spPr>
          <a:xfrm>
            <a:off x="10611280" y="4637124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52" name="Elbow Connector 35">
            <a:extLst>
              <a:ext uri="{FF2B5EF4-FFF2-40B4-BE49-F238E27FC236}">
                <a16:creationId xmlns:a16="http://schemas.microsoft.com/office/drawing/2014/main" id="{5794F559-E840-45A4-B59D-B23AB334F899}"/>
              </a:ext>
            </a:extLst>
          </p:cNvPr>
          <p:cNvCxnSpPr>
            <a:cxnSpLocks/>
            <a:endCxn id="251" idx="4"/>
          </p:cNvCxnSpPr>
          <p:nvPr/>
        </p:nvCxnSpPr>
        <p:spPr>
          <a:xfrm rot="5400000" flipH="1" flipV="1">
            <a:off x="8556407" y="3238232"/>
            <a:ext cx="518662" cy="3865721"/>
          </a:xfrm>
          <a:prstGeom prst="bentConnector3">
            <a:avLst>
              <a:gd name="adj1" fmla="val 42417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7" name="Rounded Rectangle 30">
            <a:extLst>
              <a:ext uri="{FF2B5EF4-FFF2-40B4-BE49-F238E27FC236}">
                <a16:creationId xmlns:a16="http://schemas.microsoft.com/office/drawing/2014/main" id="{8279C6F5-A0B0-4A70-8B47-ADE41D62CED9}"/>
              </a:ext>
            </a:extLst>
          </p:cNvPr>
          <p:cNvSpPr/>
          <p:nvPr/>
        </p:nvSpPr>
        <p:spPr>
          <a:xfrm>
            <a:off x="6330486" y="5439697"/>
            <a:ext cx="1062156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Intel Secure Guard Extension (SGX)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2014</a:t>
            </a:r>
          </a:p>
        </p:txBody>
      </p:sp>
      <p:sp>
        <p:nvSpPr>
          <p:cNvPr id="258" name="Rounded Rectangle 30">
            <a:extLst>
              <a:ext uri="{FF2B5EF4-FFF2-40B4-BE49-F238E27FC236}">
                <a16:creationId xmlns:a16="http://schemas.microsoft.com/office/drawing/2014/main" id="{CDE1238E-51F8-4BC2-9BD9-E9F066150F73}"/>
              </a:ext>
            </a:extLst>
          </p:cNvPr>
          <p:cNvSpPr/>
          <p:nvPr/>
        </p:nvSpPr>
        <p:spPr>
          <a:xfrm>
            <a:off x="7463443" y="5420830"/>
            <a:ext cx="1062156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Intel Memory Protection Extensions (MPX)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2014</a:t>
            </a:r>
          </a:p>
        </p:txBody>
      </p:sp>
      <p:cxnSp>
        <p:nvCxnSpPr>
          <p:cNvPr id="259" name="Elbow Connector 35">
            <a:extLst>
              <a:ext uri="{FF2B5EF4-FFF2-40B4-BE49-F238E27FC236}">
                <a16:creationId xmlns:a16="http://schemas.microsoft.com/office/drawing/2014/main" id="{2CF4E4E0-E3F6-407A-9747-9EA492B203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56409" y="3238232"/>
            <a:ext cx="518662" cy="3865721"/>
          </a:xfrm>
          <a:prstGeom prst="bentConnector3">
            <a:avLst>
              <a:gd name="adj1" fmla="val 42417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0" name="Elbow Connector 35">
            <a:extLst>
              <a:ext uri="{FF2B5EF4-FFF2-40B4-BE49-F238E27FC236}">
                <a16:creationId xmlns:a16="http://schemas.microsoft.com/office/drawing/2014/main" id="{3592F788-E69D-4B3E-A5F2-4EA2E357D13B}"/>
              </a:ext>
            </a:extLst>
          </p:cNvPr>
          <p:cNvCxnSpPr>
            <a:cxnSpLocks/>
            <a:stCxn id="258" idx="0"/>
            <a:endCxn id="251" idx="4"/>
          </p:cNvCxnSpPr>
          <p:nvPr/>
        </p:nvCxnSpPr>
        <p:spPr>
          <a:xfrm rot="5400000" flipH="1" flipV="1">
            <a:off x="9117026" y="3789257"/>
            <a:ext cx="509069" cy="2754078"/>
          </a:xfrm>
          <a:prstGeom prst="bentConnector3">
            <a:avLst>
              <a:gd name="adj1" fmla="val 26823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4" name="Oval 263">
            <a:extLst>
              <a:ext uri="{FF2B5EF4-FFF2-40B4-BE49-F238E27FC236}">
                <a16:creationId xmlns:a16="http://schemas.microsoft.com/office/drawing/2014/main" id="{2E8997FC-B714-46FC-A7DB-5E2A45DBF74C}"/>
              </a:ext>
            </a:extLst>
          </p:cNvPr>
          <p:cNvSpPr/>
          <p:nvPr/>
        </p:nvSpPr>
        <p:spPr>
          <a:xfrm>
            <a:off x="11319586" y="4652213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65" name="Elbow Connector 35">
            <a:extLst>
              <a:ext uri="{FF2B5EF4-FFF2-40B4-BE49-F238E27FC236}">
                <a16:creationId xmlns:a16="http://schemas.microsoft.com/office/drawing/2014/main" id="{BDEAE03D-D24E-4195-8450-0EEC7C80075C}"/>
              </a:ext>
            </a:extLst>
          </p:cNvPr>
          <p:cNvCxnSpPr>
            <a:cxnSpLocks/>
            <a:stCxn id="223" idx="0"/>
            <a:endCxn id="264" idx="4"/>
          </p:cNvCxnSpPr>
          <p:nvPr/>
        </p:nvCxnSpPr>
        <p:spPr>
          <a:xfrm rot="5400000" flipH="1" flipV="1">
            <a:off x="10064418" y="4017713"/>
            <a:ext cx="483349" cy="2301626"/>
          </a:xfrm>
          <a:prstGeom prst="bentConnector3">
            <a:avLst>
              <a:gd name="adj1" fmla="val 6424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6" name="Rounded Rectangle 30">
            <a:extLst>
              <a:ext uri="{FF2B5EF4-FFF2-40B4-BE49-F238E27FC236}">
                <a16:creationId xmlns:a16="http://schemas.microsoft.com/office/drawing/2014/main" id="{AE7AF952-5B90-4D86-80F0-D762F8E46DBD}"/>
              </a:ext>
            </a:extLst>
          </p:cNvPr>
          <p:cNvSpPr/>
          <p:nvPr/>
        </p:nvSpPr>
        <p:spPr>
          <a:xfrm>
            <a:off x="3135422" y="5461779"/>
            <a:ext cx="673000" cy="12969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HTTPS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1994</a:t>
            </a: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24F5C382-8AA3-4701-B467-358B60AF3315}"/>
              </a:ext>
            </a:extLst>
          </p:cNvPr>
          <p:cNvSpPr/>
          <p:nvPr/>
        </p:nvSpPr>
        <p:spPr>
          <a:xfrm>
            <a:off x="5477734" y="4648200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1" name="Elbow Connector 35">
            <a:extLst>
              <a:ext uri="{FF2B5EF4-FFF2-40B4-BE49-F238E27FC236}">
                <a16:creationId xmlns:a16="http://schemas.microsoft.com/office/drawing/2014/main" id="{5A16B8EF-5E97-41A6-AED7-F75ACC9C8A26}"/>
              </a:ext>
            </a:extLst>
          </p:cNvPr>
          <p:cNvCxnSpPr>
            <a:cxnSpLocks/>
            <a:stCxn id="276" idx="0"/>
            <a:endCxn id="280" idx="4"/>
          </p:cNvCxnSpPr>
          <p:nvPr/>
        </p:nvCxnSpPr>
        <p:spPr>
          <a:xfrm rot="5400000" flipH="1" flipV="1">
            <a:off x="4274017" y="4120744"/>
            <a:ext cx="538941" cy="2143131"/>
          </a:xfrm>
          <a:prstGeom prst="bentConnector3">
            <a:avLst>
              <a:gd name="adj1" fmla="val 86488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3" grpId="0" animBg="1"/>
      <p:bldP spid="224" grpId="0" animBg="1"/>
      <p:bldP spid="225" grpId="0" animBg="1"/>
      <p:bldP spid="230" grpId="0" animBg="1"/>
      <p:bldP spid="234" grpId="0" animBg="1"/>
      <p:bldP spid="244" grpId="0" animBg="1"/>
      <p:bldP spid="251" grpId="0" animBg="1"/>
      <p:bldP spid="257" grpId="0" animBg="1"/>
      <p:bldP spid="258" grpId="0" animBg="1"/>
      <p:bldP spid="264" grpId="0" animBg="1"/>
      <p:bldP spid="276" grpId="0" animBg="1"/>
      <p:bldP spid="2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6644-44F8-4563-B8ED-4E860EB5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420"/>
            <a:ext cx="10972800" cy="1143000"/>
          </a:xfrm>
        </p:spPr>
        <p:txBody>
          <a:bodyPr/>
          <a:lstStyle/>
          <a:p>
            <a:r>
              <a:rPr lang="en-US" dirty="0"/>
              <a:t>Today’s Isolation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C1B56-242F-4468-8297-0B69B1E3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E60B60-C959-4BFB-8671-64FF047D5148}"/>
              </a:ext>
            </a:extLst>
          </p:cNvPr>
          <p:cNvSpPr/>
          <p:nvPr/>
        </p:nvSpPr>
        <p:spPr>
          <a:xfrm>
            <a:off x="152400" y="1828801"/>
            <a:ext cx="4009803" cy="3603958"/>
          </a:xfrm>
          <a:prstGeom prst="roundRect">
            <a:avLst/>
          </a:prstGeom>
          <a:solidFill>
            <a:srgbClr val="FFC00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Computer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9EFA4B-767E-4CCC-A4D7-34BA4BB91A33}"/>
              </a:ext>
            </a:extLst>
          </p:cNvPr>
          <p:cNvSpPr/>
          <p:nvPr/>
        </p:nvSpPr>
        <p:spPr>
          <a:xfrm>
            <a:off x="2141526" y="4565310"/>
            <a:ext cx="1878874" cy="560428"/>
          </a:xfrm>
          <a:prstGeom prst="roundRect">
            <a:avLst/>
          </a:prstGeom>
          <a:solidFill>
            <a:srgbClr val="C0000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BB2816-3EFD-4886-86F5-3AB4B11B5429}"/>
              </a:ext>
            </a:extLst>
          </p:cNvPr>
          <p:cNvSpPr/>
          <p:nvPr/>
        </p:nvSpPr>
        <p:spPr>
          <a:xfrm>
            <a:off x="2141526" y="3858960"/>
            <a:ext cx="1878874" cy="560428"/>
          </a:xfrm>
          <a:prstGeom prst="roundRect">
            <a:avLst/>
          </a:prstGeom>
          <a:solidFill>
            <a:srgbClr val="C0000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Virtual Machine Monitor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B1715A-25B0-4BCD-9056-05B15D6497F7}"/>
              </a:ext>
            </a:extLst>
          </p:cNvPr>
          <p:cNvSpPr/>
          <p:nvPr/>
        </p:nvSpPr>
        <p:spPr>
          <a:xfrm>
            <a:off x="2145529" y="3158425"/>
            <a:ext cx="1877083" cy="560428"/>
          </a:xfrm>
          <a:prstGeom prst="roundRect">
            <a:avLst/>
          </a:prstGeom>
          <a:solidFill>
            <a:srgbClr val="C0000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Operating System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A915D4-A9BC-44A4-8C32-349F9C69E1E7}"/>
              </a:ext>
            </a:extLst>
          </p:cNvPr>
          <p:cNvSpPr/>
          <p:nvPr/>
        </p:nvSpPr>
        <p:spPr>
          <a:xfrm>
            <a:off x="2145529" y="2453811"/>
            <a:ext cx="874395" cy="560428"/>
          </a:xfrm>
          <a:prstGeom prst="roundRect">
            <a:avLst/>
          </a:prstGeom>
          <a:solidFill>
            <a:srgbClr val="C0000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Apps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2478B45-074C-48B0-AC0D-DABA8F05494C}"/>
              </a:ext>
            </a:extLst>
          </p:cNvPr>
          <p:cNvSpPr/>
          <p:nvPr/>
        </p:nvSpPr>
        <p:spPr>
          <a:xfrm>
            <a:off x="264516" y="4565310"/>
            <a:ext cx="1737797" cy="560428"/>
          </a:xfrm>
          <a:prstGeom prst="homePlate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Physical Isolation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85F6DD-4B55-4CD5-ACDE-1F0DB2AB6DC1}"/>
              </a:ext>
            </a:extLst>
          </p:cNvPr>
          <p:cNvSpPr/>
          <p:nvPr/>
        </p:nvSpPr>
        <p:spPr>
          <a:xfrm>
            <a:off x="3148217" y="2457890"/>
            <a:ext cx="874395" cy="560428"/>
          </a:xfrm>
          <a:prstGeom prst="roundRect">
            <a:avLst/>
          </a:prstGeom>
          <a:solidFill>
            <a:srgbClr val="C0000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Apps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84D8C0CB-26E8-4F0B-ADF3-0F4D94BA34A1}"/>
              </a:ext>
            </a:extLst>
          </p:cNvPr>
          <p:cNvSpPr/>
          <p:nvPr/>
        </p:nvSpPr>
        <p:spPr>
          <a:xfrm>
            <a:off x="264516" y="3858960"/>
            <a:ext cx="1737797" cy="556256"/>
          </a:xfrm>
          <a:prstGeom prst="homePlate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MPX, Intel VT,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AMD-V, SEV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39EEECB3-F174-4C4D-BCC4-8A52C72126DC}"/>
              </a:ext>
            </a:extLst>
          </p:cNvPr>
          <p:cNvSpPr/>
          <p:nvPr/>
        </p:nvSpPr>
        <p:spPr>
          <a:xfrm>
            <a:off x="264516" y="3162597"/>
            <a:ext cx="1737797" cy="556256"/>
          </a:xfrm>
          <a:prstGeom prst="homePlate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Ring, Virtual Memory, 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4ACD4CED-A845-4180-9A6A-8A6670FAA593}"/>
              </a:ext>
            </a:extLst>
          </p:cNvPr>
          <p:cNvSpPr/>
          <p:nvPr/>
        </p:nvSpPr>
        <p:spPr>
          <a:xfrm>
            <a:off x="264516" y="2451670"/>
            <a:ext cx="1737797" cy="556256"/>
          </a:xfrm>
          <a:prstGeom prst="homePlate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SGX, Encryption</a:t>
            </a:r>
          </a:p>
        </p:txBody>
      </p:sp>
      <p:pic>
        <p:nvPicPr>
          <p:cNvPr id="23" name="Picture 2" descr="Clipart of browser internet icon free image download">
            <a:extLst>
              <a:ext uri="{FF2B5EF4-FFF2-40B4-BE49-F238E27FC236}">
                <a16:creationId xmlns:a16="http://schemas.microsoft.com/office/drawing/2014/main" id="{F300FD22-0824-40D3-A238-C338DE10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21" y="2819400"/>
            <a:ext cx="1541716" cy="15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96D1FF2C-925C-4082-A691-BE09C5485F49}"/>
              </a:ext>
            </a:extLst>
          </p:cNvPr>
          <p:cNvSpPr/>
          <p:nvPr/>
        </p:nvSpPr>
        <p:spPr>
          <a:xfrm>
            <a:off x="4267200" y="3321502"/>
            <a:ext cx="1029967" cy="566016"/>
          </a:xfrm>
          <a:prstGeom prst="leftRightArrow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63F51B4D-2CFF-4578-997E-B5691601D21D}"/>
              </a:ext>
            </a:extLst>
          </p:cNvPr>
          <p:cNvSpPr/>
          <p:nvPr/>
        </p:nvSpPr>
        <p:spPr>
          <a:xfrm>
            <a:off x="6832637" y="3313481"/>
            <a:ext cx="1029967" cy="566016"/>
          </a:xfrm>
          <a:prstGeom prst="leftRightArrow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78EE29-8B0D-4CE5-AECF-976F78674934}"/>
              </a:ext>
            </a:extLst>
          </p:cNvPr>
          <p:cNvGrpSpPr/>
          <p:nvPr/>
        </p:nvGrpSpPr>
        <p:grpSpPr>
          <a:xfrm>
            <a:off x="8022540" y="1828800"/>
            <a:ext cx="4009803" cy="3603957"/>
            <a:chOff x="181197" y="1524000"/>
            <a:chExt cx="4373496" cy="38100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FF661A3-5C4B-4ABE-9597-DC987F1051C7}"/>
                </a:ext>
              </a:extLst>
            </p:cNvPr>
            <p:cNvSpPr/>
            <p:nvPr/>
          </p:nvSpPr>
          <p:spPr>
            <a:xfrm>
              <a:off x="181197" y="1524000"/>
              <a:ext cx="4373496" cy="3810000"/>
            </a:xfrm>
            <a:prstGeom prst="roundRect">
              <a:avLst/>
            </a:prstGeom>
            <a:solidFill>
              <a:srgbClr val="FFC00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Computer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56A7C18-FD76-4D4B-B350-B528438192CF}"/>
                </a:ext>
              </a:extLst>
            </p:cNvPr>
            <p:cNvSpPr/>
            <p:nvPr/>
          </p:nvSpPr>
          <p:spPr>
            <a:xfrm>
              <a:off x="2350739" y="4382437"/>
              <a:ext cx="2049290" cy="614772"/>
            </a:xfrm>
            <a:prstGeom prst="roundRect">
              <a:avLst/>
            </a:prstGeom>
            <a:solidFill>
              <a:srgbClr val="C0000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Hardware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671BAF1-F67C-4BA8-9139-30D3D00B0483}"/>
                </a:ext>
              </a:extLst>
            </p:cNvPr>
            <p:cNvSpPr/>
            <p:nvPr/>
          </p:nvSpPr>
          <p:spPr>
            <a:xfrm>
              <a:off x="2350739" y="3607594"/>
              <a:ext cx="2049290" cy="614772"/>
            </a:xfrm>
            <a:prstGeom prst="roundRect">
              <a:avLst/>
            </a:prstGeom>
            <a:solidFill>
              <a:srgbClr val="C0000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Virtual Machine Monitor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7882C1-52BE-4D97-B93C-FF0D0CF51367}"/>
                </a:ext>
              </a:extLst>
            </p:cNvPr>
            <p:cNvSpPr/>
            <p:nvPr/>
          </p:nvSpPr>
          <p:spPr>
            <a:xfrm>
              <a:off x="2355105" y="2839129"/>
              <a:ext cx="2047336" cy="614772"/>
            </a:xfrm>
            <a:prstGeom prst="roundRect">
              <a:avLst/>
            </a:prstGeom>
            <a:solidFill>
              <a:srgbClr val="C0000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Operating System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EF07E5-1E69-49DC-8837-0225001CA74A}"/>
                </a:ext>
              </a:extLst>
            </p:cNvPr>
            <p:cNvSpPr/>
            <p:nvPr/>
          </p:nvSpPr>
          <p:spPr>
            <a:xfrm>
              <a:off x="2355105" y="2066190"/>
              <a:ext cx="953703" cy="614772"/>
            </a:xfrm>
            <a:prstGeom prst="roundRect">
              <a:avLst/>
            </a:prstGeom>
            <a:solidFill>
              <a:srgbClr val="C0000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Apps</a:t>
              </a:r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2EBBB9DF-C0E3-4E8D-8EC3-185858E5EC75}"/>
                </a:ext>
              </a:extLst>
            </p:cNvPr>
            <p:cNvSpPr/>
            <p:nvPr/>
          </p:nvSpPr>
          <p:spPr>
            <a:xfrm>
              <a:off x="303482" y="4382437"/>
              <a:ext cx="1895417" cy="614772"/>
            </a:xfrm>
            <a:prstGeom prst="homePlate">
              <a:avLst/>
            </a:prstGeom>
            <a:solidFill>
              <a:srgbClr val="00B05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Physical Isolation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7F52928-DBC6-4C7D-A6CC-8579C01ECFEE}"/>
                </a:ext>
              </a:extLst>
            </p:cNvPr>
            <p:cNvSpPr/>
            <p:nvPr/>
          </p:nvSpPr>
          <p:spPr>
            <a:xfrm>
              <a:off x="3448738" y="2070664"/>
              <a:ext cx="953703" cy="614772"/>
            </a:xfrm>
            <a:prstGeom prst="roundRect">
              <a:avLst/>
            </a:prstGeom>
            <a:solidFill>
              <a:srgbClr val="C0000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Apps</a:t>
              </a:r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D2C2B037-1898-42C8-BA37-015B6503E017}"/>
                </a:ext>
              </a:extLst>
            </p:cNvPr>
            <p:cNvSpPr/>
            <p:nvPr/>
          </p:nvSpPr>
          <p:spPr>
            <a:xfrm>
              <a:off x="303482" y="3607594"/>
              <a:ext cx="1895417" cy="610195"/>
            </a:xfrm>
            <a:prstGeom prst="homePlate">
              <a:avLst/>
            </a:prstGeom>
            <a:solidFill>
              <a:srgbClr val="00B05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MPX, Intel VT,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AMD-V, SEV</a:t>
              </a: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0FD3A233-F5BF-4A9F-A749-6DBAED2B26F8}"/>
                </a:ext>
              </a:extLst>
            </p:cNvPr>
            <p:cNvSpPr/>
            <p:nvPr/>
          </p:nvSpPr>
          <p:spPr>
            <a:xfrm>
              <a:off x="303482" y="2843705"/>
              <a:ext cx="1895417" cy="610195"/>
            </a:xfrm>
            <a:prstGeom prst="homePlate">
              <a:avLst/>
            </a:prstGeom>
            <a:solidFill>
              <a:srgbClr val="00B05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Ring, Virtual Memory, </a:t>
              </a: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B5FF7DE7-FF38-4CBF-AC86-AE22AAFA7A92}"/>
                </a:ext>
              </a:extLst>
            </p:cNvPr>
            <p:cNvSpPr/>
            <p:nvPr/>
          </p:nvSpPr>
          <p:spPr>
            <a:xfrm>
              <a:off x="303482" y="2063841"/>
              <a:ext cx="1895417" cy="610195"/>
            </a:xfrm>
            <a:prstGeom prst="homePlate">
              <a:avLst/>
            </a:prstGeom>
            <a:solidFill>
              <a:srgbClr val="00B050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SGX, Encryption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EDAFAAF-99BA-448B-83B7-36B69F5FD1C7}"/>
              </a:ext>
            </a:extLst>
          </p:cNvPr>
          <p:cNvSpPr/>
          <p:nvPr/>
        </p:nvSpPr>
        <p:spPr>
          <a:xfrm>
            <a:off x="4348789" y="4038600"/>
            <a:ext cx="860543" cy="450510"/>
          </a:xfrm>
          <a:prstGeom prst="rect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SSL/TLS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CC8F4B-ED68-43C9-A1E8-FDCA56DCBD12}"/>
              </a:ext>
            </a:extLst>
          </p:cNvPr>
          <p:cNvSpPr/>
          <p:nvPr/>
        </p:nvSpPr>
        <p:spPr>
          <a:xfrm>
            <a:off x="6917348" y="4038600"/>
            <a:ext cx="860543" cy="450510"/>
          </a:xfrm>
          <a:prstGeom prst="rect">
            <a:avLst/>
          </a:prstGeom>
          <a:solidFill>
            <a:srgbClr val="00B050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SSL/TLS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5" grpId="0" animBg="1"/>
      <p:bldP spid="18" grpId="0" animBg="1"/>
      <p:bldP spid="10" grpId="0" animBg="1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1C30-8288-4D8B-9F2B-6F3A502E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Direction II: Memory Safe Programming Languages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BBD7-ABF7-4B86-8969-A6A5C6FC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571C95-8303-4FAD-BAB2-79CA6C34AA2B}"/>
              </a:ext>
            </a:extLst>
          </p:cNvPr>
          <p:cNvSpPr/>
          <p:nvPr/>
        </p:nvSpPr>
        <p:spPr>
          <a:xfrm>
            <a:off x="157956" y="1042654"/>
            <a:ext cx="7761288" cy="3003550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Memory Unsafe Languages (C/C++)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AE11CD-9230-43D5-8029-6178D20CF225}"/>
              </a:ext>
            </a:extLst>
          </p:cNvPr>
          <p:cNvGrpSpPr/>
          <p:nvPr/>
        </p:nvGrpSpPr>
        <p:grpSpPr>
          <a:xfrm>
            <a:off x="8463756" y="1595118"/>
            <a:ext cx="2514600" cy="4648200"/>
            <a:chOff x="8310797" y="1552418"/>
            <a:chExt cx="2514600" cy="46482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DE1EFEC-6C5B-45E3-A3B3-46DC0C2BE06E}"/>
                </a:ext>
              </a:extLst>
            </p:cNvPr>
            <p:cNvSpPr/>
            <p:nvPr/>
          </p:nvSpPr>
          <p:spPr>
            <a:xfrm>
              <a:off x="8310797" y="1552418"/>
              <a:ext cx="2514600" cy="464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3CB38ED-8BDE-4834-B3F4-8EED2F151045}"/>
                </a:ext>
              </a:extLst>
            </p:cNvPr>
            <p:cNvSpPr/>
            <p:nvPr/>
          </p:nvSpPr>
          <p:spPr>
            <a:xfrm>
              <a:off x="8310797" y="3190718"/>
              <a:ext cx="2514600" cy="609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Base Pointer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6198A83-70DF-4017-882A-5AEFC36512F9}"/>
                </a:ext>
              </a:extLst>
            </p:cNvPr>
            <p:cNvSpPr/>
            <p:nvPr/>
          </p:nvSpPr>
          <p:spPr>
            <a:xfrm>
              <a:off x="8310797" y="2581118"/>
              <a:ext cx="2514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Return Function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1A5FCC1-5B5F-4AF1-8638-A30CFC9ACCBE}"/>
                </a:ext>
              </a:extLst>
            </p:cNvPr>
            <p:cNvSpPr/>
            <p:nvPr/>
          </p:nvSpPr>
          <p:spPr>
            <a:xfrm>
              <a:off x="8310797" y="4452486"/>
              <a:ext cx="2514600" cy="609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Data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5A4918AC-4F9D-451A-81CD-71D7963AAA7F}"/>
              </a:ext>
            </a:extLst>
          </p:cNvPr>
          <p:cNvSpPr/>
          <p:nvPr/>
        </p:nvSpPr>
        <p:spPr>
          <a:xfrm>
            <a:off x="8463756" y="3871233"/>
            <a:ext cx="25146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FA6A26A-126A-40C6-89EF-5EAE5DB7E70D}"/>
              </a:ext>
            </a:extLst>
          </p:cNvPr>
          <p:cNvSpPr/>
          <p:nvPr/>
        </p:nvSpPr>
        <p:spPr>
          <a:xfrm>
            <a:off x="8463756" y="3261633"/>
            <a:ext cx="2514600" cy="609600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0095EE5-7B27-44FD-B2ED-071BCE9E1EF6}"/>
              </a:ext>
            </a:extLst>
          </p:cNvPr>
          <p:cNvSpPr/>
          <p:nvPr/>
        </p:nvSpPr>
        <p:spPr>
          <a:xfrm>
            <a:off x="8463756" y="2632607"/>
            <a:ext cx="2514600" cy="609600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AD7DA9-20C1-4F43-BF06-FD9A3275518F}"/>
              </a:ext>
            </a:extLst>
          </p:cNvPr>
          <p:cNvSpPr/>
          <p:nvPr/>
        </p:nvSpPr>
        <p:spPr>
          <a:xfrm>
            <a:off x="1069747" y="33985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Buffer Overflow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E3E7CB6-B358-45DB-AACC-038CDCAC5BB9}"/>
              </a:ext>
            </a:extLst>
          </p:cNvPr>
          <p:cNvSpPr/>
          <p:nvPr/>
        </p:nvSpPr>
        <p:spPr>
          <a:xfrm>
            <a:off x="993547" y="4748419"/>
            <a:ext cx="42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Control Flow Hijacking</a:t>
            </a:r>
            <a:endParaRPr lang="en-US" sz="2800" dirty="0"/>
          </a:p>
        </p:txBody>
      </p:sp>
      <p:pic>
        <p:nvPicPr>
          <p:cNvPr id="15" name="Picture 14" descr="A picture containing text, fireworks, outdoor object&#10;&#10;Description automatically generated">
            <a:extLst>
              <a:ext uri="{FF2B5EF4-FFF2-40B4-BE49-F238E27FC236}">
                <a16:creationId xmlns:a16="http://schemas.microsoft.com/office/drawing/2014/main" id="{67135212-F7DE-4DD4-AD4C-E467BC192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2112934" cy="14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68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1C30-8288-4D8B-9F2B-6F3A502E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 Races in Buffer Overflow Attacks and Defense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BBD7-ABF7-4B86-8969-A6A5C6FC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3FCAD9-7EBC-4CDD-BB65-8EDCAECF59A2}"/>
              </a:ext>
            </a:extLst>
          </p:cNvPr>
          <p:cNvCxnSpPr>
            <a:cxnSpLocks/>
          </p:cNvCxnSpPr>
          <p:nvPr/>
        </p:nvCxnSpPr>
        <p:spPr>
          <a:xfrm flipV="1">
            <a:off x="636589" y="3968750"/>
            <a:ext cx="11326811" cy="44453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D4DC0E-2BD4-4050-A7F7-AFA6F4BF2D0F}"/>
              </a:ext>
            </a:extLst>
          </p:cNvPr>
          <p:cNvSpPr/>
          <p:nvPr/>
        </p:nvSpPr>
        <p:spPr>
          <a:xfrm>
            <a:off x="652464" y="3846514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E42B28-9536-4F97-9A3D-18778B649071}"/>
              </a:ext>
            </a:extLst>
          </p:cNvPr>
          <p:cNvSpPr/>
          <p:nvPr/>
        </p:nvSpPr>
        <p:spPr>
          <a:xfrm>
            <a:off x="3021014" y="3846514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D7C734-43C4-4A06-9292-9911A92A3DDE}"/>
              </a:ext>
            </a:extLst>
          </p:cNvPr>
          <p:cNvSpPr/>
          <p:nvPr/>
        </p:nvSpPr>
        <p:spPr>
          <a:xfrm>
            <a:off x="3300414" y="3851275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E5A93E-C727-4A35-BDE3-810AE11868A5}"/>
              </a:ext>
            </a:extLst>
          </p:cNvPr>
          <p:cNvSpPr/>
          <p:nvPr/>
        </p:nvSpPr>
        <p:spPr>
          <a:xfrm>
            <a:off x="5581650" y="3851275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B42EB1-2178-49D3-8FFD-17A42995F72A}"/>
              </a:ext>
            </a:extLst>
          </p:cNvPr>
          <p:cNvSpPr/>
          <p:nvPr/>
        </p:nvSpPr>
        <p:spPr>
          <a:xfrm>
            <a:off x="6159500" y="3851275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94287DBD-6CBF-4368-8E4C-31F978C66726}"/>
              </a:ext>
            </a:extLst>
          </p:cNvPr>
          <p:cNvSpPr/>
          <p:nvPr/>
        </p:nvSpPr>
        <p:spPr>
          <a:xfrm>
            <a:off x="603251" y="2063750"/>
            <a:ext cx="822325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Morris Worm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1988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33F630DE-1949-4AAC-ACF7-A717E9B2F511}"/>
              </a:ext>
            </a:extLst>
          </p:cNvPr>
          <p:cNvSpPr/>
          <p:nvPr/>
        </p:nvSpPr>
        <p:spPr>
          <a:xfrm>
            <a:off x="1566863" y="2058989"/>
            <a:ext cx="1033462" cy="1296987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Code Injection</a:t>
            </a:r>
          </a:p>
          <a:p>
            <a:pPr algn="ctr" defTabSz="342900">
              <a:defRPr/>
            </a:pPr>
            <a:r>
              <a:rPr lang="en-US" sz="1400" b="1" i="1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AlephOne</a:t>
            </a:r>
            <a:endParaRPr lang="en-US" sz="1400" b="1" i="1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1996</a:t>
            </a:r>
          </a:p>
        </p:txBody>
      </p:sp>
      <p:sp>
        <p:nvSpPr>
          <p:cNvPr id="13" name="Rounded Rectangle 32">
            <a:extLst>
              <a:ext uri="{FF2B5EF4-FFF2-40B4-BE49-F238E27FC236}">
                <a16:creationId xmlns:a16="http://schemas.microsoft.com/office/drawing/2014/main" id="{9682E1E4-BF90-4E71-8280-EA84537B460C}"/>
              </a:ext>
            </a:extLst>
          </p:cNvPr>
          <p:cNvSpPr/>
          <p:nvPr/>
        </p:nvSpPr>
        <p:spPr>
          <a:xfrm>
            <a:off x="2733675" y="2051050"/>
            <a:ext cx="992188" cy="12954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Return-into-</a:t>
            </a:r>
            <a:r>
              <a:rPr lang="en-US" sz="15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libc</a:t>
            </a:r>
            <a:b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</a:b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Solar Designer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1997</a:t>
            </a:r>
          </a:p>
        </p:txBody>
      </p:sp>
      <p:sp>
        <p:nvSpPr>
          <p:cNvPr id="14" name="Rounded Rectangle 33">
            <a:extLst>
              <a:ext uri="{FF2B5EF4-FFF2-40B4-BE49-F238E27FC236}">
                <a16:creationId xmlns:a16="http://schemas.microsoft.com/office/drawing/2014/main" id="{74C9C47F-739C-42A0-8442-F949EC00035A}"/>
              </a:ext>
            </a:extLst>
          </p:cNvPr>
          <p:cNvSpPr/>
          <p:nvPr/>
        </p:nvSpPr>
        <p:spPr>
          <a:xfrm>
            <a:off x="3817145" y="2054225"/>
            <a:ext cx="1086643" cy="12954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Borrowed Code Chunk</a:t>
            </a:r>
            <a:b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</a:br>
            <a:r>
              <a:rPr lang="en-US" sz="1500" b="1" i="1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Krahmer</a:t>
            </a:r>
            <a:endParaRPr lang="en-US" sz="1500" b="1" i="1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2005</a:t>
            </a:r>
          </a:p>
        </p:txBody>
      </p:sp>
      <p:sp>
        <p:nvSpPr>
          <p:cNvPr id="15" name="Rounded Rectangle 34">
            <a:extLst>
              <a:ext uri="{FF2B5EF4-FFF2-40B4-BE49-F238E27FC236}">
                <a16:creationId xmlns:a16="http://schemas.microsoft.com/office/drawing/2014/main" id="{DDD577F2-CFD9-4E37-81D0-4BC289303BF6}"/>
              </a:ext>
            </a:extLst>
          </p:cNvPr>
          <p:cNvSpPr/>
          <p:nvPr/>
        </p:nvSpPr>
        <p:spPr>
          <a:xfrm>
            <a:off x="4979194" y="2051050"/>
            <a:ext cx="1023145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ROP</a:t>
            </a:r>
            <a:b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</a:b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Shacham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CCS’07</a:t>
            </a:r>
          </a:p>
        </p:txBody>
      </p:sp>
      <p:cxnSp>
        <p:nvCxnSpPr>
          <p:cNvPr id="16" name="Elbow Connector 35">
            <a:extLst>
              <a:ext uri="{FF2B5EF4-FFF2-40B4-BE49-F238E27FC236}">
                <a16:creationId xmlns:a16="http://schemas.microsoft.com/office/drawing/2014/main" id="{08C1C566-4B20-4F50-A412-AD5C8359D8D9}"/>
              </a:ext>
            </a:extLst>
          </p:cNvPr>
          <p:cNvCxnSpPr>
            <a:stCxn id="11" idx="2"/>
            <a:endCxn id="6" idx="0"/>
          </p:cNvCxnSpPr>
          <p:nvPr/>
        </p:nvCxnSpPr>
        <p:spPr>
          <a:xfrm rot="5400000">
            <a:off x="659607" y="3491707"/>
            <a:ext cx="485775" cy="223838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Elbow Connector 36">
            <a:extLst>
              <a:ext uri="{FF2B5EF4-FFF2-40B4-BE49-F238E27FC236}">
                <a16:creationId xmlns:a16="http://schemas.microsoft.com/office/drawing/2014/main" id="{A65B2303-4CCD-4079-8A42-DCB2B1315DDF}"/>
              </a:ext>
            </a:extLst>
          </p:cNvPr>
          <p:cNvCxnSpPr>
            <a:stCxn id="12" idx="2"/>
            <a:endCxn id="7" idx="0"/>
          </p:cNvCxnSpPr>
          <p:nvPr/>
        </p:nvCxnSpPr>
        <p:spPr>
          <a:xfrm rot="16200000" flipH="1">
            <a:off x="2376488" y="3063876"/>
            <a:ext cx="490538" cy="107473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37">
            <a:extLst>
              <a:ext uri="{FF2B5EF4-FFF2-40B4-BE49-F238E27FC236}">
                <a16:creationId xmlns:a16="http://schemas.microsoft.com/office/drawing/2014/main" id="{16D28EF7-9DA5-4051-BCE9-BF89EE6C40CE}"/>
              </a:ext>
            </a:extLst>
          </p:cNvPr>
          <p:cNvCxnSpPr>
            <a:stCxn id="13" idx="2"/>
            <a:endCxn id="8" idx="0"/>
          </p:cNvCxnSpPr>
          <p:nvPr/>
        </p:nvCxnSpPr>
        <p:spPr>
          <a:xfrm rot="16200000" flipH="1">
            <a:off x="3080545" y="3494882"/>
            <a:ext cx="504825" cy="20796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Elbow Connector 38">
            <a:extLst>
              <a:ext uri="{FF2B5EF4-FFF2-40B4-BE49-F238E27FC236}">
                <a16:creationId xmlns:a16="http://schemas.microsoft.com/office/drawing/2014/main" id="{7A916C26-239A-4389-B4B8-FA830168006D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 rot="16200000" flipH="1">
            <a:off x="4788893" y="2921199"/>
            <a:ext cx="501650" cy="135850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Elbow Connector 39">
            <a:extLst>
              <a:ext uri="{FF2B5EF4-FFF2-40B4-BE49-F238E27FC236}">
                <a16:creationId xmlns:a16="http://schemas.microsoft.com/office/drawing/2014/main" id="{33BDAE68-BC8A-40C0-9A96-E85E7239D55E}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16200000" flipH="1">
            <a:off x="5642175" y="3196630"/>
            <a:ext cx="503237" cy="80605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3BBEE75-0755-4FF9-9B1B-7B80375CEF1B}"/>
              </a:ext>
            </a:extLst>
          </p:cNvPr>
          <p:cNvSpPr/>
          <p:nvPr/>
        </p:nvSpPr>
        <p:spPr>
          <a:xfrm>
            <a:off x="9326562" y="3846514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41">
            <a:extLst>
              <a:ext uri="{FF2B5EF4-FFF2-40B4-BE49-F238E27FC236}">
                <a16:creationId xmlns:a16="http://schemas.microsoft.com/office/drawing/2014/main" id="{910E8021-CE36-4FA3-85FB-0418C6F5B21B}"/>
              </a:ext>
            </a:extLst>
          </p:cNvPr>
          <p:cNvSpPr/>
          <p:nvPr/>
        </p:nvSpPr>
        <p:spPr>
          <a:xfrm>
            <a:off x="8815389" y="2038350"/>
            <a:ext cx="731837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DOP</a:t>
            </a:r>
          </a:p>
          <a:p>
            <a:pPr algn="ctr" defTabSz="342900">
              <a:defRPr/>
            </a:pPr>
            <a:r>
              <a:rPr lang="en-US" sz="1500" b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Hu </a:t>
            </a:r>
          </a:p>
          <a:p>
            <a:pPr algn="ctr" defTabSz="342900">
              <a:defRPr/>
            </a:pPr>
            <a:r>
              <a:rPr lang="en-US" sz="1500" b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SP’16</a:t>
            </a:r>
          </a:p>
        </p:txBody>
      </p:sp>
      <p:cxnSp>
        <p:nvCxnSpPr>
          <p:cNvPr id="23" name="Elbow Connector 42">
            <a:extLst>
              <a:ext uri="{FF2B5EF4-FFF2-40B4-BE49-F238E27FC236}">
                <a16:creationId xmlns:a16="http://schemas.microsoft.com/office/drawing/2014/main" id="{5FBA24AB-BB3B-4F0E-BA8B-AC8417ED3BBE}"/>
              </a:ext>
            </a:extLst>
          </p:cNvPr>
          <p:cNvCxnSpPr>
            <a:stCxn id="22" idx="2"/>
            <a:endCxn id="21" idx="0"/>
          </p:cNvCxnSpPr>
          <p:nvPr/>
        </p:nvCxnSpPr>
        <p:spPr>
          <a:xfrm rot="16200000" flipH="1">
            <a:off x="9067006" y="3449639"/>
            <a:ext cx="511176" cy="28257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490F7F1A-1324-431E-A405-C4585232DC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1685925" y="6151563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de-DE" altLang="en-US">
                <a:solidFill>
                  <a:srgbClr val="FFFFFF"/>
                </a:solidFill>
                <a:latin typeface="Calibri" panose="020F0502020204030204" pitchFamily="34" charset="0"/>
              </a:rPr>
              <a:t>18.05.2017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B294DB8A-4A3D-43C0-B4A8-64C1D308B522}"/>
              </a:ext>
            </a:extLst>
          </p:cNvPr>
          <p:cNvSpPr txBox="1">
            <a:spLocks/>
          </p:cNvSpPr>
          <p:nvPr/>
        </p:nvSpPr>
        <p:spPr bwMode="auto">
          <a:xfrm>
            <a:off x="7515225" y="6151563"/>
            <a:ext cx="20574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3429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3429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0FD22287-7A36-4FFA-B8BD-01BCB89BA36A}" type="slidenum">
              <a:rPr lang="de-DE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/>
              <a:t>33</a:t>
            </a:fld>
            <a:endParaRPr lang="de-DE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8F905C-3F1F-4BD9-86A6-76E6D9F611B5}"/>
              </a:ext>
            </a:extLst>
          </p:cNvPr>
          <p:cNvSpPr/>
          <p:nvPr/>
        </p:nvSpPr>
        <p:spPr>
          <a:xfrm>
            <a:off x="8001000" y="3870325"/>
            <a:ext cx="274637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45">
            <a:extLst>
              <a:ext uri="{FF2B5EF4-FFF2-40B4-BE49-F238E27FC236}">
                <a16:creationId xmlns:a16="http://schemas.microsoft.com/office/drawing/2014/main" id="{613396B6-A2D1-4C05-80D2-E60659A6A369}"/>
              </a:ext>
            </a:extLst>
          </p:cNvPr>
          <p:cNvSpPr/>
          <p:nvPr/>
        </p:nvSpPr>
        <p:spPr>
          <a:xfrm>
            <a:off x="7043739" y="2051050"/>
            <a:ext cx="822325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JIT-ROP</a:t>
            </a:r>
            <a:b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</a:b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Snow </a:t>
            </a:r>
          </a:p>
          <a:p>
            <a:pPr algn="ctr" defTabSz="342900">
              <a:defRPr/>
            </a:pP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SP’13</a:t>
            </a:r>
          </a:p>
        </p:txBody>
      </p:sp>
      <p:cxnSp>
        <p:nvCxnSpPr>
          <p:cNvPr id="28" name="Elbow Connector 46">
            <a:extLst>
              <a:ext uri="{FF2B5EF4-FFF2-40B4-BE49-F238E27FC236}">
                <a16:creationId xmlns:a16="http://schemas.microsoft.com/office/drawing/2014/main" id="{A6DFB0E1-6145-426F-89CC-7435F35917B8}"/>
              </a:ext>
            </a:extLst>
          </p:cNvPr>
          <p:cNvCxnSpPr>
            <a:stCxn id="27" idx="2"/>
            <a:endCxn id="26" idx="0"/>
          </p:cNvCxnSpPr>
          <p:nvPr/>
        </p:nvCxnSpPr>
        <p:spPr>
          <a:xfrm rot="16200000" flipH="1">
            <a:off x="7535467" y="3267472"/>
            <a:ext cx="522287" cy="68341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31031A9-DC23-456D-B82B-0429E2F2A8A1}"/>
              </a:ext>
            </a:extLst>
          </p:cNvPr>
          <p:cNvSpPr/>
          <p:nvPr/>
        </p:nvSpPr>
        <p:spPr>
          <a:xfrm>
            <a:off x="8412163" y="3863975"/>
            <a:ext cx="274637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61">
            <a:extLst>
              <a:ext uri="{FF2B5EF4-FFF2-40B4-BE49-F238E27FC236}">
                <a16:creationId xmlns:a16="http://schemas.microsoft.com/office/drawing/2014/main" id="{48D060D2-C5C6-4AEA-96C7-CFD971219AD6}"/>
              </a:ext>
            </a:extLst>
          </p:cNvPr>
          <p:cNvSpPr/>
          <p:nvPr/>
        </p:nvSpPr>
        <p:spPr>
          <a:xfrm>
            <a:off x="7961313" y="2044700"/>
            <a:ext cx="76041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BROP</a:t>
            </a:r>
          </a:p>
          <a:p>
            <a:pPr algn="ctr" defTabSz="342900">
              <a:defRPr/>
            </a:pPr>
            <a:r>
              <a:rPr lang="en-US" sz="1500" b="1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Bittau</a:t>
            </a:r>
            <a:r>
              <a:rPr lang="en-US" sz="1500" b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 </a:t>
            </a:r>
          </a:p>
          <a:p>
            <a:pPr algn="ctr" defTabSz="342900">
              <a:defRPr/>
            </a:pPr>
            <a:r>
              <a:rPr lang="en-US" sz="1500" b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SP’14</a:t>
            </a:r>
          </a:p>
        </p:txBody>
      </p:sp>
      <p:cxnSp>
        <p:nvCxnSpPr>
          <p:cNvPr id="31" name="Elbow Connector 62">
            <a:extLst>
              <a:ext uri="{FF2B5EF4-FFF2-40B4-BE49-F238E27FC236}">
                <a16:creationId xmlns:a16="http://schemas.microsoft.com/office/drawing/2014/main" id="{5B01CAE8-D7BC-4D2E-B31B-9A81C09E9FEE}"/>
              </a:ext>
            </a:extLst>
          </p:cNvPr>
          <p:cNvCxnSpPr>
            <a:stCxn id="30" idx="2"/>
            <a:endCxn id="29" idx="0"/>
          </p:cNvCxnSpPr>
          <p:nvPr/>
        </p:nvCxnSpPr>
        <p:spPr>
          <a:xfrm rot="16200000" flipH="1">
            <a:off x="8184357" y="3498849"/>
            <a:ext cx="522287" cy="20796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A2F6C48-2DC4-4A35-8C6A-A69DD064D595}"/>
              </a:ext>
            </a:extLst>
          </p:cNvPr>
          <p:cNvSpPr/>
          <p:nvPr/>
        </p:nvSpPr>
        <p:spPr>
          <a:xfrm>
            <a:off x="3713163" y="3851275"/>
            <a:ext cx="273050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91">
            <a:extLst>
              <a:ext uri="{FF2B5EF4-FFF2-40B4-BE49-F238E27FC236}">
                <a16:creationId xmlns:a16="http://schemas.microsoft.com/office/drawing/2014/main" id="{4196312A-B387-4653-99A3-71845C4243D6}"/>
              </a:ext>
            </a:extLst>
          </p:cNvPr>
          <p:cNvSpPr/>
          <p:nvPr/>
        </p:nvSpPr>
        <p:spPr>
          <a:xfrm>
            <a:off x="569913" y="4929189"/>
            <a:ext cx="781050" cy="12969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Canary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Cowan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SEC’98</a:t>
            </a:r>
          </a:p>
        </p:txBody>
      </p:sp>
      <p:cxnSp>
        <p:nvCxnSpPr>
          <p:cNvPr id="34" name="Elbow Connector 92">
            <a:extLst>
              <a:ext uri="{FF2B5EF4-FFF2-40B4-BE49-F238E27FC236}">
                <a16:creationId xmlns:a16="http://schemas.microsoft.com/office/drawing/2014/main" id="{7052FC5D-8D24-4924-82B3-9942A77056EF}"/>
              </a:ext>
            </a:extLst>
          </p:cNvPr>
          <p:cNvCxnSpPr>
            <a:stCxn id="33" idx="0"/>
            <a:endCxn id="32" idx="4"/>
          </p:cNvCxnSpPr>
          <p:nvPr/>
        </p:nvCxnSpPr>
        <p:spPr>
          <a:xfrm rot="5400000" flipH="1" flipV="1">
            <a:off x="2003426" y="3082926"/>
            <a:ext cx="803275" cy="2889250"/>
          </a:xfrm>
          <a:prstGeom prst="bentConnector3">
            <a:avLst>
              <a:gd name="adj1" fmla="val 94335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ounded Rectangle 98">
            <a:extLst>
              <a:ext uri="{FF2B5EF4-FFF2-40B4-BE49-F238E27FC236}">
                <a16:creationId xmlns:a16="http://schemas.microsoft.com/office/drawing/2014/main" id="{C484D329-9D13-48CF-B1F5-E07986D7F95D}"/>
              </a:ext>
            </a:extLst>
          </p:cNvPr>
          <p:cNvSpPr/>
          <p:nvPr/>
        </p:nvSpPr>
        <p:spPr>
          <a:xfrm>
            <a:off x="3209925" y="4929189"/>
            <a:ext cx="750888" cy="129698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b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CFI</a:t>
            </a:r>
          </a:p>
          <a:p>
            <a:pPr algn="ctr" defTabSz="342900">
              <a:defRPr/>
            </a:pPr>
            <a:r>
              <a:rPr lang="en-US" sz="1200" b="1" i="1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Abadi</a:t>
            </a:r>
            <a:endParaRPr lang="en-US" sz="1200" b="1" i="1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2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200" b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CCS’05</a:t>
            </a:r>
          </a:p>
        </p:txBody>
      </p:sp>
      <p:cxnSp>
        <p:nvCxnSpPr>
          <p:cNvPr id="36" name="Elbow Connector 99">
            <a:extLst>
              <a:ext uri="{FF2B5EF4-FFF2-40B4-BE49-F238E27FC236}">
                <a16:creationId xmlns:a16="http://schemas.microsoft.com/office/drawing/2014/main" id="{12859112-0ED3-4FED-85CB-D8679B4A043C}"/>
              </a:ext>
            </a:extLst>
          </p:cNvPr>
          <p:cNvCxnSpPr>
            <a:stCxn id="35" idx="0"/>
            <a:endCxn id="9" idx="4"/>
          </p:cNvCxnSpPr>
          <p:nvPr/>
        </p:nvCxnSpPr>
        <p:spPr>
          <a:xfrm rot="5400000" flipH="1" flipV="1">
            <a:off x="4249738" y="3460751"/>
            <a:ext cx="803275" cy="2133600"/>
          </a:xfrm>
          <a:prstGeom prst="bentConnector3">
            <a:avLst>
              <a:gd name="adj1" fmla="val 77211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Rounded Rectangle 106">
            <a:extLst>
              <a:ext uri="{FF2B5EF4-FFF2-40B4-BE49-F238E27FC236}">
                <a16:creationId xmlns:a16="http://schemas.microsoft.com/office/drawing/2014/main" id="{778F881C-633A-491D-860A-B4BB2E8EAC4D}"/>
              </a:ext>
            </a:extLst>
          </p:cNvPr>
          <p:cNvSpPr/>
          <p:nvPr/>
        </p:nvSpPr>
        <p:spPr>
          <a:xfrm>
            <a:off x="5799139" y="4954589"/>
            <a:ext cx="942975" cy="12969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Forward-edge CFI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Tice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SEC’14</a:t>
            </a:r>
          </a:p>
        </p:txBody>
      </p:sp>
      <p:cxnSp>
        <p:nvCxnSpPr>
          <p:cNvPr id="38" name="Elbow Connector 107">
            <a:extLst>
              <a:ext uri="{FF2B5EF4-FFF2-40B4-BE49-F238E27FC236}">
                <a16:creationId xmlns:a16="http://schemas.microsoft.com/office/drawing/2014/main" id="{0B2F72E4-B84C-4C74-AC2E-14F325A6D5D8}"/>
              </a:ext>
            </a:extLst>
          </p:cNvPr>
          <p:cNvCxnSpPr>
            <a:stCxn id="37" idx="0"/>
            <a:endCxn id="29" idx="4"/>
          </p:cNvCxnSpPr>
          <p:nvPr/>
        </p:nvCxnSpPr>
        <p:spPr>
          <a:xfrm rot="5400000" flipH="1" flipV="1">
            <a:off x="7001272" y="3406380"/>
            <a:ext cx="817564" cy="2278855"/>
          </a:xfrm>
          <a:prstGeom prst="bentConnector3">
            <a:avLst>
              <a:gd name="adj1" fmla="val 57989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Rounded Rectangle 109">
            <a:extLst>
              <a:ext uri="{FF2B5EF4-FFF2-40B4-BE49-F238E27FC236}">
                <a16:creationId xmlns:a16="http://schemas.microsoft.com/office/drawing/2014/main" id="{8C5A12A7-4720-4691-BCBB-DB06BC0FBA8F}"/>
              </a:ext>
            </a:extLst>
          </p:cNvPr>
          <p:cNvSpPr/>
          <p:nvPr/>
        </p:nvSpPr>
        <p:spPr>
          <a:xfrm>
            <a:off x="8823325" y="4929189"/>
            <a:ext cx="738188" cy="12969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CET</a:t>
            </a:r>
          </a:p>
          <a:p>
            <a:pPr algn="ctr" defTabSz="342900">
              <a:defRPr/>
            </a:pP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INTEL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17</a:t>
            </a:r>
          </a:p>
        </p:txBody>
      </p:sp>
      <p:cxnSp>
        <p:nvCxnSpPr>
          <p:cNvPr id="40" name="Elbow Connector 110">
            <a:extLst>
              <a:ext uri="{FF2B5EF4-FFF2-40B4-BE49-F238E27FC236}">
                <a16:creationId xmlns:a16="http://schemas.microsoft.com/office/drawing/2014/main" id="{18D37225-53C5-4C15-8349-86DB630F32E7}"/>
              </a:ext>
            </a:extLst>
          </p:cNvPr>
          <p:cNvCxnSpPr>
            <a:cxnSpLocks/>
            <a:stCxn id="55" idx="0"/>
            <a:endCxn id="21" idx="4"/>
          </p:cNvCxnSpPr>
          <p:nvPr/>
        </p:nvCxnSpPr>
        <p:spPr>
          <a:xfrm rot="5400000" flipH="1" flipV="1">
            <a:off x="8480425" y="3945734"/>
            <a:ext cx="808038" cy="1158873"/>
          </a:xfrm>
          <a:prstGeom prst="bentConnector3">
            <a:avLst>
              <a:gd name="adj1" fmla="val 40906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7440793C-3022-4876-8D0F-FFD4C33960A1}"/>
              </a:ext>
            </a:extLst>
          </p:cNvPr>
          <p:cNvSpPr/>
          <p:nvPr/>
        </p:nvSpPr>
        <p:spPr>
          <a:xfrm>
            <a:off x="8870950" y="3863975"/>
            <a:ext cx="273050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ounded Rectangle 115">
            <a:extLst>
              <a:ext uri="{FF2B5EF4-FFF2-40B4-BE49-F238E27FC236}">
                <a16:creationId xmlns:a16="http://schemas.microsoft.com/office/drawing/2014/main" id="{D9137EC2-CB67-43ED-A547-464A65B4EA05}"/>
              </a:ext>
            </a:extLst>
          </p:cNvPr>
          <p:cNvSpPr/>
          <p:nvPr/>
        </p:nvSpPr>
        <p:spPr>
          <a:xfrm>
            <a:off x="6797676" y="4930775"/>
            <a:ext cx="993775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VS-CFG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Microsoft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2015</a:t>
            </a:r>
          </a:p>
        </p:txBody>
      </p:sp>
      <p:cxnSp>
        <p:nvCxnSpPr>
          <p:cNvPr id="43" name="Elbow Connector 116">
            <a:extLst>
              <a:ext uri="{FF2B5EF4-FFF2-40B4-BE49-F238E27FC236}">
                <a16:creationId xmlns:a16="http://schemas.microsoft.com/office/drawing/2014/main" id="{AA79C433-BBA5-45DC-85CB-6872A4640645}"/>
              </a:ext>
            </a:extLst>
          </p:cNvPr>
          <p:cNvCxnSpPr>
            <a:stCxn id="42" idx="0"/>
            <a:endCxn id="41" idx="4"/>
          </p:cNvCxnSpPr>
          <p:nvPr/>
        </p:nvCxnSpPr>
        <p:spPr>
          <a:xfrm rot="5400000" flipH="1" flipV="1">
            <a:off x="7754144" y="3677445"/>
            <a:ext cx="793750" cy="171291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836C409-AAB7-4DD6-8FC2-5A11421F8D99}"/>
              </a:ext>
            </a:extLst>
          </p:cNvPr>
          <p:cNvSpPr/>
          <p:nvPr/>
        </p:nvSpPr>
        <p:spPr>
          <a:xfrm>
            <a:off x="4564064" y="3843339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ounded Rectangle 120">
            <a:extLst>
              <a:ext uri="{FF2B5EF4-FFF2-40B4-BE49-F238E27FC236}">
                <a16:creationId xmlns:a16="http://schemas.microsoft.com/office/drawing/2014/main" id="{1076F710-66DC-4884-BA9E-C84F8AB7DFA7}"/>
              </a:ext>
            </a:extLst>
          </p:cNvPr>
          <p:cNvSpPr/>
          <p:nvPr/>
        </p:nvSpPr>
        <p:spPr>
          <a:xfrm>
            <a:off x="1376363" y="4921250"/>
            <a:ext cx="99695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DEP/NX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Linux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Microsoft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01-04</a:t>
            </a:r>
          </a:p>
        </p:txBody>
      </p:sp>
      <p:cxnSp>
        <p:nvCxnSpPr>
          <p:cNvPr id="46" name="Elbow Connector 121">
            <a:extLst>
              <a:ext uri="{FF2B5EF4-FFF2-40B4-BE49-F238E27FC236}">
                <a16:creationId xmlns:a16="http://schemas.microsoft.com/office/drawing/2014/main" id="{B318CDFD-545A-4754-9A73-72A563A3A27C}"/>
              </a:ext>
            </a:extLst>
          </p:cNvPr>
          <p:cNvCxnSpPr>
            <a:stCxn id="45" idx="0"/>
            <a:endCxn id="47" idx="4"/>
          </p:cNvCxnSpPr>
          <p:nvPr/>
        </p:nvCxnSpPr>
        <p:spPr>
          <a:xfrm rot="5400000" flipH="1" flipV="1">
            <a:off x="2682082" y="3323432"/>
            <a:ext cx="790575" cy="2405062"/>
          </a:xfrm>
          <a:prstGeom prst="bentConnector3">
            <a:avLst>
              <a:gd name="adj1" fmla="val 90017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37CD8434-FB9E-477C-94CA-8C49D1762B56}"/>
              </a:ext>
            </a:extLst>
          </p:cNvPr>
          <p:cNvSpPr/>
          <p:nvPr/>
        </p:nvSpPr>
        <p:spPr>
          <a:xfrm>
            <a:off x="4143375" y="3856039"/>
            <a:ext cx="274638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ounded Rectangle 130">
            <a:extLst>
              <a:ext uri="{FF2B5EF4-FFF2-40B4-BE49-F238E27FC236}">
                <a16:creationId xmlns:a16="http://schemas.microsoft.com/office/drawing/2014/main" id="{BEB9FC7D-F2BC-4885-B2D1-455446743564}"/>
              </a:ext>
            </a:extLst>
          </p:cNvPr>
          <p:cNvSpPr/>
          <p:nvPr/>
        </p:nvSpPr>
        <p:spPr>
          <a:xfrm>
            <a:off x="2460625" y="4943475"/>
            <a:ext cx="6604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ASLR</a:t>
            </a:r>
          </a:p>
          <a:p>
            <a:pPr algn="ctr" defTabSz="342900">
              <a:defRPr/>
            </a:pPr>
            <a:r>
              <a:rPr lang="en-US" sz="12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PAX</a:t>
            </a:r>
          </a:p>
          <a:p>
            <a:pPr algn="ctr" defTabSz="342900">
              <a:defRPr/>
            </a:pPr>
            <a:r>
              <a:rPr lang="en-US" sz="12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01-02</a:t>
            </a:r>
          </a:p>
        </p:txBody>
      </p:sp>
      <p:cxnSp>
        <p:nvCxnSpPr>
          <p:cNvPr id="49" name="Elbow Connector 131">
            <a:extLst>
              <a:ext uri="{FF2B5EF4-FFF2-40B4-BE49-F238E27FC236}">
                <a16:creationId xmlns:a16="http://schemas.microsoft.com/office/drawing/2014/main" id="{91C4C899-1FB2-4FC3-9A76-7A56088EE8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32958" y="3575844"/>
            <a:ext cx="825500" cy="1909763"/>
          </a:xfrm>
          <a:prstGeom prst="bentConnector3">
            <a:avLst>
              <a:gd name="adj1" fmla="val 83257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B2E1DAF-0494-4F1F-98EF-A69D2F572B5B}"/>
              </a:ext>
            </a:extLst>
          </p:cNvPr>
          <p:cNvSpPr/>
          <p:nvPr/>
        </p:nvSpPr>
        <p:spPr>
          <a:xfrm>
            <a:off x="7472364" y="3856039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ounded Rectangle 147">
            <a:extLst>
              <a:ext uri="{FF2B5EF4-FFF2-40B4-BE49-F238E27FC236}">
                <a16:creationId xmlns:a16="http://schemas.microsoft.com/office/drawing/2014/main" id="{55C61159-B9AC-4380-923E-2FCCA0F3CB24}"/>
              </a:ext>
            </a:extLst>
          </p:cNvPr>
          <p:cNvSpPr/>
          <p:nvPr/>
        </p:nvSpPr>
        <p:spPr>
          <a:xfrm>
            <a:off x="4038600" y="4943475"/>
            <a:ext cx="831850" cy="12954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STIR</a:t>
            </a:r>
          </a:p>
          <a:p>
            <a:pPr algn="ctr" defTabSz="342900">
              <a:defRPr/>
            </a:pPr>
            <a:r>
              <a:rPr lang="en-US" sz="1500" b="1" i="1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Wartel</a:t>
            </a: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 </a:t>
            </a:r>
          </a:p>
          <a:p>
            <a:pPr algn="ctr" defTabSz="342900">
              <a:defRPr/>
            </a:pP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CCS’12</a:t>
            </a:r>
          </a:p>
        </p:txBody>
      </p:sp>
      <p:cxnSp>
        <p:nvCxnSpPr>
          <p:cNvPr id="52" name="Elbow Connector 148">
            <a:extLst>
              <a:ext uri="{FF2B5EF4-FFF2-40B4-BE49-F238E27FC236}">
                <a16:creationId xmlns:a16="http://schemas.microsoft.com/office/drawing/2014/main" id="{06C56739-2FCA-4155-8418-71E68512794B}"/>
              </a:ext>
            </a:extLst>
          </p:cNvPr>
          <p:cNvCxnSpPr>
            <a:stCxn id="51" idx="0"/>
            <a:endCxn id="50" idx="4"/>
          </p:cNvCxnSpPr>
          <p:nvPr/>
        </p:nvCxnSpPr>
        <p:spPr>
          <a:xfrm rot="5400000" flipH="1" flipV="1">
            <a:off x="5625307" y="2959894"/>
            <a:ext cx="812800" cy="3154363"/>
          </a:xfrm>
          <a:prstGeom prst="bentConnector3">
            <a:avLst>
              <a:gd name="adj1" fmla="val 72032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B7CA8B01-FB89-45B9-9BDD-E557B8411D63}"/>
              </a:ext>
            </a:extLst>
          </p:cNvPr>
          <p:cNvSpPr/>
          <p:nvPr/>
        </p:nvSpPr>
        <p:spPr>
          <a:xfrm>
            <a:off x="9783762" y="3851275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Elbow Connector 167">
            <a:extLst>
              <a:ext uri="{FF2B5EF4-FFF2-40B4-BE49-F238E27FC236}">
                <a16:creationId xmlns:a16="http://schemas.microsoft.com/office/drawing/2014/main" id="{32F41D31-8B0F-4784-9E2A-F801BFE93436}"/>
              </a:ext>
            </a:extLst>
          </p:cNvPr>
          <p:cNvCxnSpPr>
            <a:stCxn id="39" idx="0"/>
            <a:endCxn id="53" idx="4"/>
          </p:cNvCxnSpPr>
          <p:nvPr/>
        </p:nvCxnSpPr>
        <p:spPr>
          <a:xfrm rot="5400000" flipH="1" flipV="1">
            <a:off x="9155112" y="4163220"/>
            <a:ext cx="803276" cy="728662"/>
          </a:xfrm>
          <a:prstGeom prst="bentConnector3">
            <a:avLst>
              <a:gd name="adj1" fmla="val 32722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Rounded Rectangle 169">
            <a:extLst>
              <a:ext uri="{FF2B5EF4-FFF2-40B4-BE49-F238E27FC236}">
                <a16:creationId xmlns:a16="http://schemas.microsoft.com/office/drawing/2014/main" id="{0490BA42-4CFA-465D-AE4C-5B9844E320BF}"/>
              </a:ext>
            </a:extLst>
          </p:cNvPr>
          <p:cNvSpPr/>
          <p:nvPr/>
        </p:nvSpPr>
        <p:spPr>
          <a:xfrm>
            <a:off x="7853364" y="4929189"/>
            <a:ext cx="903287" cy="129698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Runtime ASLR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Lu et al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NDSS’16</a:t>
            </a:r>
          </a:p>
        </p:txBody>
      </p:sp>
      <p:cxnSp>
        <p:nvCxnSpPr>
          <p:cNvPr id="56" name="Elbow Connector 186">
            <a:extLst>
              <a:ext uri="{FF2B5EF4-FFF2-40B4-BE49-F238E27FC236}">
                <a16:creationId xmlns:a16="http://schemas.microsoft.com/office/drawing/2014/main" id="{66B888FB-932B-494C-A7CD-5F9087B916F2}"/>
              </a:ext>
            </a:extLst>
          </p:cNvPr>
          <p:cNvCxnSpPr>
            <a:stCxn id="57" idx="0"/>
            <a:endCxn id="26" idx="4"/>
          </p:cNvCxnSpPr>
          <p:nvPr/>
        </p:nvCxnSpPr>
        <p:spPr>
          <a:xfrm rot="5400000" flipH="1" flipV="1">
            <a:off x="6342459" y="3136505"/>
            <a:ext cx="787401" cy="2804319"/>
          </a:xfrm>
          <a:prstGeom prst="bentConnector3">
            <a:avLst>
              <a:gd name="adj1" fmla="val 64516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Rounded Rectangle 187">
            <a:extLst>
              <a:ext uri="{FF2B5EF4-FFF2-40B4-BE49-F238E27FC236}">
                <a16:creationId xmlns:a16="http://schemas.microsoft.com/office/drawing/2014/main" id="{15934605-24D2-409A-B6B2-DEC90E84DDA7}"/>
              </a:ext>
            </a:extLst>
          </p:cNvPr>
          <p:cNvSpPr/>
          <p:nvPr/>
        </p:nvSpPr>
        <p:spPr>
          <a:xfrm>
            <a:off x="4918075" y="4932364"/>
            <a:ext cx="831850" cy="1330325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BinCFI</a:t>
            </a:r>
            <a:endParaRPr lang="en-US" sz="15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Zhang</a:t>
            </a:r>
          </a:p>
          <a:p>
            <a:pPr algn="ctr" defTabSz="342900">
              <a:defRPr/>
            </a:pPr>
            <a:r>
              <a:rPr lang="en-US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et al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SEC’13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9BAFBDD8-DD86-47E9-AC2B-0C63C0F22D14}"/>
              </a:ext>
            </a:extLst>
          </p:cNvPr>
          <p:cNvSpPr/>
          <p:nvPr/>
        </p:nvSpPr>
        <p:spPr>
          <a:xfrm rot="16200000">
            <a:off x="1516857" y="845344"/>
            <a:ext cx="277812" cy="2006600"/>
          </a:xfrm>
          <a:prstGeom prst="rightBrace">
            <a:avLst>
              <a:gd name="adj1" fmla="val 74218"/>
              <a:gd name="adj2" fmla="val 5125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70DF2C2D-ACDC-483B-95B5-0B134DAC9819}"/>
              </a:ext>
            </a:extLst>
          </p:cNvPr>
          <p:cNvSpPr/>
          <p:nvPr/>
        </p:nvSpPr>
        <p:spPr>
          <a:xfrm rot="16200000">
            <a:off x="7135815" y="-2486026"/>
            <a:ext cx="263524" cy="8629651"/>
          </a:xfrm>
          <a:prstGeom prst="rightBrace">
            <a:avLst>
              <a:gd name="adj1" fmla="val 74218"/>
              <a:gd name="adj2" fmla="val 5125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438552D-9DC7-4899-8D9F-C81C760BD57C}"/>
              </a:ext>
            </a:extLst>
          </p:cNvPr>
          <p:cNvSpPr/>
          <p:nvPr/>
        </p:nvSpPr>
        <p:spPr>
          <a:xfrm>
            <a:off x="7040562" y="3876675"/>
            <a:ext cx="274638" cy="27305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Rounded Rectangle 296">
            <a:extLst>
              <a:ext uri="{FF2B5EF4-FFF2-40B4-BE49-F238E27FC236}">
                <a16:creationId xmlns:a16="http://schemas.microsoft.com/office/drawing/2014/main" id="{005DA532-6095-4590-AC08-1E8E5257C748}"/>
              </a:ext>
            </a:extLst>
          </p:cNvPr>
          <p:cNvSpPr/>
          <p:nvPr/>
        </p:nvSpPr>
        <p:spPr>
          <a:xfrm>
            <a:off x="6072188" y="2044700"/>
            <a:ext cx="874712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500" dirty="0">
                <a:solidFill>
                  <a:schemeClr val="bg1"/>
                </a:solidFill>
                <a:latin typeface="Calibri" panose="020F0502020204030204" pitchFamily="34" charset="0"/>
              </a:rPr>
              <a:t>Q:ROP</a:t>
            </a:r>
            <a:br>
              <a:rPr lang="en-US" altLang="en-US" sz="1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000" b="1" i="1" dirty="0">
                <a:solidFill>
                  <a:schemeClr val="bg1"/>
                </a:solidFill>
              </a:rPr>
              <a:t>Schwartz</a:t>
            </a:r>
          </a:p>
          <a:p>
            <a:pPr algn="ctr">
              <a:defRPr/>
            </a:pPr>
            <a:r>
              <a:rPr lang="en-US" altLang="en-US" sz="1000" b="1" i="1" dirty="0">
                <a:solidFill>
                  <a:schemeClr val="bg1"/>
                </a:solidFill>
              </a:rPr>
              <a:t>et al </a:t>
            </a:r>
            <a:endParaRPr lang="en-US" altLang="en-US" sz="10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500" dirty="0">
                <a:solidFill>
                  <a:schemeClr val="bg1"/>
                </a:solidFill>
                <a:latin typeface="Calibri" panose="020F0502020204030204" pitchFamily="34" charset="0"/>
              </a:rPr>
              <a:t>SEC’11</a:t>
            </a:r>
          </a:p>
        </p:txBody>
      </p:sp>
      <p:cxnSp>
        <p:nvCxnSpPr>
          <p:cNvPr id="62" name="Elbow Connector 297">
            <a:extLst>
              <a:ext uri="{FF2B5EF4-FFF2-40B4-BE49-F238E27FC236}">
                <a16:creationId xmlns:a16="http://schemas.microsoft.com/office/drawing/2014/main" id="{73D4D916-C444-482B-8B3F-6AA940D1BD76}"/>
              </a:ext>
            </a:extLst>
          </p:cNvPr>
          <p:cNvCxnSpPr>
            <a:stCxn id="61" idx="2"/>
            <a:endCxn id="60" idx="0"/>
          </p:cNvCxnSpPr>
          <p:nvPr/>
        </p:nvCxnSpPr>
        <p:spPr>
          <a:xfrm rot="16200000" flipH="1">
            <a:off x="6576219" y="3275012"/>
            <a:ext cx="534987" cy="66833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Rounded Rectangle 109">
            <a:extLst>
              <a:ext uri="{FF2B5EF4-FFF2-40B4-BE49-F238E27FC236}">
                <a16:creationId xmlns:a16="http://schemas.microsoft.com/office/drawing/2014/main" id="{71AA0DC5-3D23-4E99-B8C9-B6130E0B145B}"/>
              </a:ext>
            </a:extLst>
          </p:cNvPr>
          <p:cNvSpPr/>
          <p:nvPr/>
        </p:nvSpPr>
        <p:spPr>
          <a:xfrm>
            <a:off x="9628187" y="4919663"/>
            <a:ext cx="738188" cy="12969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PAC</a:t>
            </a:r>
          </a:p>
          <a:p>
            <a:pPr algn="ctr" defTabSz="342900">
              <a:defRPr/>
            </a:pPr>
            <a:r>
              <a:rPr lang="en-US" altLang="zh-CN" sz="15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ARM</a:t>
            </a:r>
            <a:endParaRPr lang="en-US" sz="1500" b="1" i="1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6D5024-0AEE-4AAA-B45C-CD25AB01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6188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</a:rPr>
              <a:t>Code Injection Attacks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DD2F0F-98B8-486D-B808-25BF3A7DB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935" y="1225550"/>
            <a:ext cx="240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</a:rPr>
              <a:t>Code Reuse Attacks</a:t>
            </a:r>
          </a:p>
        </p:txBody>
      </p:sp>
      <p:cxnSp>
        <p:nvCxnSpPr>
          <p:cNvPr id="67" name="Elbow Connector 167">
            <a:extLst>
              <a:ext uri="{FF2B5EF4-FFF2-40B4-BE49-F238E27FC236}">
                <a16:creationId xmlns:a16="http://schemas.microsoft.com/office/drawing/2014/main" id="{F5E224A7-CACF-4BCB-A1B7-9A33F3DB98B8}"/>
              </a:ext>
            </a:extLst>
          </p:cNvPr>
          <p:cNvCxnSpPr>
            <a:cxnSpLocks/>
            <a:stCxn id="63" idx="0"/>
            <a:endCxn id="53" idx="4"/>
          </p:cNvCxnSpPr>
          <p:nvPr/>
        </p:nvCxnSpPr>
        <p:spPr>
          <a:xfrm rot="16200000" flipV="1">
            <a:off x="9562306" y="4484688"/>
            <a:ext cx="793750" cy="76200"/>
          </a:xfrm>
          <a:prstGeom prst="bentConnector3">
            <a:avLst>
              <a:gd name="adj1" fmla="val 31574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Rounded Rectangle 41">
            <a:extLst>
              <a:ext uri="{FF2B5EF4-FFF2-40B4-BE49-F238E27FC236}">
                <a16:creationId xmlns:a16="http://schemas.microsoft.com/office/drawing/2014/main" id="{03DB418E-6641-4F8A-A5E8-9EB7DF871653}"/>
              </a:ext>
            </a:extLst>
          </p:cNvPr>
          <p:cNvSpPr/>
          <p:nvPr/>
        </p:nvSpPr>
        <p:spPr>
          <a:xfrm>
            <a:off x="9612313" y="2052637"/>
            <a:ext cx="1012823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Address Oblivious Code Reuse</a:t>
            </a:r>
          </a:p>
          <a:p>
            <a:pPr algn="ctr" defTabSz="342900">
              <a:defRPr/>
            </a:pPr>
            <a:r>
              <a:rPr lang="en-US" sz="12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Rudd et al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NDSS’17</a:t>
            </a:r>
          </a:p>
        </p:txBody>
      </p:sp>
      <p:cxnSp>
        <p:nvCxnSpPr>
          <p:cNvPr id="71" name="Elbow Connector 167">
            <a:extLst>
              <a:ext uri="{FF2B5EF4-FFF2-40B4-BE49-F238E27FC236}">
                <a16:creationId xmlns:a16="http://schemas.microsoft.com/office/drawing/2014/main" id="{2AFB7A3B-A041-476A-9A80-32529A45F58D}"/>
              </a:ext>
            </a:extLst>
          </p:cNvPr>
          <p:cNvCxnSpPr>
            <a:cxnSpLocks/>
            <a:stCxn id="70" idx="2"/>
            <a:endCxn id="53" idx="0"/>
          </p:cNvCxnSpPr>
          <p:nvPr/>
        </p:nvCxnSpPr>
        <p:spPr>
          <a:xfrm rot="5400000">
            <a:off x="9769078" y="3501628"/>
            <a:ext cx="501650" cy="19764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Rounded Rectangle 41">
            <a:extLst>
              <a:ext uri="{FF2B5EF4-FFF2-40B4-BE49-F238E27FC236}">
                <a16:creationId xmlns:a16="http://schemas.microsoft.com/office/drawing/2014/main" id="{627FCEAA-FB25-49EB-9B05-7DCD079E003D}"/>
              </a:ext>
            </a:extLst>
          </p:cNvPr>
          <p:cNvSpPr/>
          <p:nvPr/>
        </p:nvSpPr>
        <p:spPr>
          <a:xfrm>
            <a:off x="10756900" y="2044700"/>
            <a:ext cx="901700" cy="129698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KEPLER</a:t>
            </a:r>
          </a:p>
          <a:p>
            <a:pPr algn="ctr" defTabSz="342900">
              <a:defRPr/>
            </a:pP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Wu et al</a:t>
            </a:r>
          </a:p>
          <a:p>
            <a:pPr algn="ctr" defTabSz="342900">
              <a:defRPr/>
            </a:pPr>
            <a:r>
              <a:rPr lang="en-US" sz="15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SEC’19</a:t>
            </a:r>
          </a:p>
        </p:txBody>
      </p:sp>
      <p:sp>
        <p:nvSpPr>
          <p:cNvPr id="76" name="Rounded Rectangle 169">
            <a:extLst>
              <a:ext uri="{FF2B5EF4-FFF2-40B4-BE49-F238E27FC236}">
                <a16:creationId xmlns:a16="http://schemas.microsoft.com/office/drawing/2014/main" id="{59C85B6E-2B83-4144-A0EF-53BC88B39F81}"/>
              </a:ext>
            </a:extLst>
          </p:cNvPr>
          <p:cNvSpPr/>
          <p:nvPr/>
        </p:nvSpPr>
        <p:spPr>
          <a:xfrm>
            <a:off x="10525580" y="4929188"/>
            <a:ext cx="980620" cy="129698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4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xMP</a:t>
            </a:r>
            <a:endParaRPr lang="en-US" sz="14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400" b="1" i="1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Proskurin</a:t>
            </a:r>
            <a:r>
              <a:rPr lang="en-US" sz="1400" b="1" i="1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 et al</a:t>
            </a:r>
          </a:p>
          <a:p>
            <a:pPr algn="ctr" defTabSz="3429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S&amp;P’20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9ABC3A1-3985-432D-8E44-298F315CF501}"/>
              </a:ext>
            </a:extLst>
          </p:cNvPr>
          <p:cNvSpPr/>
          <p:nvPr/>
        </p:nvSpPr>
        <p:spPr>
          <a:xfrm>
            <a:off x="10287794" y="3831431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390282A-B653-4E61-B81D-2EB0F713DF5D}"/>
              </a:ext>
            </a:extLst>
          </p:cNvPr>
          <p:cNvSpPr/>
          <p:nvPr/>
        </p:nvSpPr>
        <p:spPr>
          <a:xfrm>
            <a:off x="10850959" y="3831431"/>
            <a:ext cx="274638" cy="27463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0" name="Elbow Connector 167">
            <a:extLst>
              <a:ext uri="{FF2B5EF4-FFF2-40B4-BE49-F238E27FC236}">
                <a16:creationId xmlns:a16="http://schemas.microsoft.com/office/drawing/2014/main" id="{B58E9DFF-BD90-4F32-9E63-28A1EEFE85B7}"/>
              </a:ext>
            </a:extLst>
          </p:cNvPr>
          <p:cNvCxnSpPr>
            <a:cxnSpLocks/>
            <a:stCxn id="75" idx="2"/>
            <a:endCxn id="78" idx="0"/>
          </p:cNvCxnSpPr>
          <p:nvPr/>
        </p:nvCxnSpPr>
        <p:spPr>
          <a:xfrm rot="5400000">
            <a:off x="10571561" y="3195241"/>
            <a:ext cx="489743" cy="78263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Elbow Connector 167">
            <a:extLst>
              <a:ext uri="{FF2B5EF4-FFF2-40B4-BE49-F238E27FC236}">
                <a16:creationId xmlns:a16="http://schemas.microsoft.com/office/drawing/2014/main" id="{2999057C-2E0E-42FC-805D-575F3DE8B115}"/>
              </a:ext>
            </a:extLst>
          </p:cNvPr>
          <p:cNvCxnSpPr>
            <a:cxnSpLocks/>
            <a:stCxn id="76" idx="0"/>
            <a:endCxn id="79" idx="4"/>
          </p:cNvCxnSpPr>
          <p:nvPr/>
        </p:nvCxnSpPr>
        <p:spPr>
          <a:xfrm rot="16200000" flipV="1">
            <a:off x="10590525" y="4503823"/>
            <a:ext cx="823119" cy="2761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EEB9942-3314-4CAA-8D56-374228078CB4}"/>
              </a:ext>
            </a:extLst>
          </p:cNvPr>
          <p:cNvSpPr/>
          <p:nvPr/>
        </p:nvSpPr>
        <p:spPr>
          <a:xfrm>
            <a:off x="48021" y="3355974"/>
            <a:ext cx="12143979" cy="1254127"/>
          </a:xfrm>
          <a:prstGeom prst="rect">
            <a:avLst/>
          </a:prstGeom>
          <a:solidFill>
            <a:schemeClr val="bg1">
              <a:alpha val="89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We need memory safe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2845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/>
      <p:bldP spid="65" grpId="0"/>
      <p:bldP spid="70" grpId="0" animBg="1"/>
      <p:bldP spid="75" grpId="0" animBg="1"/>
      <p:bldP spid="76" grpId="0" animBg="1"/>
      <p:bldP spid="78" grpId="0" animBg="1"/>
      <p:bldP spid="79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A318-ADE3-439C-8F09-4FCA95D4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Programming Language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7A0B-7D8D-4DB1-A598-A8D9298B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C07980-AF7C-4FDE-A0D6-A32433465EF8}"/>
              </a:ext>
            </a:extLst>
          </p:cNvPr>
          <p:cNvCxnSpPr>
            <a:cxnSpLocks/>
          </p:cNvCxnSpPr>
          <p:nvPr/>
        </p:nvCxnSpPr>
        <p:spPr>
          <a:xfrm>
            <a:off x="228600" y="4098924"/>
            <a:ext cx="11734800" cy="0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3073B73-AA56-41B2-A9DC-1ECFBE798C77}"/>
              </a:ext>
            </a:extLst>
          </p:cNvPr>
          <p:cNvSpPr/>
          <p:nvPr/>
        </p:nvSpPr>
        <p:spPr>
          <a:xfrm>
            <a:off x="525666" y="396240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Elbow Connector 35">
            <a:extLst>
              <a:ext uri="{FF2B5EF4-FFF2-40B4-BE49-F238E27FC236}">
                <a16:creationId xmlns:a16="http://schemas.microsoft.com/office/drawing/2014/main" id="{FCF94D45-CA04-47E4-B87C-6458401FB57D}"/>
              </a:ext>
            </a:extLst>
          </p:cNvPr>
          <p:cNvCxnSpPr>
            <a:cxnSpLocks/>
            <a:stCxn id="19" idx="2"/>
            <a:endCxn id="17" idx="0"/>
          </p:cNvCxnSpPr>
          <p:nvPr/>
        </p:nvCxnSpPr>
        <p:spPr>
          <a:xfrm rot="16200000" flipH="1">
            <a:off x="403584" y="3702998"/>
            <a:ext cx="518801" cy="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1842E9EF-F082-4FD2-9C5B-4FDED2632E4A}"/>
              </a:ext>
            </a:extLst>
          </p:cNvPr>
          <p:cNvSpPr/>
          <p:nvPr/>
        </p:nvSpPr>
        <p:spPr>
          <a:xfrm>
            <a:off x="91684" y="1710048"/>
            <a:ext cx="114259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Plankalkül</a:t>
            </a:r>
            <a:endParaRPr lang="en-US" sz="16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1944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A7EFFB-D239-4856-9F32-F13B87A122FA}"/>
              </a:ext>
            </a:extLst>
          </p:cNvPr>
          <p:cNvSpPr/>
          <p:nvPr/>
        </p:nvSpPr>
        <p:spPr>
          <a:xfrm>
            <a:off x="1371600" y="3977481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Elbow Connector 35">
            <a:extLst>
              <a:ext uri="{FF2B5EF4-FFF2-40B4-BE49-F238E27FC236}">
                <a16:creationId xmlns:a16="http://schemas.microsoft.com/office/drawing/2014/main" id="{1C2C8DC2-1987-415A-850B-966A075C1AB8}"/>
              </a:ext>
            </a:extLst>
          </p:cNvPr>
          <p:cNvCxnSpPr>
            <a:cxnSpLocks/>
            <a:stCxn id="26" idx="0"/>
            <a:endCxn id="24" idx="4"/>
          </p:cNvCxnSpPr>
          <p:nvPr/>
        </p:nvCxnSpPr>
        <p:spPr>
          <a:xfrm rot="5400000" flipH="1" flipV="1">
            <a:off x="827586" y="4087516"/>
            <a:ext cx="516731" cy="84593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3446D490-AD39-4293-B56C-30092A2E244E}"/>
              </a:ext>
            </a:extLst>
          </p:cNvPr>
          <p:cNvSpPr/>
          <p:nvPr/>
        </p:nvSpPr>
        <p:spPr>
          <a:xfrm>
            <a:off x="91684" y="4768849"/>
            <a:ext cx="114259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Assembly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1949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37041B-49C1-453C-BE70-E43635D20F61}"/>
              </a:ext>
            </a:extLst>
          </p:cNvPr>
          <p:cNvSpPr/>
          <p:nvPr/>
        </p:nvSpPr>
        <p:spPr>
          <a:xfrm>
            <a:off x="1982540" y="3999329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Elbow Connector 35">
            <a:extLst>
              <a:ext uri="{FF2B5EF4-FFF2-40B4-BE49-F238E27FC236}">
                <a16:creationId xmlns:a16="http://schemas.microsoft.com/office/drawing/2014/main" id="{A14DC9CE-D79C-425E-84C1-1D1BA2A12633}"/>
              </a:ext>
            </a:extLst>
          </p:cNvPr>
          <p:cNvCxnSpPr>
            <a:cxnSpLocks/>
            <a:stCxn id="33" idx="2"/>
            <a:endCxn id="31" idx="0"/>
          </p:cNvCxnSpPr>
          <p:nvPr/>
        </p:nvCxnSpPr>
        <p:spPr>
          <a:xfrm rot="16200000" flipH="1">
            <a:off x="1685294" y="3564764"/>
            <a:ext cx="555730" cy="31339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3BFD7795-3634-4EB8-9D0C-F85A015C6CFF}"/>
              </a:ext>
            </a:extLst>
          </p:cNvPr>
          <p:cNvSpPr/>
          <p:nvPr/>
        </p:nvSpPr>
        <p:spPr>
          <a:xfrm>
            <a:off x="1338045" y="1710048"/>
            <a:ext cx="93683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Fortran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1957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053AC54-8BA0-4CC6-BAB8-EFE21F8683AA}"/>
              </a:ext>
            </a:extLst>
          </p:cNvPr>
          <p:cNvSpPr/>
          <p:nvPr/>
        </p:nvSpPr>
        <p:spPr>
          <a:xfrm>
            <a:off x="2564749" y="3982259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Elbow Connector 35">
            <a:extLst>
              <a:ext uri="{FF2B5EF4-FFF2-40B4-BE49-F238E27FC236}">
                <a16:creationId xmlns:a16="http://schemas.microsoft.com/office/drawing/2014/main" id="{99DA0E35-0CF9-4A95-BF00-077C15EBD3FE}"/>
              </a:ext>
            </a:extLst>
          </p:cNvPr>
          <p:cNvCxnSpPr>
            <a:cxnSpLocks/>
            <a:stCxn id="38" idx="0"/>
            <a:endCxn id="36" idx="4"/>
          </p:cNvCxnSpPr>
          <p:nvPr/>
        </p:nvCxnSpPr>
        <p:spPr>
          <a:xfrm rot="5400000" flipH="1" flipV="1">
            <a:off x="1944105" y="4004951"/>
            <a:ext cx="506018" cy="1009908"/>
          </a:xfrm>
          <a:prstGeom prst="bentConnector3">
            <a:avLst>
              <a:gd name="adj1" fmla="val 66941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A3F96BDE-8D75-45D1-AA0B-EF70DA68930F}"/>
              </a:ext>
            </a:extLst>
          </p:cNvPr>
          <p:cNvSpPr/>
          <p:nvPr/>
        </p:nvSpPr>
        <p:spPr>
          <a:xfrm>
            <a:off x="1338045" y="4762914"/>
            <a:ext cx="70823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Basic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1964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E7900B7-8A8B-45ED-9D74-3C7A6DF3DA11}"/>
              </a:ext>
            </a:extLst>
          </p:cNvPr>
          <p:cNvSpPr/>
          <p:nvPr/>
        </p:nvSpPr>
        <p:spPr>
          <a:xfrm>
            <a:off x="3090394" y="397748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Elbow Connector 35">
            <a:extLst>
              <a:ext uri="{FF2B5EF4-FFF2-40B4-BE49-F238E27FC236}">
                <a16:creationId xmlns:a16="http://schemas.microsoft.com/office/drawing/2014/main" id="{5A29083A-E3EE-4D5B-B545-76ACD62C2A38}"/>
              </a:ext>
            </a:extLst>
          </p:cNvPr>
          <p:cNvCxnSpPr>
            <a:cxnSpLocks/>
            <a:stCxn id="44" idx="2"/>
            <a:endCxn id="42" idx="0"/>
          </p:cNvCxnSpPr>
          <p:nvPr/>
        </p:nvCxnSpPr>
        <p:spPr>
          <a:xfrm rot="16200000" flipH="1">
            <a:off x="2775841" y="3525608"/>
            <a:ext cx="523082" cy="38066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Rounded Rectangle 30">
            <a:extLst>
              <a:ext uri="{FF2B5EF4-FFF2-40B4-BE49-F238E27FC236}">
                <a16:creationId xmlns:a16="http://schemas.microsoft.com/office/drawing/2014/main" id="{F3480FE7-FE5C-41A3-8D09-A68B58CAB845}"/>
              </a:ext>
            </a:extLst>
          </p:cNvPr>
          <p:cNvSpPr/>
          <p:nvPr/>
        </p:nvSpPr>
        <p:spPr>
          <a:xfrm>
            <a:off x="2398252" y="1720847"/>
            <a:ext cx="89760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PASCAL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1970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49215E4-ABBE-4972-B410-47D9A3532522}"/>
              </a:ext>
            </a:extLst>
          </p:cNvPr>
          <p:cNvSpPr/>
          <p:nvPr/>
        </p:nvSpPr>
        <p:spPr>
          <a:xfrm>
            <a:off x="3865457" y="3991925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Elbow Connector 35">
            <a:extLst>
              <a:ext uri="{FF2B5EF4-FFF2-40B4-BE49-F238E27FC236}">
                <a16:creationId xmlns:a16="http://schemas.microsoft.com/office/drawing/2014/main" id="{324F7E00-84A3-4E17-904B-D54C83286F65}"/>
              </a:ext>
            </a:extLst>
          </p:cNvPr>
          <p:cNvCxnSpPr>
            <a:cxnSpLocks/>
            <a:stCxn id="49" idx="0"/>
            <a:endCxn id="47" idx="4"/>
          </p:cNvCxnSpPr>
          <p:nvPr/>
        </p:nvCxnSpPr>
        <p:spPr>
          <a:xfrm rot="5400000" flipH="1" flipV="1">
            <a:off x="3028651" y="3789003"/>
            <a:ext cx="496566" cy="145168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E3E1355A-C473-4A19-8EC7-D3A1958370DB}"/>
              </a:ext>
            </a:extLst>
          </p:cNvPr>
          <p:cNvSpPr/>
          <p:nvPr/>
        </p:nvSpPr>
        <p:spPr>
          <a:xfrm>
            <a:off x="2193324" y="4763128"/>
            <a:ext cx="715535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altLang="zh-CN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1972</a:t>
            </a:r>
          </a:p>
        </p:txBody>
      </p:sp>
      <p:sp>
        <p:nvSpPr>
          <p:cNvPr id="52" name="Rounded Rectangle 30">
            <a:extLst>
              <a:ext uri="{FF2B5EF4-FFF2-40B4-BE49-F238E27FC236}">
                <a16:creationId xmlns:a16="http://schemas.microsoft.com/office/drawing/2014/main" id="{5B2A930B-8CC4-496E-BC6B-210017AA1FCB}"/>
              </a:ext>
            </a:extLst>
          </p:cNvPr>
          <p:cNvSpPr/>
          <p:nvPr/>
        </p:nvSpPr>
        <p:spPr>
          <a:xfrm>
            <a:off x="2960246" y="4768850"/>
            <a:ext cx="710601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SQL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1972</a:t>
            </a:r>
          </a:p>
        </p:txBody>
      </p:sp>
      <p:cxnSp>
        <p:nvCxnSpPr>
          <p:cNvPr id="55" name="Elbow Connector 35">
            <a:extLst>
              <a:ext uri="{FF2B5EF4-FFF2-40B4-BE49-F238E27FC236}">
                <a16:creationId xmlns:a16="http://schemas.microsoft.com/office/drawing/2014/main" id="{65150B49-005D-4584-B527-D614C721603D}"/>
              </a:ext>
            </a:extLst>
          </p:cNvPr>
          <p:cNvCxnSpPr>
            <a:cxnSpLocks/>
            <a:stCxn id="52" idx="0"/>
            <a:endCxn id="47" idx="4"/>
          </p:cNvCxnSpPr>
          <p:nvPr/>
        </p:nvCxnSpPr>
        <p:spPr>
          <a:xfrm rot="5400000" flipH="1" flipV="1">
            <a:off x="3408017" y="4174092"/>
            <a:ext cx="502288" cy="68722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1CE23296-99B6-45BF-B7BD-A4DDA2CA5CEC}"/>
              </a:ext>
            </a:extLst>
          </p:cNvPr>
          <p:cNvSpPr/>
          <p:nvPr/>
        </p:nvSpPr>
        <p:spPr>
          <a:xfrm>
            <a:off x="4488781" y="3980836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Rounded Rectangle 30">
            <a:extLst>
              <a:ext uri="{FF2B5EF4-FFF2-40B4-BE49-F238E27FC236}">
                <a16:creationId xmlns:a16="http://schemas.microsoft.com/office/drawing/2014/main" id="{0F9E6F95-9886-40B9-92FF-A37F7D79212C}"/>
              </a:ext>
            </a:extLst>
          </p:cNvPr>
          <p:cNvSpPr/>
          <p:nvPr/>
        </p:nvSpPr>
        <p:spPr>
          <a:xfrm>
            <a:off x="3505200" y="1710045"/>
            <a:ext cx="738269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C++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1983</a:t>
            </a:r>
          </a:p>
        </p:txBody>
      </p:sp>
      <p:cxnSp>
        <p:nvCxnSpPr>
          <p:cNvPr id="62" name="Elbow Connector 35">
            <a:extLst>
              <a:ext uri="{FF2B5EF4-FFF2-40B4-BE49-F238E27FC236}">
                <a16:creationId xmlns:a16="http://schemas.microsoft.com/office/drawing/2014/main" id="{484F1C92-9E55-4FFF-AF84-B179FF8C551D}"/>
              </a:ext>
            </a:extLst>
          </p:cNvPr>
          <p:cNvCxnSpPr>
            <a:cxnSpLocks/>
            <a:stCxn id="61" idx="2"/>
            <a:endCxn id="58" idx="0"/>
          </p:cNvCxnSpPr>
          <p:nvPr/>
        </p:nvCxnSpPr>
        <p:spPr>
          <a:xfrm rot="16200000" flipH="1">
            <a:off x="3981597" y="3336333"/>
            <a:ext cx="537240" cy="751765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Rounded Rectangle 30">
            <a:extLst>
              <a:ext uri="{FF2B5EF4-FFF2-40B4-BE49-F238E27FC236}">
                <a16:creationId xmlns:a16="http://schemas.microsoft.com/office/drawing/2014/main" id="{D240324B-7C34-4A82-819A-0E8C1937562A}"/>
              </a:ext>
            </a:extLst>
          </p:cNvPr>
          <p:cNvSpPr/>
          <p:nvPr/>
        </p:nvSpPr>
        <p:spPr>
          <a:xfrm>
            <a:off x="4397881" y="1709363"/>
            <a:ext cx="114239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Objective-C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1983</a:t>
            </a:r>
          </a:p>
        </p:txBody>
      </p:sp>
      <p:cxnSp>
        <p:nvCxnSpPr>
          <p:cNvPr id="67" name="Elbow Connector 35">
            <a:extLst>
              <a:ext uri="{FF2B5EF4-FFF2-40B4-BE49-F238E27FC236}">
                <a16:creationId xmlns:a16="http://schemas.microsoft.com/office/drawing/2014/main" id="{C4E1FE70-50A2-417E-9466-E2F204586037}"/>
              </a:ext>
            </a:extLst>
          </p:cNvPr>
          <p:cNvCxnSpPr>
            <a:cxnSpLocks/>
            <a:stCxn id="65" idx="2"/>
            <a:endCxn id="58" idx="0"/>
          </p:cNvCxnSpPr>
          <p:nvPr/>
        </p:nvCxnSpPr>
        <p:spPr>
          <a:xfrm rot="5400000">
            <a:off x="4528627" y="3540387"/>
            <a:ext cx="537922" cy="34297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06FF1947-3239-417A-9FE0-A2EE9DFC1313}"/>
              </a:ext>
            </a:extLst>
          </p:cNvPr>
          <p:cNvSpPr/>
          <p:nvPr/>
        </p:nvSpPr>
        <p:spPr>
          <a:xfrm>
            <a:off x="4974686" y="3980836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Rounded Rectangle 30">
            <a:extLst>
              <a:ext uri="{FF2B5EF4-FFF2-40B4-BE49-F238E27FC236}">
                <a16:creationId xmlns:a16="http://schemas.microsoft.com/office/drawing/2014/main" id="{0475AC05-84A4-4626-AECC-F3E87EEC5689}"/>
              </a:ext>
            </a:extLst>
          </p:cNvPr>
          <p:cNvSpPr/>
          <p:nvPr/>
        </p:nvSpPr>
        <p:spPr>
          <a:xfrm>
            <a:off x="3874217" y="4759325"/>
            <a:ext cx="710601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Perl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1987</a:t>
            </a:r>
          </a:p>
        </p:txBody>
      </p:sp>
      <p:cxnSp>
        <p:nvCxnSpPr>
          <p:cNvPr id="98" name="Elbow Connector 35">
            <a:extLst>
              <a:ext uri="{FF2B5EF4-FFF2-40B4-BE49-F238E27FC236}">
                <a16:creationId xmlns:a16="http://schemas.microsoft.com/office/drawing/2014/main" id="{6BAFBDAB-A54A-4A77-9D73-9229F5CF0EA3}"/>
              </a:ext>
            </a:extLst>
          </p:cNvPr>
          <p:cNvCxnSpPr>
            <a:cxnSpLocks/>
          </p:cNvCxnSpPr>
          <p:nvPr/>
        </p:nvCxnSpPr>
        <p:spPr>
          <a:xfrm rot="5400000">
            <a:off x="4418836" y="4066157"/>
            <a:ext cx="503852" cy="88248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50567D4A-8636-4474-9BF5-78D1A55A037B}"/>
              </a:ext>
            </a:extLst>
          </p:cNvPr>
          <p:cNvSpPr/>
          <p:nvPr/>
        </p:nvSpPr>
        <p:spPr>
          <a:xfrm>
            <a:off x="5476897" y="3980836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Rounded Rectangle 30">
            <a:extLst>
              <a:ext uri="{FF2B5EF4-FFF2-40B4-BE49-F238E27FC236}">
                <a16:creationId xmlns:a16="http://schemas.microsoft.com/office/drawing/2014/main" id="{C0E904EF-9FB3-4B12-8609-A19164E2DF2A}"/>
              </a:ext>
            </a:extLst>
          </p:cNvPr>
          <p:cNvSpPr/>
          <p:nvPr/>
        </p:nvSpPr>
        <p:spPr>
          <a:xfrm>
            <a:off x="4728043" y="4754250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Haskell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1990</a:t>
            </a:r>
          </a:p>
        </p:txBody>
      </p:sp>
      <p:cxnSp>
        <p:nvCxnSpPr>
          <p:cNvPr id="104" name="Elbow Connector 35">
            <a:extLst>
              <a:ext uri="{FF2B5EF4-FFF2-40B4-BE49-F238E27FC236}">
                <a16:creationId xmlns:a16="http://schemas.microsoft.com/office/drawing/2014/main" id="{22FBA476-FE7C-4F11-9CBA-662C7FA46643}"/>
              </a:ext>
            </a:extLst>
          </p:cNvPr>
          <p:cNvCxnSpPr>
            <a:cxnSpLocks/>
            <a:stCxn id="102" idx="4"/>
            <a:endCxn id="103" idx="0"/>
          </p:cNvCxnSpPr>
          <p:nvPr/>
        </p:nvCxnSpPr>
        <p:spPr>
          <a:xfrm rot="5400000">
            <a:off x="5142364" y="4282397"/>
            <a:ext cx="498777" cy="44492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B6F07B38-35DF-45C6-8CA7-CD462FF859FC}"/>
              </a:ext>
            </a:extLst>
          </p:cNvPr>
          <p:cNvSpPr/>
          <p:nvPr/>
        </p:nvSpPr>
        <p:spPr>
          <a:xfrm>
            <a:off x="5954689" y="3980836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0" name="Elbow Connector 35">
            <a:extLst>
              <a:ext uri="{FF2B5EF4-FFF2-40B4-BE49-F238E27FC236}">
                <a16:creationId xmlns:a16="http://schemas.microsoft.com/office/drawing/2014/main" id="{0579D30A-A281-4753-82D8-9558A1B8607D}"/>
              </a:ext>
            </a:extLst>
          </p:cNvPr>
          <p:cNvCxnSpPr>
            <a:cxnSpLocks/>
            <a:stCxn id="109" idx="0"/>
            <a:endCxn id="111" idx="2"/>
          </p:cNvCxnSpPr>
          <p:nvPr/>
        </p:nvCxnSpPr>
        <p:spPr>
          <a:xfrm rot="5400000" flipH="1" flipV="1">
            <a:off x="5821368" y="3709164"/>
            <a:ext cx="542312" cy="103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1" name="Rounded Rectangle 30">
            <a:extLst>
              <a:ext uri="{FF2B5EF4-FFF2-40B4-BE49-F238E27FC236}">
                <a16:creationId xmlns:a16="http://schemas.microsoft.com/office/drawing/2014/main" id="{A383D35F-3E85-4E2F-BCC1-E723725D60A2}"/>
              </a:ext>
            </a:extLst>
          </p:cNvPr>
          <p:cNvSpPr/>
          <p:nvPr/>
        </p:nvSpPr>
        <p:spPr>
          <a:xfrm>
            <a:off x="5651796" y="1704973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Python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1991</a:t>
            </a:r>
          </a:p>
        </p:txBody>
      </p:sp>
      <p:sp>
        <p:nvSpPr>
          <p:cNvPr id="120" name="Rounded Rectangle 30">
            <a:extLst>
              <a:ext uri="{FF2B5EF4-FFF2-40B4-BE49-F238E27FC236}">
                <a16:creationId xmlns:a16="http://schemas.microsoft.com/office/drawing/2014/main" id="{CCDE5065-E26E-4010-A571-17BCA36AA618}"/>
              </a:ext>
            </a:extLst>
          </p:cNvPr>
          <p:cNvSpPr/>
          <p:nvPr/>
        </p:nvSpPr>
        <p:spPr>
          <a:xfrm>
            <a:off x="6641397" y="1711690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Visual Basic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1991</a:t>
            </a:r>
          </a:p>
        </p:txBody>
      </p:sp>
      <p:cxnSp>
        <p:nvCxnSpPr>
          <p:cNvPr id="121" name="Elbow Connector 35">
            <a:extLst>
              <a:ext uri="{FF2B5EF4-FFF2-40B4-BE49-F238E27FC236}">
                <a16:creationId xmlns:a16="http://schemas.microsoft.com/office/drawing/2014/main" id="{597DFA7F-8D25-425A-8FEE-A0EB3B8DF6BD}"/>
              </a:ext>
            </a:extLst>
          </p:cNvPr>
          <p:cNvCxnSpPr>
            <a:cxnSpLocks/>
            <a:stCxn id="109" idx="0"/>
            <a:endCxn id="120" idx="2"/>
          </p:cNvCxnSpPr>
          <p:nvPr/>
        </p:nvCxnSpPr>
        <p:spPr>
          <a:xfrm rot="5400000" flipH="1" flipV="1">
            <a:off x="6319527" y="3217723"/>
            <a:ext cx="535595" cy="99063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785F514-01AC-4789-BC18-E9DCB63BFB77}"/>
              </a:ext>
            </a:extLst>
          </p:cNvPr>
          <p:cNvSpPr/>
          <p:nvPr/>
        </p:nvSpPr>
        <p:spPr>
          <a:xfrm>
            <a:off x="6432481" y="3991924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Rounded Rectangle 30">
            <a:extLst>
              <a:ext uri="{FF2B5EF4-FFF2-40B4-BE49-F238E27FC236}">
                <a16:creationId xmlns:a16="http://schemas.microsoft.com/office/drawing/2014/main" id="{47585B5C-703A-4A28-A293-0E034A7E26BC}"/>
              </a:ext>
            </a:extLst>
          </p:cNvPr>
          <p:cNvSpPr/>
          <p:nvPr/>
        </p:nvSpPr>
        <p:spPr>
          <a:xfrm>
            <a:off x="5775016" y="4754250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Ruby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1993</a:t>
            </a:r>
          </a:p>
        </p:txBody>
      </p:sp>
      <p:cxnSp>
        <p:nvCxnSpPr>
          <p:cNvPr id="127" name="Elbow Connector 35">
            <a:extLst>
              <a:ext uri="{FF2B5EF4-FFF2-40B4-BE49-F238E27FC236}">
                <a16:creationId xmlns:a16="http://schemas.microsoft.com/office/drawing/2014/main" id="{ED844A8C-B457-4486-9A15-2850CFC07BEB}"/>
              </a:ext>
            </a:extLst>
          </p:cNvPr>
          <p:cNvCxnSpPr>
            <a:cxnSpLocks/>
            <a:endCxn id="124" idx="4"/>
          </p:cNvCxnSpPr>
          <p:nvPr/>
        </p:nvCxnSpPr>
        <p:spPr>
          <a:xfrm rot="5400000" flipH="1" flipV="1">
            <a:off x="6119749" y="4326388"/>
            <a:ext cx="509878" cy="39022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DE2E3A0C-A04D-4A58-A225-D830D231820B}"/>
              </a:ext>
            </a:extLst>
          </p:cNvPr>
          <p:cNvSpPr/>
          <p:nvPr/>
        </p:nvSpPr>
        <p:spPr>
          <a:xfrm>
            <a:off x="7214939" y="396240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Rounded Rectangle 30">
            <a:extLst>
              <a:ext uri="{FF2B5EF4-FFF2-40B4-BE49-F238E27FC236}">
                <a16:creationId xmlns:a16="http://schemas.microsoft.com/office/drawing/2014/main" id="{4543BAC3-1B4F-4A99-AA87-4B7D7A04B923}"/>
              </a:ext>
            </a:extLst>
          </p:cNvPr>
          <p:cNvSpPr/>
          <p:nvPr/>
        </p:nvSpPr>
        <p:spPr>
          <a:xfrm>
            <a:off x="6763072" y="4754250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Java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1995</a:t>
            </a:r>
          </a:p>
        </p:txBody>
      </p:sp>
      <p:cxnSp>
        <p:nvCxnSpPr>
          <p:cNvPr id="134" name="Elbow Connector 35">
            <a:extLst>
              <a:ext uri="{FF2B5EF4-FFF2-40B4-BE49-F238E27FC236}">
                <a16:creationId xmlns:a16="http://schemas.microsoft.com/office/drawing/2014/main" id="{43ACCF60-81B3-4364-9A95-0B4A249F3692}"/>
              </a:ext>
            </a:extLst>
          </p:cNvPr>
          <p:cNvCxnSpPr>
            <a:cxnSpLocks/>
            <a:endCxn id="131" idx="4"/>
          </p:cNvCxnSpPr>
          <p:nvPr/>
        </p:nvCxnSpPr>
        <p:spPr>
          <a:xfrm rot="5400000" flipH="1" flipV="1">
            <a:off x="6990244" y="4414425"/>
            <a:ext cx="539402" cy="18462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8" name="Rounded Rectangle 30">
            <a:extLst>
              <a:ext uri="{FF2B5EF4-FFF2-40B4-BE49-F238E27FC236}">
                <a16:creationId xmlns:a16="http://schemas.microsoft.com/office/drawing/2014/main" id="{AB6A1841-66CE-4771-9336-A5CCF9198C5C}"/>
              </a:ext>
            </a:extLst>
          </p:cNvPr>
          <p:cNvSpPr/>
          <p:nvPr/>
        </p:nvSpPr>
        <p:spPr>
          <a:xfrm>
            <a:off x="7714444" y="4743451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PHP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1995</a:t>
            </a:r>
          </a:p>
        </p:txBody>
      </p:sp>
      <p:sp>
        <p:nvSpPr>
          <p:cNvPr id="139" name="Rounded Rectangle 30">
            <a:extLst>
              <a:ext uri="{FF2B5EF4-FFF2-40B4-BE49-F238E27FC236}">
                <a16:creationId xmlns:a16="http://schemas.microsoft.com/office/drawing/2014/main" id="{67463B1B-BC25-4DC2-AA31-879D8521819A}"/>
              </a:ext>
            </a:extLst>
          </p:cNvPr>
          <p:cNvSpPr/>
          <p:nvPr/>
        </p:nvSpPr>
        <p:spPr>
          <a:xfrm>
            <a:off x="8665816" y="4743450"/>
            <a:ext cx="1163984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Java</a:t>
            </a:r>
            <a:r>
              <a:rPr lang="en-US" altLang="zh-CN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Script</a:t>
            </a:r>
            <a:endParaRPr lang="en-US" sz="16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1995</a:t>
            </a:r>
          </a:p>
        </p:txBody>
      </p:sp>
      <p:cxnSp>
        <p:nvCxnSpPr>
          <p:cNvPr id="140" name="Elbow Connector 35">
            <a:extLst>
              <a:ext uri="{FF2B5EF4-FFF2-40B4-BE49-F238E27FC236}">
                <a16:creationId xmlns:a16="http://schemas.microsoft.com/office/drawing/2014/main" id="{AFCAE169-4F13-4EFB-B5AB-8EAC4D84F280}"/>
              </a:ext>
            </a:extLst>
          </p:cNvPr>
          <p:cNvCxnSpPr>
            <a:cxnSpLocks/>
            <a:stCxn id="138" idx="0"/>
            <a:endCxn id="131" idx="4"/>
          </p:cNvCxnSpPr>
          <p:nvPr/>
        </p:nvCxnSpPr>
        <p:spPr>
          <a:xfrm rot="16200000" flipV="1">
            <a:off x="7500766" y="4088529"/>
            <a:ext cx="506414" cy="80343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3" name="Elbow Connector 35">
            <a:extLst>
              <a:ext uri="{FF2B5EF4-FFF2-40B4-BE49-F238E27FC236}">
                <a16:creationId xmlns:a16="http://schemas.microsoft.com/office/drawing/2014/main" id="{E23EAD06-F9E4-4D38-A077-AC5246B99407}"/>
              </a:ext>
            </a:extLst>
          </p:cNvPr>
          <p:cNvCxnSpPr>
            <a:cxnSpLocks/>
            <a:stCxn id="139" idx="0"/>
            <a:endCxn id="131" idx="4"/>
          </p:cNvCxnSpPr>
          <p:nvPr/>
        </p:nvCxnSpPr>
        <p:spPr>
          <a:xfrm rot="16200000" flipV="1">
            <a:off x="8046827" y="3542469"/>
            <a:ext cx="506413" cy="189555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84D63871-441F-4BFB-AB54-8BEE85B41BC6}"/>
              </a:ext>
            </a:extLst>
          </p:cNvPr>
          <p:cNvSpPr/>
          <p:nvPr/>
        </p:nvSpPr>
        <p:spPr>
          <a:xfrm>
            <a:off x="7854810" y="3976842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Rounded Rectangle 30">
            <a:extLst>
              <a:ext uri="{FF2B5EF4-FFF2-40B4-BE49-F238E27FC236}">
                <a16:creationId xmlns:a16="http://schemas.microsoft.com/office/drawing/2014/main" id="{689C00DC-7289-489D-83EC-F1F1D6CC25E0}"/>
              </a:ext>
            </a:extLst>
          </p:cNvPr>
          <p:cNvSpPr/>
          <p:nvPr/>
        </p:nvSpPr>
        <p:spPr>
          <a:xfrm>
            <a:off x="7620000" y="1721099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C#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2000</a:t>
            </a:r>
          </a:p>
        </p:txBody>
      </p:sp>
      <p:cxnSp>
        <p:nvCxnSpPr>
          <p:cNvPr id="151" name="Elbow Connector 35">
            <a:extLst>
              <a:ext uri="{FF2B5EF4-FFF2-40B4-BE49-F238E27FC236}">
                <a16:creationId xmlns:a16="http://schemas.microsoft.com/office/drawing/2014/main" id="{E6BE7ACF-EDCB-455E-B615-02CAB9E2A63A}"/>
              </a:ext>
            </a:extLst>
          </p:cNvPr>
          <p:cNvCxnSpPr>
            <a:cxnSpLocks/>
            <a:stCxn id="148" idx="0"/>
            <a:endCxn id="149" idx="2"/>
          </p:cNvCxnSpPr>
          <p:nvPr/>
        </p:nvCxnSpPr>
        <p:spPr>
          <a:xfrm rot="5400000" flipH="1" flipV="1">
            <a:off x="7765590" y="3681189"/>
            <a:ext cx="522192" cy="69115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49560878-FD48-4D5C-AC67-7E9B8E08C7EB}"/>
              </a:ext>
            </a:extLst>
          </p:cNvPr>
          <p:cNvSpPr/>
          <p:nvPr/>
        </p:nvSpPr>
        <p:spPr>
          <a:xfrm>
            <a:off x="8601763" y="396240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Rounded Rectangle 30">
            <a:extLst>
              <a:ext uri="{FF2B5EF4-FFF2-40B4-BE49-F238E27FC236}">
                <a16:creationId xmlns:a16="http://schemas.microsoft.com/office/drawing/2014/main" id="{864ACA31-08B0-43F4-8EA3-B8851B47BFD9}"/>
              </a:ext>
            </a:extLst>
          </p:cNvPr>
          <p:cNvSpPr/>
          <p:nvPr/>
        </p:nvSpPr>
        <p:spPr>
          <a:xfrm>
            <a:off x="8609601" y="1711689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Scala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2003</a:t>
            </a:r>
          </a:p>
        </p:txBody>
      </p:sp>
      <p:cxnSp>
        <p:nvCxnSpPr>
          <p:cNvPr id="158" name="Elbow Connector 35">
            <a:extLst>
              <a:ext uri="{FF2B5EF4-FFF2-40B4-BE49-F238E27FC236}">
                <a16:creationId xmlns:a16="http://schemas.microsoft.com/office/drawing/2014/main" id="{BD8D1953-741B-4A82-9165-7026D3984483}"/>
              </a:ext>
            </a:extLst>
          </p:cNvPr>
          <p:cNvCxnSpPr>
            <a:cxnSpLocks/>
            <a:stCxn id="155" idx="0"/>
            <a:endCxn id="156" idx="2"/>
          </p:cNvCxnSpPr>
          <p:nvPr/>
        </p:nvCxnSpPr>
        <p:spPr>
          <a:xfrm rot="5400000" flipH="1" flipV="1">
            <a:off x="8636383" y="3547939"/>
            <a:ext cx="517160" cy="31176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2" name="Rounded Rectangle 30">
            <a:extLst>
              <a:ext uri="{FF2B5EF4-FFF2-40B4-BE49-F238E27FC236}">
                <a16:creationId xmlns:a16="http://schemas.microsoft.com/office/drawing/2014/main" id="{852C26BD-5EB1-423B-9783-90A8296A98DA}"/>
              </a:ext>
            </a:extLst>
          </p:cNvPr>
          <p:cNvSpPr/>
          <p:nvPr/>
        </p:nvSpPr>
        <p:spPr>
          <a:xfrm>
            <a:off x="9574519" y="1721099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Groovy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2003</a:t>
            </a:r>
          </a:p>
        </p:txBody>
      </p:sp>
      <p:cxnSp>
        <p:nvCxnSpPr>
          <p:cNvPr id="163" name="Elbow Connector 35">
            <a:extLst>
              <a:ext uri="{FF2B5EF4-FFF2-40B4-BE49-F238E27FC236}">
                <a16:creationId xmlns:a16="http://schemas.microsoft.com/office/drawing/2014/main" id="{83243720-DF04-47EC-93DE-F8D83C562A18}"/>
              </a:ext>
            </a:extLst>
          </p:cNvPr>
          <p:cNvCxnSpPr>
            <a:cxnSpLocks/>
            <a:stCxn id="155" idx="0"/>
            <a:endCxn id="162" idx="2"/>
          </p:cNvCxnSpPr>
          <p:nvPr/>
        </p:nvCxnSpPr>
        <p:spPr>
          <a:xfrm rot="5400000" flipH="1" flipV="1">
            <a:off x="9123547" y="3070185"/>
            <a:ext cx="507750" cy="127668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BD97499C-DDA0-4114-8111-F4E031B96FBD}"/>
              </a:ext>
            </a:extLst>
          </p:cNvPr>
          <p:cNvSpPr/>
          <p:nvPr/>
        </p:nvSpPr>
        <p:spPr>
          <a:xfrm>
            <a:off x="10087293" y="395964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Rounded Rectangle 30">
            <a:extLst>
              <a:ext uri="{FF2B5EF4-FFF2-40B4-BE49-F238E27FC236}">
                <a16:creationId xmlns:a16="http://schemas.microsoft.com/office/drawing/2014/main" id="{8E1C2B87-6456-46C7-A594-39F1A7C61DEF}"/>
              </a:ext>
            </a:extLst>
          </p:cNvPr>
          <p:cNvSpPr/>
          <p:nvPr/>
        </p:nvSpPr>
        <p:spPr>
          <a:xfrm>
            <a:off x="9898684" y="4739267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Go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2009</a:t>
            </a:r>
          </a:p>
        </p:txBody>
      </p:sp>
      <p:cxnSp>
        <p:nvCxnSpPr>
          <p:cNvPr id="172" name="Elbow Connector 35">
            <a:extLst>
              <a:ext uri="{FF2B5EF4-FFF2-40B4-BE49-F238E27FC236}">
                <a16:creationId xmlns:a16="http://schemas.microsoft.com/office/drawing/2014/main" id="{81161881-ED97-497B-A4A4-C930939B6687}"/>
              </a:ext>
            </a:extLst>
          </p:cNvPr>
          <p:cNvCxnSpPr>
            <a:cxnSpLocks/>
            <a:stCxn id="170" idx="0"/>
            <a:endCxn id="169" idx="4"/>
          </p:cNvCxnSpPr>
          <p:nvPr/>
        </p:nvCxnSpPr>
        <p:spPr>
          <a:xfrm rot="16200000" flipV="1">
            <a:off x="10029775" y="4429114"/>
            <a:ext cx="504990" cy="11531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5" name="Oval 174">
            <a:extLst>
              <a:ext uri="{FF2B5EF4-FFF2-40B4-BE49-F238E27FC236}">
                <a16:creationId xmlns:a16="http://schemas.microsoft.com/office/drawing/2014/main" id="{BA5402CA-1AE7-4476-8416-FAD1C92F752E}"/>
              </a:ext>
            </a:extLst>
          </p:cNvPr>
          <p:cNvSpPr/>
          <p:nvPr/>
        </p:nvSpPr>
        <p:spPr>
          <a:xfrm>
            <a:off x="11338478" y="398441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Rounded Rectangle 30">
            <a:extLst>
              <a:ext uri="{FF2B5EF4-FFF2-40B4-BE49-F238E27FC236}">
                <a16:creationId xmlns:a16="http://schemas.microsoft.com/office/drawing/2014/main" id="{329EFE01-903E-4840-B75F-4BA17BF896CE}"/>
              </a:ext>
            </a:extLst>
          </p:cNvPr>
          <p:cNvSpPr/>
          <p:nvPr/>
        </p:nvSpPr>
        <p:spPr>
          <a:xfrm>
            <a:off x="10875487" y="4739266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Swift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2014</a:t>
            </a:r>
          </a:p>
        </p:txBody>
      </p:sp>
      <p:cxnSp>
        <p:nvCxnSpPr>
          <p:cNvPr id="178" name="Elbow Connector 35">
            <a:extLst>
              <a:ext uri="{FF2B5EF4-FFF2-40B4-BE49-F238E27FC236}">
                <a16:creationId xmlns:a16="http://schemas.microsoft.com/office/drawing/2014/main" id="{AF8FA3AA-93C2-41E4-83BB-64327C8E73AD}"/>
              </a:ext>
            </a:extLst>
          </p:cNvPr>
          <p:cNvCxnSpPr>
            <a:cxnSpLocks/>
            <a:stCxn id="175" idx="4"/>
            <a:endCxn id="176" idx="0"/>
          </p:cNvCxnSpPr>
          <p:nvPr/>
        </p:nvCxnSpPr>
        <p:spPr>
          <a:xfrm rot="5400000">
            <a:off x="11156155" y="4419623"/>
            <a:ext cx="480219" cy="15906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4" name="Oval 183">
            <a:extLst>
              <a:ext uri="{FF2B5EF4-FFF2-40B4-BE49-F238E27FC236}">
                <a16:creationId xmlns:a16="http://schemas.microsoft.com/office/drawing/2014/main" id="{8E38DCFC-260C-4F41-91D1-DCE149E61A1C}"/>
              </a:ext>
            </a:extLst>
          </p:cNvPr>
          <p:cNvSpPr/>
          <p:nvPr/>
        </p:nvSpPr>
        <p:spPr>
          <a:xfrm>
            <a:off x="10850874" y="3974611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85" name="Elbow Connector 35">
            <a:extLst>
              <a:ext uri="{FF2B5EF4-FFF2-40B4-BE49-F238E27FC236}">
                <a16:creationId xmlns:a16="http://schemas.microsoft.com/office/drawing/2014/main" id="{C8CC21E6-AF48-43E0-B804-EEB0F1FBAC52}"/>
              </a:ext>
            </a:extLst>
          </p:cNvPr>
          <p:cNvCxnSpPr>
            <a:cxnSpLocks/>
            <a:stCxn id="186" idx="2"/>
            <a:endCxn id="184" idx="0"/>
          </p:cNvCxnSpPr>
          <p:nvPr/>
        </p:nvCxnSpPr>
        <p:spPr>
          <a:xfrm rot="5400000">
            <a:off x="10732412" y="3699378"/>
            <a:ext cx="531015" cy="1945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6" name="Rounded Rectangle 30">
            <a:extLst>
              <a:ext uri="{FF2B5EF4-FFF2-40B4-BE49-F238E27FC236}">
                <a16:creationId xmlns:a16="http://schemas.microsoft.com/office/drawing/2014/main" id="{6E2C60A7-1D36-4BC8-98CD-E8164778E49D}"/>
              </a:ext>
            </a:extLst>
          </p:cNvPr>
          <p:cNvSpPr/>
          <p:nvPr/>
        </p:nvSpPr>
        <p:spPr>
          <a:xfrm>
            <a:off x="10566400" y="1710045"/>
            <a:ext cx="88248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Rust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129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5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4" grpId="0" animBg="1"/>
      <p:bldP spid="26" grpId="0" animBg="1"/>
      <p:bldP spid="31" grpId="0" animBg="1"/>
      <p:bldP spid="33" grpId="0" animBg="1"/>
      <p:bldP spid="36" grpId="0" animBg="1"/>
      <p:bldP spid="38" grpId="0" animBg="1"/>
      <p:bldP spid="42" grpId="0" animBg="1"/>
      <p:bldP spid="44" grpId="0" animBg="1"/>
      <p:bldP spid="47" grpId="0" animBg="1"/>
      <p:bldP spid="49" grpId="0" animBg="1"/>
      <p:bldP spid="52" grpId="0" animBg="1"/>
      <p:bldP spid="58" grpId="0" animBg="1"/>
      <p:bldP spid="61" grpId="0" animBg="1"/>
      <p:bldP spid="65" grpId="0" animBg="1"/>
      <p:bldP spid="96" grpId="0" animBg="1"/>
      <p:bldP spid="97" grpId="0" animBg="1"/>
      <p:bldP spid="102" grpId="0" animBg="1"/>
      <p:bldP spid="103" grpId="0" animBg="1"/>
      <p:bldP spid="109" grpId="0" animBg="1"/>
      <p:bldP spid="111" grpId="0" animBg="1"/>
      <p:bldP spid="120" grpId="0" animBg="1"/>
      <p:bldP spid="124" grpId="0" animBg="1"/>
      <p:bldP spid="125" grpId="0" animBg="1"/>
      <p:bldP spid="131" grpId="0" animBg="1"/>
      <p:bldP spid="132" grpId="0" animBg="1"/>
      <p:bldP spid="138" grpId="0" animBg="1"/>
      <p:bldP spid="139" grpId="0" animBg="1"/>
      <p:bldP spid="148" grpId="0" animBg="1"/>
      <p:bldP spid="149" grpId="0" animBg="1"/>
      <p:bldP spid="155" grpId="0" animBg="1"/>
      <p:bldP spid="156" grpId="0" animBg="1"/>
      <p:bldP spid="162" grpId="0" animBg="1"/>
      <p:bldP spid="169" grpId="0" animBg="1"/>
      <p:bldP spid="170" grpId="0" animBg="1"/>
      <p:bldP spid="175" grpId="0" animBg="1"/>
      <p:bldP spid="176" grpId="0" animBg="1"/>
      <p:bldP spid="184" grpId="0" animBg="1"/>
      <p:bldP spid="1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E60E-472F-4AE6-9AC4-AC7963A0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Is the Most Loved Programming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8C27-E739-48D7-94B6-CA2B0148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11CA3-DA60-4487-AC88-D6A29636AAA0}"/>
              </a:ext>
            </a:extLst>
          </p:cNvPr>
          <p:cNvSpPr txBox="1"/>
          <p:nvPr/>
        </p:nvSpPr>
        <p:spPr>
          <a:xfrm>
            <a:off x="2971800" y="6362071"/>
            <a:ext cx="10096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https://thenewstack.io/rust-by-the-numbers-the-rust-programming-language-in-2021/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78BB64B-7DE5-40C6-86F5-B840431A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7713"/>
            <a:ext cx="6553200" cy="52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See the source image">
            <a:extLst>
              <a:ext uri="{FF2B5EF4-FFF2-40B4-BE49-F238E27FC236}">
                <a16:creationId xmlns:a16="http://schemas.microsoft.com/office/drawing/2014/main" id="{EC69F4C9-F16F-4116-BCFD-892958A8C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5151" r="51639" b="5856"/>
          <a:stretch/>
        </p:blipFill>
        <p:spPr bwMode="auto">
          <a:xfrm>
            <a:off x="1066800" y="2362200"/>
            <a:ext cx="1250425" cy="12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04AD86-C15A-471E-9468-06E22DD4B14E}"/>
              </a:ext>
            </a:extLst>
          </p:cNvPr>
          <p:cNvSpPr/>
          <p:nvPr/>
        </p:nvSpPr>
        <p:spPr>
          <a:xfrm>
            <a:off x="3886200" y="1143000"/>
            <a:ext cx="5181600" cy="388364"/>
          </a:xfrm>
          <a:prstGeom prst="rect">
            <a:avLst/>
          </a:prstGeom>
          <a:noFill/>
          <a:ln w="66675" cap="rnd" cmpd="sng">
            <a:solidFill>
              <a:srgbClr val="0000FF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E60E-472F-4AE6-9AC4-AC7963A0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Use Rust in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8C27-E739-48D7-94B6-CA2B0148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11CA3-DA60-4487-AC88-D6A29636AAA0}"/>
              </a:ext>
            </a:extLst>
          </p:cNvPr>
          <p:cNvSpPr txBox="1"/>
          <p:nvPr/>
        </p:nvSpPr>
        <p:spPr>
          <a:xfrm>
            <a:off x="4800600" y="6256791"/>
            <a:ext cx="50673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 https://serokell.io/blog/rust-companies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64A406-AA06-48E0-BA36-0D2BAF44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46" y="2888112"/>
            <a:ext cx="2943528" cy="294352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46DD9-1F3F-4D55-9345-D6D0A1980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2514600"/>
            <a:ext cx="18288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21B11-0A66-40DE-85BE-73B5DF7432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b="26476"/>
          <a:stretch/>
        </p:blipFill>
        <p:spPr>
          <a:xfrm>
            <a:off x="3205843" y="1550262"/>
            <a:ext cx="4460515" cy="1337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DE082-AB9F-4AA0-950E-4BC2C9F2D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376970"/>
            <a:ext cx="2695878" cy="1256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2C8FF4-F461-4665-892E-E72E7D1A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64577"/>
            <a:ext cx="2623367" cy="2623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1D4BFF-301E-4429-9C3D-1C4C2D26B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06" y="4536009"/>
            <a:ext cx="2894880" cy="11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9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7E6646-B5BC-431B-8232-7F617E061038}"/>
              </a:ext>
            </a:extLst>
          </p:cNvPr>
          <p:cNvGrpSpPr/>
          <p:nvPr/>
        </p:nvGrpSpPr>
        <p:grpSpPr>
          <a:xfrm>
            <a:off x="4882156" y="1968628"/>
            <a:ext cx="7391400" cy="4765858"/>
            <a:chOff x="4885174" y="1905000"/>
            <a:chExt cx="7391400" cy="4765858"/>
          </a:xfrm>
        </p:grpSpPr>
        <p:graphicFrame>
          <p:nvGraphicFramePr>
            <p:cNvPr id="47" name="Content Placeholder 1">
              <a:extLst>
                <a:ext uri="{FF2B5EF4-FFF2-40B4-BE49-F238E27FC236}">
                  <a16:creationId xmlns:a16="http://schemas.microsoft.com/office/drawing/2014/main" id="{99C82E20-4F89-4A34-BB1B-5855897B297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443461" y="1905000"/>
            <a:ext cx="6274827" cy="3687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B114BEC8-6110-452C-9880-4EB45134E748}"/>
                </a:ext>
              </a:extLst>
            </p:cNvPr>
            <p:cNvSpPr txBox="1">
              <a:spLocks/>
            </p:cNvSpPr>
            <p:nvPr/>
          </p:nvSpPr>
          <p:spPr>
            <a:xfrm>
              <a:off x="4885174" y="6205885"/>
              <a:ext cx="7391400" cy="464973"/>
            </a:xfrm>
            <a:prstGeom prst="rect">
              <a:avLst/>
            </a:prstGeom>
          </p:spPr>
          <p:txBody>
            <a:bodyPr vert="horz" lIns="457200" tIns="0" rIns="457200" bIns="182880" rtlCol="0" anchor="ctr" anchorCtr="1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3600" b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Sources:  https://www.sciencedirect.com/science/article/pii/S1000936118301948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4" name="Content Placeholder 1">
              <a:extLst>
                <a:ext uri="{FF2B5EF4-FFF2-40B4-BE49-F238E27FC236}">
                  <a16:creationId xmlns:a16="http://schemas.microsoft.com/office/drawing/2014/main" id="{201654BF-4E67-49DE-B16F-DA801B832E9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448617" y="1905000"/>
            <a:ext cx="6274827" cy="3687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D3D4A51D-D619-4982-A1A7-660ACEA12327}"/>
              </a:ext>
            </a:extLst>
          </p:cNvPr>
          <p:cNvSpPr txBox="1">
            <a:spLocks/>
          </p:cNvSpPr>
          <p:nvPr/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-50">
                <a:solidFill>
                  <a:schemeClr val="tx2"/>
                </a:solidFill>
                <a:latin typeface="+mj-lt"/>
                <a:ea typeface="Cambria" pitchFamily="18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CN" dirty="0"/>
              <a:t>Direction III: </a:t>
            </a:r>
            <a:r>
              <a:rPr lang="en-US" dirty="0"/>
              <a:t>Formal Verification</a:t>
            </a:r>
          </a:p>
        </p:txBody>
      </p:sp>
      <p:pic>
        <p:nvPicPr>
          <p:cNvPr id="21" name="Picture 20" descr="A picture containing airplane, transport, aircraft&#10;&#10;Description automatically generated">
            <a:extLst>
              <a:ext uri="{FF2B5EF4-FFF2-40B4-BE49-F238E27FC236}">
                <a16:creationId xmlns:a16="http://schemas.microsoft.com/office/drawing/2014/main" id="{3A704D3F-0154-41A7-A0C6-294A3D2464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4079421" cy="1526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045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6388-F0BC-487C-A155-9A7CE949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Direction III: </a:t>
            </a:r>
            <a:r>
              <a:rPr lang="en-US" dirty="0"/>
              <a:t>Formal Verification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87403-3A89-46BF-BDF2-8AAECF2B1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000">
            <a:off x="4924828" y="1977766"/>
            <a:ext cx="6461218" cy="198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58A780F-7BE1-4994-966E-D049EA2FA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906789" y="3176621"/>
            <a:ext cx="6718645" cy="209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icture containing airplane, transport, aircraft&#10;&#10;Description automatically generated">
            <a:extLst>
              <a:ext uri="{FF2B5EF4-FFF2-40B4-BE49-F238E27FC236}">
                <a16:creationId xmlns:a16="http://schemas.microsoft.com/office/drawing/2014/main" id="{31ABE60A-625E-46C4-82B6-73CE17C8E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4079421" cy="1526074"/>
          </a:xfrm>
          <a:prstGeom prst="rect">
            <a:avLst/>
          </a:prstGeom>
        </p:spPr>
      </p:pic>
      <p:pic>
        <p:nvPicPr>
          <p:cNvPr id="26" name="Picture 2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B17EA0-EC7F-42D5-8F4C-6319CCE7A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80000">
            <a:off x="4725711" y="4220151"/>
            <a:ext cx="6710269" cy="15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2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Direction III: </a:t>
            </a:r>
            <a:r>
              <a:rPr lang="en-US" dirty="0"/>
              <a:t>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67D-A704-4B7F-9A27-73F43E5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6837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F9E781-0E04-4032-AA3C-5F7D794E1C01}"/>
              </a:ext>
            </a:extLst>
          </p:cNvPr>
          <p:cNvSpPr txBox="1">
            <a:spLocks/>
          </p:cNvSpPr>
          <p:nvPr/>
        </p:nvSpPr>
        <p:spPr>
          <a:xfrm>
            <a:off x="124075" y="2240280"/>
            <a:ext cx="6384897" cy="438912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6F5C3F-13A1-4D32-A7E0-09709FF9F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5" t="26614" b="54599"/>
          <a:stretch/>
        </p:blipFill>
        <p:spPr>
          <a:xfrm>
            <a:off x="3265665" y="3031875"/>
            <a:ext cx="808596" cy="94664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C4F71-6DB9-4A18-B9C3-3997D27F696F}"/>
              </a:ext>
            </a:extLst>
          </p:cNvPr>
          <p:cNvGrpSpPr/>
          <p:nvPr/>
        </p:nvGrpSpPr>
        <p:grpSpPr>
          <a:xfrm>
            <a:off x="2378308" y="2169738"/>
            <a:ext cx="2602940" cy="2628271"/>
            <a:chOff x="3232752" y="683025"/>
            <a:chExt cx="4727243" cy="467930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41F5B8-B781-4922-9F48-8DD1EE12551D}"/>
                </a:ext>
              </a:extLst>
            </p:cNvPr>
            <p:cNvSpPr/>
            <p:nvPr/>
          </p:nvSpPr>
          <p:spPr>
            <a:xfrm rot="10151330">
              <a:off x="3561384" y="1079576"/>
              <a:ext cx="4038600" cy="388620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5E2EEDE-CAF6-4EAC-914F-F109C906918D}"/>
                </a:ext>
              </a:extLst>
            </p:cNvPr>
            <p:cNvSpPr/>
            <p:nvPr/>
          </p:nvSpPr>
          <p:spPr>
            <a:xfrm rot="11471330">
              <a:off x="4108906" y="1599230"/>
              <a:ext cx="2943686" cy="2843980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Flowchart: Off-page Connector 48">
              <a:extLst>
                <a:ext uri="{FF2B5EF4-FFF2-40B4-BE49-F238E27FC236}">
                  <a16:creationId xmlns:a16="http://schemas.microsoft.com/office/drawing/2014/main" id="{1CB7D649-0C54-4711-A090-C933066BA0E4}"/>
                </a:ext>
              </a:extLst>
            </p:cNvPr>
            <p:cNvSpPr/>
            <p:nvPr/>
          </p:nvSpPr>
          <p:spPr>
            <a:xfrm rot="11471330" flipV="1">
              <a:off x="5158809" y="424482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Flowchart: Off-page Connector 49">
              <a:extLst>
                <a:ext uri="{FF2B5EF4-FFF2-40B4-BE49-F238E27FC236}">
                  <a16:creationId xmlns:a16="http://schemas.microsoft.com/office/drawing/2014/main" id="{112ABD35-E815-41D5-97FA-C1D1B682D013}"/>
                </a:ext>
              </a:extLst>
            </p:cNvPr>
            <p:cNvSpPr/>
            <p:nvPr/>
          </p:nvSpPr>
          <p:spPr>
            <a:xfrm rot="671330" flipV="1">
              <a:off x="5878482" y="73994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Flowchart: Off-page Connector 50">
              <a:extLst>
                <a:ext uri="{FF2B5EF4-FFF2-40B4-BE49-F238E27FC236}">
                  <a16:creationId xmlns:a16="http://schemas.microsoft.com/office/drawing/2014/main" id="{6412E61D-F52A-4C03-BB73-510A27296020}"/>
                </a:ext>
              </a:extLst>
            </p:cNvPr>
            <p:cNvSpPr/>
            <p:nvPr/>
          </p:nvSpPr>
          <p:spPr>
            <a:xfrm rot="16871330" flipV="1">
              <a:off x="3742225" y="217806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" name="Flowchart: Off-page Connector 51">
              <a:extLst>
                <a:ext uri="{FF2B5EF4-FFF2-40B4-BE49-F238E27FC236}">
                  <a16:creationId xmlns:a16="http://schemas.microsoft.com/office/drawing/2014/main" id="{D2BF1321-E90A-4E05-B22A-76BFE6242AFC}"/>
                </a:ext>
              </a:extLst>
            </p:cNvPr>
            <p:cNvSpPr/>
            <p:nvPr/>
          </p:nvSpPr>
          <p:spPr>
            <a:xfrm rot="6071330" flipV="1">
              <a:off x="7255553" y="28730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Flowchart: Off-page Connector 52">
              <a:extLst>
                <a:ext uri="{FF2B5EF4-FFF2-40B4-BE49-F238E27FC236}">
                  <a16:creationId xmlns:a16="http://schemas.microsoft.com/office/drawing/2014/main" id="{534B0B49-7194-4BFE-BFE7-A9CDD3F49E24}"/>
                </a:ext>
              </a:extLst>
            </p:cNvPr>
            <p:cNvSpPr/>
            <p:nvPr/>
          </p:nvSpPr>
          <p:spPr>
            <a:xfrm rot="8771330" flipV="1">
              <a:off x="6552701" y="39869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4" name="Flowchart: Off-page Connector 53">
              <a:extLst>
                <a:ext uri="{FF2B5EF4-FFF2-40B4-BE49-F238E27FC236}">
                  <a16:creationId xmlns:a16="http://schemas.microsoft.com/office/drawing/2014/main" id="{8DF656A0-FF9B-461C-AC8B-B57DCE651B46}"/>
                </a:ext>
              </a:extLst>
            </p:cNvPr>
            <p:cNvSpPr/>
            <p:nvPr/>
          </p:nvSpPr>
          <p:spPr>
            <a:xfrm rot="19571330" flipV="1">
              <a:off x="4508031" y="9872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5" name="Flowchart: Off-page Connector 54">
              <a:extLst>
                <a:ext uri="{FF2B5EF4-FFF2-40B4-BE49-F238E27FC236}">
                  <a16:creationId xmlns:a16="http://schemas.microsoft.com/office/drawing/2014/main" id="{16868BA8-981A-48B0-A511-0F01FEA8BF0A}"/>
                </a:ext>
              </a:extLst>
            </p:cNvPr>
            <p:cNvSpPr/>
            <p:nvPr/>
          </p:nvSpPr>
          <p:spPr>
            <a:xfrm rot="14171330" flipV="1">
              <a:off x="4010244" y="34926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Flowchart: Off-page Connector 55">
              <a:extLst>
                <a:ext uri="{FF2B5EF4-FFF2-40B4-BE49-F238E27FC236}">
                  <a16:creationId xmlns:a16="http://schemas.microsoft.com/office/drawing/2014/main" id="{391B672E-9809-4B8D-8C06-B23592785556}"/>
                </a:ext>
              </a:extLst>
            </p:cNvPr>
            <p:cNvSpPr/>
            <p:nvPr/>
          </p:nvSpPr>
          <p:spPr>
            <a:xfrm rot="3371330" flipV="1">
              <a:off x="7017596" y="151097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7" name="Flowchart: Off-page Connector 56">
              <a:extLst>
                <a:ext uri="{FF2B5EF4-FFF2-40B4-BE49-F238E27FC236}">
                  <a16:creationId xmlns:a16="http://schemas.microsoft.com/office/drawing/2014/main" id="{78BE940B-69EB-4DC9-8A1D-E27465088ACB}"/>
                </a:ext>
              </a:extLst>
            </p:cNvPr>
            <p:cNvSpPr/>
            <p:nvPr/>
          </p:nvSpPr>
          <p:spPr>
            <a:xfrm rot="7451330" flipV="1">
              <a:off x="6957466" y="347630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8" name="Flowchart: Off-page Connector 57">
              <a:extLst>
                <a:ext uri="{FF2B5EF4-FFF2-40B4-BE49-F238E27FC236}">
                  <a16:creationId xmlns:a16="http://schemas.microsoft.com/office/drawing/2014/main" id="{4BC62AC5-08EC-4AE4-B2EA-FAC539CAFB05}"/>
                </a:ext>
              </a:extLst>
            </p:cNvPr>
            <p:cNvSpPr/>
            <p:nvPr/>
          </p:nvSpPr>
          <p:spPr>
            <a:xfrm rot="12851330" flipV="1">
              <a:off x="4505397" y="400794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9" name="Flowchart: Off-page Connector 58">
              <a:extLst>
                <a:ext uri="{FF2B5EF4-FFF2-40B4-BE49-F238E27FC236}">
                  <a16:creationId xmlns:a16="http://schemas.microsoft.com/office/drawing/2014/main" id="{33181BDD-107A-4758-86B1-E2FFD3C6EB2A}"/>
                </a:ext>
              </a:extLst>
            </p:cNvPr>
            <p:cNvSpPr/>
            <p:nvPr/>
          </p:nvSpPr>
          <p:spPr>
            <a:xfrm rot="18251330" flipV="1">
              <a:off x="4053005" y="1497312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0" name="Flowchart: Off-page Connector 59">
              <a:extLst>
                <a:ext uri="{FF2B5EF4-FFF2-40B4-BE49-F238E27FC236}">
                  <a16:creationId xmlns:a16="http://schemas.microsoft.com/office/drawing/2014/main" id="{819E408C-AC4C-42C4-867E-4760CF1BA2D0}"/>
                </a:ext>
              </a:extLst>
            </p:cNvPr>
            <p:cNvSpPr/>
            <p:nvPr/>
          </p:nvSpPr>
          <p:spPr>
            <a:xfrm rot="2051330" flipV="1">
              <a:off x="6555335" y="97878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1" name="Flowchart: Off-page Connector 60">
              <a:extLst>
                <a:ext uri="{FF2B5EF4-FFF2-40B4-BE49-F238E27FC236}">
                  <a16:creationId xmlns:a16="http://schemas.microsoft.com/office/drawing/2014/main" id="{0CE93605-D0AE-417A-9E73-72F77FC81BEC}"/>
                </a:ext>
              </a:extLst>
            </p:cNvPr>
            <p:cNvSpPr/>
            <p:nvPr/>
          </p:nvSpPr>
          <p:spPr>
            <a:xfrm rot="4751330" flipV="1">
              <a:off x="7322257" y="21511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2" name="Flowchart: Off-page Connector 61">
              <a:extLst>
                <a:ext uri="{FF2B5EF4-FFF2-40B4-BE49-F238E27FC236}">
                  <a16:creationId xmlns:a16="http://schemas.microsoft.com/office/drawing/2014/main" id="{DEA05D5E-1FB6-44F2-892B-89DDBC004A3A}"/>
                </a:ext>
              </a:extLst>
            </p:cNvPr>
            <p:cNvSpPr/>
            <p:nvPr/>
          </p:nvSpPr>
          <p:spPr>
            <a:xfrm rot="10151330" flipV="1">
              <a:off x="5861858" y="426456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3" name="Flowchart: Off-page Connector 62">
              <a:extLst>
                <a:ext uri="{FF2B5EF4-FFF2-40B4-BE49-F238E27FC236}">
                  <a16:creationId xmlns:a16="http://schemas.microsoft.com/office/drawing/2014/main" id="{140133FC-4DC0-41A4-ABB7-A34E45AE1F52}"/>
                </a:ext>
              </a:extLst>
            </p:cNvPr>
            <p:cNvSpPr/>
            <p:nvPr/>
          </p:nvSpPr>
          <p:spPr>
            <a:xfrm rot="15551330" flipV="1">
              <a:off x="3734562" y="282582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Flowchart: Off-page Connector 63">
              <a:extLst>
                <a:ext uri="{FF2B5EF4-FFF2-40B4-BE49-F238E27FC236}">
                  <a16:creationId xmlns:a16="http://schemas.microsoft.com/office/drawing/2014/main" id="{B5B2AB7B-7D4B-4749-A355-7F957078F346}"/>
                </a:ext>
              </a:extLst>
            </p:cNvPr>
            <p:cNvSpPr/>
            <p:nvPr/>
          </p:nvSpPr>
          <p:spPr>
            <a:xfrm rot="20951330" flipV="1">
              <a:off x="5164456" y="7420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Flowchart: Off-page Connector 64">
              <a:extLst>
                <a:ext uri="{FF2B5EF4-FFF2-40B4-BE49-F238E27FC236}">
                  <a16:creationId xmlns:a16="http://schemas.microsoft.com/office/drawing/2014/main" id="{FB19ABFE-7734-49AB-A7D0-18DB48AE65E1}"/>
                </a:ext>
              </a:extLst>
            </p:cNvPr>
            <p:cNvSpPr/>
            <p:nvPr/>
          </p:nvSpPr>
          <p:spPr>
            <a:xfrm rot="14891330" flipV="1">
              <a:off x="3818540" y="3166301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6" name="Flowchart: Off-page Connector 65">
              <a:extLst>
                <a:ext uri="{FF2B5EF4-FFF2-40B4-BE49-F238E27FC236}">
                  <a16:creationId xmlns:a16="http://schemas.microsoft.com/office/drawing/2014/main" id="{193072A1-DB27-4F9F-A4BB-F4BEC683C8A3}"/>
                </a:ext>
              </a:extLst>
            </p:cNvPr>
            <p:cNvSpPr/>
            <p:nvPr/>
          </p:nvSpPr>
          <p:spPr>
            <a:xfrm rot="4091330" flipV="1">
              <a:off x="7224783" y="17985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Flowchart: Off-page Connector 66">
              <a:extLst>
                <a:ext uri="{FF2B5EF4-FFF2-40B4-BE49-F238E27FC236}">
                  <a16:creationId xmlns:a16="http://schemas.microsoft.com/office/drawing/2014/main" id="{EFEABF3B-AB4B-46DB-956B-F849B995AAA4}"/>
                </a:ext>
              </a:extLst>
            </p:cNvPr>
            <p:cNvSpPr/>
            <p:nvPr/>
          </p:nvSpPr>
          <p:spPr>
            <a:xfrm rot="9491330" flipV="1">
              <a:off x="6225111" y="415416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Flowchart: Off-page Connector 67">
              <a:extLst>
                <a:ext uri="{FF2B5EF4-FFF2-40B4-BE49-F238E27FC236}">
                  <a16:creationId xmlns:a16="http://schemas.microsoft.com/office/drawing/2014/main" id="{F919812B-5BDD-4A28-A854-163C58F4F9BE}"/>
                </a:ext>
              </a:extLst>
            </p:cNvPr>
            <p:cNvSpPr/>
            <p:nvPr/>
          </p:nvSpPr>
          <p:spPr>
            <a:xfrm rot="20291330" flipV="1">
              <a:off x="4840126" y="82758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9" name="Flowchart: Off-page Connector 68">
              <a:extLst>
                <a:ext uri="{FF2B5EF4-FFF2-40B4-BE49-F238E27FC236}">
                  <a16:creationId xmlns:a16="http://schemas.microsoft.com/office/drawing/2014/main" id="{688B93EE-3F5A-4CAE-9AF0-AEB2C51EB24F}"/>
                </a:ext>
              </a:extLst>
            </p:cNvPr>
            <p:cNvSpPr/>
            <p:nvPr/>
          </p:nvSpPr>
          <p:spPr>
            <a:xfrm rot="2771330" flipV="1">
              <a:off x="6849436" y="1207186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0" name="Flowchart: Off-page Connector 69">
              <a:extLst>
                <a:ext uri="{FF2B5EF4-FFF2-40B4-BE49-F238E27FC236}">
                  <a16:creationId xmlns:a16="http://schemas.microsoft.com/office/drawing/2014/main" id="{5AA0B600-21CA-4E36-8406-453A90075037}"/>
                </a:ext>
              </a:extLst>
            </p:cNvPr>
            <p:cNvSpPr/>
            <p:nvPr/>
          </p:nvSpPr>
          <p:spPr>
            <a:xfrm rot="13571330" flipV="1">
              <a:off x="4221010" y="377913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1" name="Flowchart: Off-page Connector 70">
              <a:extLst>
                <a:ext uri="{FF2B5EF4-FFF2-40B4-BE49-F238E27FC236}">
                  <a16:creationId xmlns:a16="http://schemas.microsoft.com/office/drawing/2014/main" id="{327819AD-8F22-405E-A993-675C7D115C26}"/>
                </a:ext>
              </a:extLst>
            </p:cNvPr>
            <p:cNvSpPr/>
            <p:nvPr/>
          </p:nvSpPr>
          <p:spPr>
            <a:xfrm rot="8171330" flipV="1">
              <a:off x="6764655" y="3756529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Flowchart: Off-page Connector 71">
              <a:extLst>
                <a:ext uri="{FF2B5EF4-FFF2-40B4-BE49-F238E27FC236}">
                  <a16:creationId xmlns:a16="http://schemas.microsoft.com/office/drawing/2014/main" id="{DF1FB863-ECB8-4BE1-B1B0-8D14A87B5745}"/>
                </a:ext>
              </a:extLst>
            </p:cNvPr>
            <p:cNvSpPr/>
            <p:nvPr/>
          </p:nvSpPr>
          <p:spPr>
            <a:xfrm rot="18971330" flipV="1">
              <a:off x="4252965" y="1210934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Flowchart: Off-page Connector 72">
              <a:extLst>
                <a:ext uri="{FF2B5EF4-FFF2-40B4-BE49-F238E27FC236}">
                  <a16:creationId xmlns:a16="http://schemas.microsoft.com/office/drawing/2014/main" id="{9C828987-A5EC-442D-9E2F-B4656205877E}"/>
                </a:ext>
              </a:extLst>
            </p:cNvPr>
            <p:cNvSpPr/>
            <p:nvPr/>
          </p:nvSpPr>
          <p:spPr>
            <a:xfrm rot="1399591" flipV="1">
              <a:off x="6225111" y="83115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Flowchart: Off-page Connector 73">
              <a:extLst>
                <a:ext uri="{FF2B5EF4-FFF2-40B4-BE49-F238E27FC236}">
                  <a16:creationId xmlns:a16="http://schemas.microsoft.com/office/drawing/2014/main" id="{9FA13CD0-BE56-46A7-9A8B-E79F7C9FFB33}"/>
                </a:ext>
              </a:extLst>
            </p:cNvPr>
            <p:cNvSpPr/>
            <p:nvPr/>
          </p:nvSpPr>
          <p:spPr>
            <a:xfrm rot="12199591" flipV="1">
              <a:off x="4790894" y="417264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Flowchart: Off-page Connector 74">
              <a:extLst>
                <a:ext uri="{FF2B5EF4-FFF2-40B4-BE49-F238E27FC236}">
                  <a16:creationId xmlns:a16="http://schemas.microsoft.com/office/drawing/2014/main" id="{17BAD897-48B9-4031-A00E-4249F7D2206B}"/>
                </a:ext>
              </a:extLst>
            </p:cNvPr>
            <p:cNvSpPr/>
            <p:nvPr/>
          </p:nvSpPr>
          <p:spPr>
            <a:xfrm rot="6799591" flipV="1">
              <a:off x="7142500" y="3193120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Flowchart: Off-page Connector 75">
              <a:extLst>
                <a:ext uri="{FF2B5EF4-FFF2-40B4-BE49-F238E27FC236}">
                  <a16:creationId xmlns:a16="http://schemas.microsoft.com/office/drawing/2014/main" id="{EEAC8615-7615-4A28-B47B-781AE60D0171}"/>
                </a:ext>
              </a:extLst>
            </p:cNvPr>
            <p:cNvSpPr/>
            <p:nvPr/>
          </p:nvSpPr>
          <p:spPr>
            <a:xfrm rot="17599591" flipV="1">
              <a:off x="3873894" y="1800368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Flowchart: Off-page Connector 76">
              <a:extLst>
                <a:ext uri="{FF2B5EF4-FFF2-40B4-BE49-F238E27FC236}">
                  <a16:creationId xmlns:a16="http://schemas.microsoft.com/office/drawing/2014/main" id="{CF2E769F-BEA4-47CC-AA61-B7430112C9D3}"/>
                </a:ext>
              </a:extLst>
            </p:cNvPr>
            <p:cNvSpPr/>
            <p:nvPr/>
          </p:nvSpPr>
          <p:spPr>
            <a:xfrm flipV="1">
              <a:off x="5505083" y="683025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Flowchart: Off-page Connector 77">
              <a:extLst>
                <a:ext uri="{FF2B5EF4-FFF2-40B4-BE49-F238E27FC236}">
                  <a16:creationId xmlns:a16="http://schemas.microsoft.com/office/drawing/2014/main" id="{EE906BE0-4E7F-4E40-94A4-7C967FF6AAE7}"/>
                </a:ext>
              </a:extLst>
            </p:cNvPr>
            <p:cNvSpPr/>
            <p:nvPr/>
          </p:nvSpPr>
          <p:spPr>
            <a:xfrm rot="10800000" flipV="1">
              <a:off x="5500163" y="4295527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Flowchart: Off-page Connector 78">
              <a:extLst>
                <a:ext uri="{FF2B5EF4-FFF2-40B4-BE49-F238E27FC236}">
                  <a16:creationId xmlns:a16="http://schemas.microsoft.com/office/drawing/2014/main" id="{C37D619A-4FD5-45BB-A330-D2F106F63A45}"/>
                </a:ext>
              </a:extLst>
            </p:cNvPr>
            <p:cNvSpPr/>
            <p:nvPr/>
          </p:nvSpPr>
          <p:spPr>
            <a:xfrm rot="5400000" flipV="1">
              <a:off x="7350395" y="249826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0" name="Flowchart: Off-page Connector 79">
              <a:extLst>
                <a:ext uri="{FF2B5EF4-FFF2-40B4-BE49-F238E27FC236}">
                  <a16:creationId xmlns:a16="http://schemas.microsoft.com/office/drawing/2014/main" id="{FF1AF6E0-5C14-4F4F-A810-D03FC11C6E2F}"/>
                </a:ext>
              </a:extLst>
            </p:cNvPr>
            <p:cNvSpPr/>
            <p:nvPr/>
          </p:nvSpPr>
          <p:spPr>
            <a:xfrm rot="16200000" flipV="1">
              <a:off x="3689952" y="2505053"/>
              <a:ext cx="152400" cy="10668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AB7BA49-83D7-434C-A364-B09A34371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1" t="26614" r="21231" b="54599"/>
          <a:stretch/>
        </p:blipFill>
        <p:spPr>
          <a:xfrm>
            <a:off x="3173217" y="3018728"/>
            <a:ext cx="993492" cy="100374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5C0B1C9-9BA1-4CC1-B5E1-BF402E84501F}"/>
              </a:ext>
            </a:extLst>
          </p:cNvPr>
          <p:cNvGrpSpPr/>
          <p:nvPr/>
        </p:nvGrpSpPr>
        <p:grpSpPr>
          <a:xfrm>
            <a:off x="7576987" y="2084799"/>
            <a:ext cx="2602939" cy="2628271"/>
            <a:chOff x="4857247" y="2643063"/>
            <a:chExt cx="2602939" cy="262827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8AC1CF6-9259-416C-A252-55DCDB7325AE}"/>
                </a:ext>
              </a:extLst>
            </p:cNvPr>
            <p:cNvSpPr/>
            <p:nvPr/>
          </p:nvSpPr>
          <p:spPr>
            <a:xfrm rot="10151330">
              <a:off x="5038200" y="2865798"/>
              <a:ext cx="2223756" cy="2182801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B34CDD5-124F-4F9D-A2AA-000C15A812CF}"/>
                </a:ext>
              </a:extLst>
            </p:cNvPr>
            <p:cNvSpPr/>
            <p:nvPr/>
          </p:nvSpPr>
          <p:spPr>
            <a:xfrm rot="11471330">
              <a:off x="5339680" y="3157677"/>
              <a:ext cx="1620868" cy="1597407"/>
            </a:xfrm>
            <a:prstGeom prst="ellipse">
              <a:avLst/>
            </a:prstGeom>
            <a:solidFill>
              <a:schemeClr val="bg1"/>
            </a:solidFill>
            <a:ln w="28575" cap="rnd" cmpd="sng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Flowchart: Off-page Connector 44">
              <a:extLst>
                <a:ext uri="{FF2B5EF4-FFF2-40B4-BE49-F238E27FC236}">
                  <a16:creationId xmlns:a16="http://schemas.microsoft.com/office/drawing/2014/main" id="{DA2E90D5-373F-432D-A0FD-0AD8E296795D}"/>
                </a:ext>
              </a:extLst>
            </p:cNvPr>
            <p:cNvSpPr/>
            <p:nvPr/>
          </p:nvSpPr>
          <p:spPr>
            <a:xfrm rot="11471330" flipV="1">
              <a:off x="5917783" y="4643656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Flowchart: Off-page Connector 80">
              <a:extLst>
                <a:ext uri="{FF2B5EF4-FFF2-40B4-BE49-F238E27FC236}">
                  <a16:creationId xmlns:a16="http://schemas.microsoft.com/office/drawing/2014/main" id="{83215399-0944-49C5-BB2B-918769C44732}"/>
                </a:ext>
              </a:extLst>
            </p:cNvPr>
            <p:cNvSpPr/>
            <p:nvPr/>
          </p:nvSpPr>
          <p:spPr>
            <a:xfrm rot="671330" flipV="1">
              <a:off x="6314053" y="26750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2" name="Flowchart: Off-page Connector 81">
              <a:extLst>
                <a:ext uri="{FF2B5EF4-FFF2-40B4-BE49-F238E27FC236}">
                  <a16:creationId xmlns:a16="http://schemas.microsoft.com/office/drawing/2014/main" id="{E7E88397-D6E3-4CF4-8405-6F9551F47D9B}"/>
                </a:ext>
              </a:extLst>
            </p:cNvPr>
            <p:cNvSpPr/>
            <p:nvPr/>
          </p:nvSpPr>
          <p:spPr>
            <a:xfrm rot="16871330" flipV="1">
              <a:off x="5136933" y="348869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3" name="Flowchart: Off-page Connector 82">
              <a:extLst>
                <a:ext uri="{FF2B5EF4-FFF2-40B4-BE49-F238E27FC236}">
                  <a16:creationId xmlns:a16="http://schemas.microsoft.com/office/drawing/2014/main" id="{910AAAFA-332F-4A4F-9679-156AD33400FD}"/>
                </a:ext>
              </a:extLst>
            </p:cNvPr>
            <p:cNvSpPr/>
            <p:nvPr/>
          </p:nvSpPr>
          <p:spPr>
            <a:xfrm rot="6071330" flipV="1">
              <a:off x="7071461" y="3879032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Flowchart: Off-page Connector 83">
              <a:extLst>
                <a:ext uri="{FF2B5EF4-FFF2-40B4-BE49-F238E27FC236}">
                  <a16:creationId xmlns:a16="http://schemas.microsoft.com/office/drawing/2014/main" id="{5962CB3E-49A4-4E27-BAB8-9ED15BC67A39}"/>
                </a:ext>
              </a:extLst>
            </p:cNvPr>
            <p:cNvSpPr/>
            <p:nvPr/>
          </p:nvSpPr>
          <p:spPr>
            <a:xfrm rot="8771330" flipV="1">
              <a:off x="6685295" y="449879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5" name="Flowchart: Off-page Connector 84">
              <a:extLst>
                <a:ext uri="{FF2B5EF4-FFF2-40B4-BE49-F238E27FC236}">
                  <a16:creationId xmlns:a16="http://schemas.microsoft.com/office/drawing/2014/main" id="{BE63A8DC-4925-43DD-8A2D-4C3D396C63AC}"/>
                </a:ext>
              </a:extLst>
            </p:cNvPr>
            <p:cNvSpPr/>
            <p:nvPr/>
          </p:nvSpPr>
          <p:spPr>
            <a:xfrm rot="19571330" flipV="1">
              <a:off x="5559448" y="2813940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6" name="Flowchart: Off-page Connector 85">
              <a:extLst>
                <a:ext uri="{FF2B5EF4-FFF2-40B4-BE49-F238E27FC236}">
                  <a16:creationId xmlns:a16="http://schemas.microsoft.com/office/drawing/2014/main" id="{9B468D08-23BE-48A6-B12F-BBDF06149778}"/>
                </a:ext>
              </a:extLst>
            </p:cNvPr>
            <p:cNvSpPr/>
            <p:nvPr/>
          </p:nvSpPr>
          <p:spPr>
            <a:xfrm rot="14171330" flipV="1">
              <a:off x="5284511" y="42270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7" name="Flowchart: Off-page Connector 86">
              <a:extLst>
                <a:ext uri="{FF2B5EF4-FFF2-40B4-BE49-F238E27FC236}">
                  <a16:creationId xmlns:a16="http://schemas.microsoft.com/office/drawing/2014/main" id="{3F14C03D-4AF3-4819-B73F-DDFD9158EF84}"/>
                </a:ext>
              </a:extLst>
            </p:cNvPr>
            <p:cNvSpPr/>
            <p:nvPr/>
          </p:nvSpPr>
          <p:spPr>
            <a:xfrm rot="3371330" flipV="1">
              <a:off x="6940436" y="311400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8" name="Flowchart: Off-page Connector 87">
              <a:extLst>
                <a:ext uri="{FF2B5EF4-FFF2-40B4-BE49-F238E27FC236}">
                  <a16:creationId xmlns:a16="http://schemas.microsoft.com/office/drawing/2014/main" id="{F9642039-3989-4A2E-B68B-AF2163FC3513}"/>
                </a:ext>
              </a:extLst>
            </p:cNvPr>
            <p:cNvSpPr/>
            <p:nvPr/>
          </p:nvSpPr>
          <p:spPr>
            <a:xfrm rot="7451330" flipV="1">
              <a:off x="6907327" y="421789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9" name="Flowchart: Off-page Connector 88">
              <a:extLst>
                <a:ext uri="{FF2B5EF4-FFF2-40B4-BE49-F238E27FC236}">
                  <a16:creationId xmlns:a16="http://schemas.microsoft.com/office/drawing/2014/main" id="{537DC6DE-0019-4A35-9DFD-20EB9BFC627E}"/>
                </a:ext>
              </a:extLst>
            </p:cNvPr>
            <p:cNvSpPr/>
            <p:nvPr/>
          </p:nvSpPr>
          <p:spPr>
            <a:xfrm rot="12851330" flipV="1">
              <a:off x="5557998" y="4510607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0" name="Flowchart: Off-page Connector 89">
              <a:extLst>
                <a:ext uri="{FF2B5EF4-FFF2-40B4-BE49-F238E27FC236}">
                  <a16:creationId xmlns:a16="http://schemas.microsoft.com/office/drawing/2014/main" id="{D27FA436-0424-40BC-A52C-300FC529C80C}"/>
                </a:ext>
              </a:extLst>
            </p:cNvPr>
            <p:cNvSpPr/>
            <p:nvPr/>
          </p:nvSpPr>
          <p:spPr>
            <a:xfrm rot="18251330" flipV="1">
              <a:off x="5308057" y="3106328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1" name="Flowchart: Off-page Connector 90">
              <a:extLst>
                <a:ext uri="{FF2B5EF4-FFF2-40B4-BE49-F238E27FC236}">
                  <a16:creationId xmlns:a16="http://schemas.microsoft.com/office/drawing/2014/main" id="{50724D65-E3BE-4CD4-83D1-52F713CE0BF6}"/>
                </a:ext>
              </a:extLst>
            </p:cNvPr>
            <p:cNvSpPr/>
            <p:nvPr/>
          </p:nvSpPr>
          <p:spPr>
            <a:xfrm rot="2051330" flipV="1">
              <a:off x="6686746" y="280918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2" name="Flowchart: Off-page Connector 91">
              <a:extLst>
                <a:ext uri="{FF2B5EF4-FFF2-40B4-BE49-F238E27FC236}">
                  <a16:creationId xmlns:a16="http://schemas.microsoft.com/office/drawing/2014/main" id="{9D5174F8-F4EC-4EB6-BF9B-08248A2518F1}"/>
                </a:ext>
              </a:extLst>
            </p:cNvPr>
            <p:cNvSpPr/>
            <p:nvPr/>
          </p:nvSpPr>
          <p:spPr>
            <a:xfrm rot="4751330" flipV="1">
              <a:off x="7108190" y="3473595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3" name="Flowchart: Off-page Connector 92">
              <a:extLst>
                <a:ext uri="{FF2B5EF4-FFF2-40B4-BE49-F238E27FC236}">
                  <a16:creationId xmlns:a16="http://schemas.microsoft.com/office/drawing/2014/main" id="{8A7DB06A-9EDD-4DA8-B9EF-6DA57C59E9E9}"/>
                </a:ext>
              </a:extLst>
            </p:cNvPr>
            <p:cNvSpPr/>
            <p:nvPr/>
          </p:nvSpPr>
          <p:spPr>
            <a:xfrm rot="10151330" flipV="1">
              <a:off x="6304900" y="465474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4" name="Flowchart: Off-page Connector 93">
              <a:extLst>
                <a:ext uri="{FF2B5EF4-FFF2-40B4-BE49-F238E27FC236}">
                  <a16:creationId xmlns:a16="http://schemas.microsoft.com/office/drawing/2014/main" id="{FC682788-846D-4C3D-9AB0-0B72C5892183}"/>
                </a:ext>
              </a:extLst>
            </p:cNvPr>
            <p:cNvSpPr/>
            <p:nvPr/>
          </p:nvSpPr>
          <p:spPr>
            <a:xfrm rot="15551330" flipV="1">
              <a:off x="5132714" y="385252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5" name="Flowchart: Off-page Connector 94">
              <a:extLst>
                <a:ext uri="{FF2B5EF4-FFF2-40B4-BE49-F238E27FC236}">
                  <a16:creationId xmlns:a16="http://schemas.microsoft.com/office/drawing/2014/main" id="{1B2CDDCB-B83B-49B4-827B-319F6F9E0686}"/>
                </a:ext>
              </a:extLst>
            </p:cNvPr>
            <p:cNvSpPr/>
            <p:nvPr/>
          </p:nvSpPr>
          <p:spPr>
            <a:xfrm rot="20951330" flipV="1">
              <a:off x="5920892" y="267620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6" name="Flowchart: Off-page Connector 95">
              <a:extLst>
                <a:ext uri="{FF2B5EF4-FFF2-40B4-BE49-F238E27FC236}">
                  <a16:creationId xmlns:a16="http://schemas.microsoft.com/office/drawing/2014/main" id="{3087A630-490F-469E-82CC-ED6D72C9FA81}"/>
                </a:ext>
              </a:extLst>
            </p:cNvPr>
            <p:cNvSpPr/>
            <p:nvPr/>
          </p:nvSpPr>
          <p:spPr>
            <a:xfrm rot="14891330" flipV="1">
              <a:off x="5178954" y="4043766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7" name="Flowchart: Off-page Connector 96">
              <a:extLst>
                <a:ext uri="{FF2B5EF4-FFF2-40B4-BE49-F238E27FC236}">
                  <a16:creationId xmlns:a16="http://schemas.microsoft.com/office/drawing/2014/main" id="{9E6636BD-85A3-40EF-AF0F-76280285A949}"/>
                </a:ext>
              </a:extLst>
            </p:cNvPr>
            <p:cNvSpPr/>
            <p:nvPr/>
          </p:nvSpPr>
          <p:spPr>
            <a:xfrm rot="4091330" flipV="1">
              <a:off x="7054518" y="3275511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8" name="Flowchart: Off-page Connector 97">
              <a:extLst>
                <a:ext uri="{FF2B5EF4-FFF2-40B4-BE49-F238E27FC236}">
                  <a16:creationId xmlns:a16="http://schemas.microsoft.com/office/drawing/2014/main" id="{3683B605-0A50-45A3-931A-22982CD25CB4}"/>
                </a:ext>
              </a:extLst>
            </p:cNvPr>
            <p:cNvSpPr/>
            <p:nvPr/>
          </p:nvSpPr>
          <p:spPr>
            <a:xfrm rot="9491330" flipV="1">
              <a:off x="6504916" y="459273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9" name="Flowchart: Off-page Connector 98">
              <a:extLst>
                <a:ext uri="{FF2B5EF4-FFF2-40B4-BE49-F238E27FC236}">
                  <a16:creationId xmlns:a16="http://schemas.microsoft.com/office/drawing/2014/main" id="{05DD58DF-0188-4A9A-935A-58D7024B8B8A}"/>
                </a:ext>
              </a:extLst>
            </p:cNvPr>
            <p:cNvSpPr/>
            <p:nvPr/>
          </p:nvSpPr>
          <p:spPr>
            <a:xfrm rot="20291330" flipV="1">
              <a:off x="5742308" y="2724258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0" name="Flowchart: Off-page Connector 99">
              <a:extLst>
                <a:ext uri="{FF2B5EF4-FFF2-40B4-BE49-F238E27FC236}">
                  <a16:creationId xmlns:a16="http://schemas.microsoft.com/office/drawing/2014/main" id="{6BF6A1F4-1EA0-4B0E-9FDF-541430909F22}"/>
                </a:ext>
              </a:extLst>
            </p:cNvPr>
            <p:cNvSpPr/>
            <p:nvPr/>
          </p:nvSpPr>
          <p:spPr>
            <a:xfrm rot="2771330" flipV="1">
              <a:off x="6847843" y="294337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1" name="Flowchart: Off-page Connector 100">
              <a:extLst>
                <a:ext uri="{FF2B5EF4-FFF2-40B4-BE49-F238E27FC236}">
                  <a16:creationId xmlns:a16="http://schemas.microsoft.com/office/drawing/2014/main" id="{C829B510-73AD-4C4E-A9B8-EED9F662DF1F}"/>
                </a:ext>
              </a:extLst>
            </p:cNvPr>
            <p:cNvSpPr/>
            <p:nvPr/>
          </p:nvSpPr>
          <p:spPr>
            <a:xfrm rot="13571330" flipV="1">
              <a:off x="5400565" y="4387984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2" name="Flowchart: Off-page Connector 101">
              <a:extLst>
                <a:ext uri="{FF2B5EF4-FFF2-40B4-BE49-F238E27FC236}">
                  <a16:creationId xmlns:a16="http://schemas.microsoft.com/office/drawing/2014/main" id="{9C68EF7B-17EB-44B6-A79A-30B5A584133A}"/>
                </a:ext>
              </a:extLst>
            </p:cNvPr>
            <p:cNvSpPr/>
            <p:nvPr/>
          </p:nvSpPr>
          <p:spPr>
            <a:xfrm rot="8171330" flipV="1">
              <a:off x="6802002" y="436938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3" name="Flowchart: Off-page Connector 102">
              <a:extLst>
                <a:ext uri="{FF2B5EF4-FFF2-40B4-BE49-F238E27FC236}">
                  <a16:creationId xmlns:a16="http://schemas.microsoft.com/office/drawing/2014/main" id="{E4C3FBA1-5403-49BA-AC1D-84CC1D2A46F3}"/>
                </a:ext>
              </a:extLst>
            </p:cNvPr>
            <p:cNvSpPr/>
            <p:nvPr/>
          </p:nvSpPr>
          <p:spPr>
            <a:xfrm rot="18971330" flipV="1">
              <a:off x="5419002" y="2939579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4" name="Flowchart: Off-page Connector 103">
              <a:extLst>
                <a:ext uri="{FF2B5EF4-FFF2-40B4-BE49-F238E27FC236}">
                  <a16:creationId xmlns:a16="http://schemas.microsoft.com/office/drawing/2014/main" id="{C376E4DE-7836-474E-9E5C-307190083305}"/>
                </a:ext>
              </a:extLst>
            </p:cNvPr>
            <p:cNvSpPr/>
            <p:nvPr/>
          </p:nvSpPr>
          <p:spPr>
            <a:xfrm rot="1399591" flipV="1">
              <a:off x="6504916" y="272626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5" name="Flowchart: Off-page Connector 104">
              <a:extLst>
                <a:ext uri="{FF2B5EF4-FFF2-40B4-BE49-F238E27FC236}">
                  <a16:creationId xmlns:a16="http://schemas.microsoft.com/office/drawing/2014/main" id="{2B656E81-878A-4A0B-928D-E6EE4C28A4CE}"/>
                </a:ext>
              </a:extLst>
            </p:cNvPr>
            <p:cNvSpPr/>
            <p:nvPr/>
          </p:nvSpPr>
          <p:spPr>
            <a:xfrm rot="12199591" flipV="1">
              <a:off x="5715200" y="4603115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6" name="Flowchart: Off-page Connector 105">
              <a:extLst>
                <a:ext uri="{FF2B5EF4-FFF2-40B4-BE49-F238E27FC236}">
                  <a16:creationId xmlns:a16="http://schemas.microsoft.com/office/drawing/2014/main" id="{A01F127B-CE43-4542-8F58-61DA9F0EB8E0}"/>
                </a:ext>
              </a:extLst>
            </p:cNvPr>
            <p:cNvSpPr/>
            <p:nvPr/>
          </p:nvSpPr>
          <p:spPr>
            <a:xfrm rot="6799591" flipV="1">
              <a:off x="7009211" y="4058830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7" name="Flowchart: Off-page Connector 106">
              <a:extLst>
                <a:ext uri="{FF2B5EF4-FFF2-40B4-BE49-F238E27FC236}">
                  <a16:creationId xmlns:a16="http://schemas.microsoft.com/office/drawing/2014/main" id="{984F6990-22A0-4F6E-B1C1-CA320199EC40}"/>
                </a:ext>
              </a:extLst>
            </p:cNvPr>
            <p:cNvSpPr/>
            <p:nvPr/>
          </p:nvSpPr>
          <p:spPr>
            <a:xfrm rot="17599591" flipV="1">
              <a:off x="5209434" y="3276549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8" name="Flowchart: Off-page Connector 107">
              <a:extLst>
                <a:ext uri="{FF2B5EF4-FFF2-40B4-BE49-F238E27FC236}">
                  <a16:creationId xmlns:a16="http://schemas.microsoft.com/office/drawing/2014/main" id="{9C16A1BD-F525-4F6A-B364-BD1F47A5F646}"/>
                </a:ext>
              </a:extLst>
            </p:cNvPr>
            <p:cNvSpPr/>
            <p:nvPr/>
          </p:nvSpPr>
          <p:spPr>
            <a:xfrm flipV="1">
              <a:off x="6108450" y="2643063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9" name="Flowchart: Off-page Connector 108">
              <a:extLst>
                <a:ext uri="{FF2B5EF4-FFF2-40B4-BE49-F238E27FC236}">
                  <a16:creationId xmlns:a16="http://schemas.microsoft.com/office/drawing/2014/main" id="{E5E5553F-21E5-4092-97D6-D2E0261D2B0F}"/>
                </a:ext>
              </a:extLst>
            </p:cNvPr>
            <p:cNvSpPr/>
            <p:nvPr/>
          </p:nvSpPr>
          <p:spPr>
            <a:xfrm rot="10800000" flipV="1">
              <a:off x="6105741" y="4672134"/>
              <a:ext cx="83915" cy="599200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0" name="Flowchart: Off-page Connector 109">
              <a:extLst>
                <a:ext uri="{FF2B5EF4-FFF2-40B4-BE49-F238E27FC236}">
                  <a16:creationId xmlns:a16="http://schemas.microsoft.com/office/drawing/2014/main" id="{57C969CE-30EC-4AB6-A357-D8C857FAA22F}"/>
                </a:ext>
              </a:extLst>
            </p:cNvPr>
            <p:cNvSpPr/>
            <p:nvPr/>
          </p:nvSpPr>
          <p:spPr>
            <a:xfrm rot="5400000" flipV="1">
              <a:off x="7123683" y="3668543"/>
              <a:ext cx="85600" cy="587407"/>
            </a:xfrm>
            <a:prstGeom prst="flowChartOffpageConnector">
              <a:avLst/>
            </a:prstGeom>
            <a:solidFill>
              <a:schemeClr val="tx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1" name="Flowchart: Off-page Connector 110">
              <a:extLst>
                <a:ext uri="{FF2B5EF4-FFF2-40B4-BE49-F238E27FC236}">
                  <a16:creationId xmlns:a16="http://schemas.microsoft.com/office/drawing/2014/main" id="{00DCBC5F-4684-4E47-A08D-9B2D97DD5E88}"/>
                </a:ext>
              </a:extLst>
            </p:cNvPr>
            <p:cNvSpPr/>
            <p:nvPr/>
          </p:nvSpPr>
          <p:spPr>
            <a:xfrm rot="16200000" flipV="1">
              <a:off x="5108151" y="3672357"/>
              <a:ext cx="85600" cy="587407"/>
            </a:xfrm>
            <a:prstGeom prst="flowChartOffpageConnector">
              <a:avLst/>
            </a:prstGeom>
            <a:solidFill>
              <a:schemeClr val="bg1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F5BEE851-6DBB-4FD0-B5E6-10ADA93DA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85" t="26614" b="54599"/>
            <a:stretch/>
          </p:blipFill>
          <p:spPr>
            <a:xfrm>
              <a:off x="5744604" y="3505200"/>
              <a:ext cx="808596" cy="94664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944E67-2C86-4A5A-9E3D-7FD9F56124E5}"/>
              </a:ext>
            </a:extLst>
          </p:cNvPr>
          <p:cNvGrpSpPr/>
          <p:nvPr/>
        </p:nvGrpSpPr>
        <p:grpSpPr>
          <a:xfrm>
            <a:off x="1798888" y="5178134"/>
            <a:ext cx="9894377" cy="536866"/>
            <a:chOff x="1798888" y="5178134"/>
            <a:chExt cx="9894377" cy="5368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29CAC6-ADD4-4A19-9698-43755B117257}"/>
                </a:ext>
              </a:extLst>
            </p:cNvPr>
            <p:cNvSpPr txBox="1"/>
            <p:nvPr/>
          </p:nvSpPr>
          <p:spPr>
            <a:xfrm>
              <a:off x="1798888" y="5178134"/>
              <a:ext cx="373974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b="1" i="1" dirty="0"/>
                <a:t>Difficulty</a:t>
              </a:r>
              <a:r>
                <a:rPr lang="en-US" sz="2000" dirty="0"/>
                <a:t>(</a:t>
              </a:r>
              <a:r>
                <a:rPr lang="en-US" sz="2000" b="1" dirty="0">
                  <a:solidFill>
                    <a:schemeClr val="accent5"/>
                  </a:solidFill>
                </a:rPr>
                <a:t>Proving Security</a:t>
              </a:r>
              <a:r>
                <a:rPr lang="en-US" sz="2000" dirty="0"/>
                <a:t>)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EAEE504-B67F-4343-A16F-BA4D8B8C24E4}"/>
                </a:ext>
              </a:extLst>
            </p:cNvPr>
            <p:cNvSpPr txBox="1"/>
            <p:nvPr/>
          </p:nvSpPr>
          <p:spPr>
            <a:xfrm>
              <a:off x="7252882" y="5194905"/>
              <a:ext cx="4440383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b="1" i="1" dirty="0"/>
                <a:t>Difficulty</a:t>
              </a:r>
              <a:r>
                <a:rPr lang="en-US" sz="2000" dirty="0"/>
                <a:t>(</a:t>
              </a:r>
              <a:r>
                <a:rPr lang="en-US" sz="2000" b="1" dirty="0">
                  <a:solidFill>
                    <a:srgbClr val="C00000"/>
                  </a:solidFill>
                </a:rPr>
                <a:t>Finding a Vulnerability</a:t>
              </a:r>
              <a:r>
                <a:rPr lang="en-US" sz="2000" dirty="0"/>
                <a:t>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C29574-110C-4AA6-B1D5-5EC589CF37E3}"/>
                </a:ext>
              </a:extLst>
            </p:cNvPr>
            <p:cNvSpPr txBox="1"/>
            <p:nvPr/>
          </p:nvSpPr>
          <p:spPr>
            <a:xfrm>
              <a:off x="6172200" y="5222557"/>
              <a:ext cx="480901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&gt;&gt;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2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37661AB-BC6A-48BE-AE26-DA982CD0D6B5}"/>
              </a:ext>
            </a:extLst>
          </p:cNvPr>
          <p:cNvSpPr txBox="1">
            <a:spLocks/>
          </p:cNvSpPr>
          <p:nvPr/>
        </p:nvSpPr>
        <p:spPr>
          <a:xfrm>
            <a:off x="914400" y="-29479"/>
            <a:ext cx="9601200" cy="1927224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-50">
                <a:solidFill>
                  <a:schemeClr val="tx2"/>
                </a:solidFill>
                <a:latin typeface="+mj-lt"/>
                <a:ea typeface="Cambria" pitchFamily="18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Why Are Airplanes not Crashed So Often?</a:t>
            </a:r>
            <a:endParaRPr lang="en-US" dirty="0"/>
          </a:p>
        </p:txBody>
      </p:sp>
      <p:pic>
        <p:nvPicPr>
          <p:cNvPr id="7" name="Picture 6" descr="A picture containing airplane, transport, aircraft&#10;&#10;Description automatically generated">
            <a:extLst>
              <a:ext uri="{FF2B5EF4-FFF2-40B4-BE49-F238E27FC236}">
                <a16:creationId xmlns:a16="http://schemas.microsoft.com/office/drawing/2014/main" id="{4C560640-8BFD-438E-90E5-ECCD59575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4079421" cy="1526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3B2C49-9598-4DB6-BF6C-DD1005DD039A}"/>
              </a:ext>
            </a:extLst>
          </p:cNvPr>
          <p:cNvGrpSpPr/>
          <p:nvPr/>
        </p:nvGrpSpPr>
        <p:grpSpPr>
          <a:xfrm>
            <a:off x="4374432" y="2280477"/>
            <a:ext cx="8350968" cy="4290034"/>
            <a:chOff x="4374432" y="2280477"/>
            <a:chExt cx="8229600" cy="4290034"/>
          </a:xfrm>
        </p:grpSpPr>
        <p:graphicFrame>
          <p:nvGraphicFramePr>
            <p:cNvPr id="10" name="Content Placeholder 5" descr="Table showing the relationship between column headings and row headings">
              <a:extLst>
                <a:ext uri="{FF2B5EF4-FFF2-40B4-BE49-F238E27FC236}">
                  <a16:creationId xmlns:a16="http://schemas.microsoft.com/office/drawing/2014/main" id="{D4F41669-1059-464E-B38A-85A7100CD47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8733094"/>
                </p:ext>
              </p:extLst>
            </p:nvPr>
          </p:nvGraphicFramePr>
          <p:xfrm>
            <a:off x="5029200" y="2280477"/>
            <a:ext cx="6726440" cy="32004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706410">
                    <a:extLst>
                      <a:ext uri="{9D8B030D-6E8A-4147-A177-3AD203B41FA5}">
                        <a16:colId xmlns:a16="http://schemas.microsoft.com/office/drawing/2014/main" val="3256936182"/>
                      </a:ext>
                    </a:extLst>
                  </a:gridCol>
                  <a:gridCol w="1706410">
                    <a:extLst>
                      <a:ext uri="{9D8B030D-6E8A-4147-A177-3AD203B41FA5}">
                        <a16:colId xmlns:a16="http://schemas.microsoft.com/office/drawing/2014/main" val="2579760065"/>
                      </a:ext>
                    </a:extLst>
                  </a:gridCol>
                  <a:gridCol w="1706410">
                    <a:extLst>
                      <a:ext uri="{9D8B030D-6E8A-4147-A177-3AD203B41FA5}">
                        <a16:colId xmlns:a16="http://schemas.microsoft.com/office/drawing/2014/main" val="1783755005"/>
                      </a:ext>
                    </a:extLst>
                  </a:gridCol>
                  <a:gridCol w="1706410">
                    <a:extLst>
                      <a:ext uri="{9D8B030D-6E8A-4147-A177-3AD203B41FA5}">
                        <a16:colId xmlns:a16="http://schemas.microsoft.com/office/drawing/2014/main" val="2719936211"/>
                      </a:ext>
                    </a:extLst>
                  </a:gridCol>
                </a:tblGrid>
                <a:tr h="424752">
                  <a:tc>
                    <a:txBody>
                      <a:bodyPr/>
                      <a:lstStyle/>
                      <a:p>
                        <a:r>
                          <a:rPr lang="en-US" sz="1400" b="1" dirty="0">
                            <a:solidFill>
                              <a:schemeClr val="bg2"/>
                            </a:solidFill>
                          </a:rPr>
                          <a:t>Years</a:t>
                        </a:r>
                      </a:p>
                    </a:txBody>
                    <a:tcPr anchor="b"/>
                  </a:tc>
                  <a:tc>
                    <a:txBody>
                      <a:bodyPr/>
                      <a:lstStyle/>
                      <a:p>
                        <a:r>
                          <a:rPr lang="en-US" sz="1400" b="1" dirty="0">
                            <a:solidFill>
                              <a:schemeClr val="bg2"/>
                            </a:solidFill>
                          </a:rPr>
                          <a:t># Accidents </a:t>
                        </a:r>
                      </a:p>
                    </a:txBody>
                    <a:tcPr anchor="b"/>
                  </a:tc>
                  <a:tc>
                    <a:txBody>
                      <a:bodyPr/>
                      <a:lstStyle/>
                      <a:p>
                        <a:r>
                          <a:rPr lang="en-US" sz="1400" b="1" dirty="0">
                            <a:solidFill>
                              <a:schemeClr val="bg2"/>
                            </a:solidFill>
                          </a:rPr>
                          <a:t># Flights in the Air</a:t>
                        </a:r>
                      </a:p>
                    </a:txBody>
                    <a:tcPr anchor="b"/>
                  </a:tc>
                  <a:tc>
                    <a:txBody>
                      <a:bodyPr/>
                      <a:lstStyle/>
                      <a:p>
                        <a:r>
                          <a:rPr lang="en-US" altLang="zh-CN" sz="1400" b="1" dirty="0">
                            <a:solidFill>
                              <a:schemeClr val="bg2"/>
                            </a:solidFill>
                          </a:rPr>
                          <a:t>Rates</a:t>
                        </a:r>
                        <a:endParaRPr lang="en-US" sz="1400" b="1" dirty="0">
                          <a:solidFill>
                            <a:schemeClr val="bg2"/>
                          </a:solidFill>
                        </a:endParaRPr>
                      </a:p>
                    </a:txBody>
                    <a:tcPr anchor="b"/>
                  </a:tc>
                  <a:extLst>
                    <a:ext uri="{0D108BD9-81ED-4DB2-BD59-A6C34878D82A}">
                      <a16:rowId xmlns:a16="http://schemas.microsoft.com/office/drawing/2014/main" val="2617145251"/>
                    </a:ext>
                  </a:extLst>
                </a:tr>
                <a:tr h="693912"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2005 – 2008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86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100.9 millions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0.000085% </a:t>
                        </a:r>
                        <a:endParaRPr lang="en-US" sz="1600" b="1" baseline="3000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173531975"/>
                    </a:ext>
                  </a:extLst>
                </a:tr>
                <a:tr h="693912"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2009 – 2012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100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110.3 millions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0.000091%</a:t>
                        </a:r>
                        <a:endParaRPr lang="en-US" sz="16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817044568"/>
                    </a:ext>
                  </a:extLst>
                </a:tr>
                <a:tr h="693912"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2013 – 2016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65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130.2 millions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0.000050%</a:t>
                        </a:r>
                        <a:endParaRPr lang="en-US" sz="16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3475693844"/>
                    </a:ext>
                  </a:extLst>
                </a:tr>
                <a:tr h="693912"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2017 – 2020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56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148.6 millions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sz="1600" b="1" dirty="0"/>
                          <a:t>0.000038%</a:t>
                        </a:r>
                        <a:endParaRPr lang="en-US" sz="16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3656727498"/>
                    </a:ext>
                  </a:extLst>
                </a:tr>
              </a:tbl>
            </a:graphicData>
          </a:graphic>
        </p:graphicFrame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FC3AAE38-DE43-4D36-BA12-40FF82F718AF}"/>
                </a:ext>
              </a:extLst>
            </p:cNvPr>
            <p:cNvSpPr txBox="1">
              <a:spLocks/>
            </p:cNvSpPr>
            <p:nvPr/>
          </p:nvSpPr>
          <p:spPr>
            <a:xfrm>
              <a:off x="4374432" y="6068253"/>
              <a:ext cx="8229600" cy="502258"/>
            </a:xfrm>
            <a:prstGeom prst="rect">
              <a:avLst/>
            </a:prstGeom>
          </p:spPr>
          <p:txBody>
            <a:bodyPr vert="horz" lIns="457200" tIns="0" rIns="457200" bIns="182880" rtlCol="0" anchor="ctr" anchorCtr="1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3600" b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chemeClr val="tx1"/>
                  </a:solidFill>
                </a:rPr>
                <a:t>Sources: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https://www.statista.com/statistics/564769/airline-industry-number-of-flights/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https://en.wikipedia.org/wiki/List_of_accidents_and_incidents_involving_commercial_aircraft</a:t>
              </a:r>
            </a:p>
            <a:p>
              <a:endParaRPr lang="en-US" sz="11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13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7288-E2B0-4A22-858A-A0268CF1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143000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Direction III: </a:t>
            </a:r>
            <a:r>
              <a:rPr lang="en-US" sz="3200" dirty="0"/>
              <a:t>Formal Verification – Recent Progress from Systems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72D88-F725-4E96-897D-947EFDEA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z="1300" smtClean="0"/>
              <a:pPr>
                <a:defRPr/>
              </a:pPr>
              <a:t>40</a:t>
            </a:fld>
            <a:endParaRPr lang="en-US" altLang="zh-CN" sz="13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19F0F6-6D57-4292-ABD4-49B2F8F99F86}"/>
              </a:ext>
            </a:extLst>
          </p:cNvPr>
          <p:cNvCxnSpPr>
            <a:cxnSpLocks/>
          </p:cNvCxnSpPr>
          <p:nvPr/>
        </p:nvCxnSpPr>
        <p:spPr>
          <a:xfrm>
            <a:off x="254000" y="3911262"/>
            <a:ext cx="11734800" cy="0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2CD8C33-4EA5-43B3-9781-3DF620F068F4}"/>
              </a:ext>
            </a:extLst>
          </p:cNvPr>
          <p:cNvSpPr/>
          <p:nvPr/>
        </p:nvSpPr>
        <p:spPr>
          <a:xfrm>
            <a:off x="334963" y="3783012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2" name="Elbow Connector 35">
            <a:extLst>
              <a:ext uri="{FF2B5EF4-FFF2-40B4-BE49-F238E27FC236}">
                <a16:creationId xmlns:a16="http://schemas.microsoft.com/office/drawing/2014/main" id="{B10070B4-53E5-4D5E-8A94-4C0F1092BD24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 rot="5400000">
            <a:off x="301149" y="3514071"/>
            <a:ext cx="440074" cy="97808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30">
            <a:extLst>
              <a:ext uri="{FF2B5EF4-FFF2-40B4-BE49-F238E27FC236}">
                <a16:creationId xmlns:a16="http://schemas.microsoft.com/office/drawing/2014/main" id="{5B9B553A-0BD5-428F-9695-81ED33AAB950}"/>
              </a:ext>
            </a:extLst>
          </p:cNvPr>
          <p:cNvSpPr/>
          <p:nvPr/>
        </p:nvSpPr>
        <p:spPr>
          <a:xfrm>
            <a:off x="26763" y="1609387"/>
            <a:ext cx="1086654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seL4: Formal verification of micro-kernels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SOSP’09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4AD687-3F6F-4664-A3A6-8B8DFD06F555}"/>
              </a:ext>
            </a:extLst>
          </p:cNvPr>
          <p:cNvSpPr/>
          <p:nvPr/>
        </p:nvSpPr>
        <p:spPr>
          <a:xfrm>
            <a:off x="1173163" y="3758862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09271645-E831-4174-BDEF-38E55412ADCA}"/>
              </a:ext>
            </a:extLst>
          </p:cNvPr>
          <p:cNvSpPr/>
          <p:nvPr/>
        </p:nvSpPr>
        <p:spPr>
          <a:xfrm>
            <a:off x="184485" y="4341811"/>
            <a:ext cx="1110915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Execute-Verify Replication for Multi-Core Servers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OSDI’12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C46922-BEC4-41C2-92AE-B2B429CF3516}"/>
              </a:ext>
            </a:extLst>
          </p:cNvPr>
          <p:cNvSpPr/>
          <p:nvPr/>
        </p:nvSpPr>
        <p:spPr>
          <a:xfrm>
            <a:off x="1905000" y="3773942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AEF7194F-7A4E-42B2-A0CE-A06EEAAC29A2}"/>
              </a:ext>
            </a:extLst>
          </p:cNvPr>
          <p:cNvSpPr/>
          <p:nvPr/>
        </p:nvSpPr>
        <p:spPr>
          <a:xfrm>
            <a:off x="1143000" y="1609387"/>
            <a:ext cx="872095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Verify computations with states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A62E9E-B553-401E-98E4-BC1A818062FD}"/>
              </a:ext>
            </a:extLst>
          </p:cNvPr>
          <p:cNvSpPr/>
          <p:nvPr/>
        </p:nvSpPr>
        <p:spPr>
          <a:xfrm>
            <a:off x="2514600" y="3773941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E40FBF09-8EC7-4C94-9DA3-726A7D89338C}"/>
              </a:ext>
            </a:extLst>
          </p:cNvPr>
          <p:cNvSpPr/>
          <p:nvPr/>
        </p:nvSpPr>
        <p:spPr>
          <a:xfrm>
            <a:off x="1373064" y="4340452"/>
            <a:ext cx="96043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Ironclad Apps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OSDI’14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43A0DF1-FEF1-45D1-85EC-2233B78B350D}"/>
              </a:ext>
            </a:extLst>
          </p:cNvPr>
          <p:cNvSpPr/>
          <p:nvPr/>
        </p:nvSpPr>
        <p:spPr>
          <a:xfrm>
            <a:off x="3657600" y="376430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3" name="Rounded Rectangle 30">
            <a:extLst>
              <a:ext uri="{FF2B5EF4-FFF2-40B4-BE49-F238E27FC236}">
                <a16:creationId xmlns:a16="http://schemas.microsoft.com/office/drawing/2014/main" id="{D7AAC3E5-A549-4592-9889-54C35C3DBCBC}"/>
              </a:ext>
            </a:extLst>
          </p:cNvPr>
          <p:cNvSpPr/>
          <p:nvPr/>
        </p:nvSpPr>
        <p:spPr>
          <a:xfrm>
            <a:off x="2411167" y="4323099"/>
            <a:ext cx="96043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Verification of File Systems 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OSDI’16</a:t>
            </a:r>
          </a:p>
        </p:txBody>
      </p:sp>
      <p:sp>
        <p:nvSpPr>
          <p:cNvPr id="34" name="Rounded Rectangle 30">
            <a:extLst>
              <a:ext uri="{FF2B5EF4-FFF2-40B4-BE49-F238E27FC236}">
                <a16:creationId xmlns:a16="http://schemas.microsoft.com/office/drawing/2014/main" id="{BA9FA7A0-7D68-4A04-AB2D-8FBED5D9F438}"/>
              </a:ext>
            </a:extLst>
          </p:cNvPr>
          <p:cNvSpPr/>
          <p:nvPr/>
        </p:nvSpPr>
        <p:spPr>
          <a:xfrm>
            <a:off x="2106584" y="1600201"/>
            <a:ext cx="872095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Hyperkernel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altLang="zh-CN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SOSP’17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35" name="Rounded Rectangle 30">
            <a:extLst>
              <a:ext uri="{FF2B5EF4-FFF2-40B4-BE49-F238E27FC236}">
                <a16:creationId xmlns:a16="http://schemas.microsoft.com/office/drawing/2014/main" id="{D484098A-62A2-4EF6-AFD8-C178262A5AF7}"/>
              </a:ext>
            </a:extLst>
          </p:cNvPr>
          <p:cNvSpPr/>
          <p:nvPr/>
        </p:nvSpPr>
        <p:spPr>
          <a:xfrm>
            <a:off x="3070168" y="1609387"/>
            <a:ext cx="1074986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Verifying a high-performance crash-safe system</a:t>
            </a:r>
          </a:p>
          <a:p>
            <a:pPr algn="ctr" defTabSz="342900">
              <a:defRPr/>
            </a:pPr>
            <a:r>
              <a:rPr lang="en-US" altLang="zh-CN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SOSP’17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36" name="Rounded Rectangle 30">
            <a:extLst>
              <a:ext uri="{FF2B5EF4-FFF2-40B4-BE49-F238E27FC236}">
                <a16:creationId xmlns:a16="http://schemas.microsoft.com/office/drawing/2014/main" id="{F47190D6-6E05-4DD6-9B9D-4C2B59BB9EB2}"/>
              </a:ext>
            </a:extLst>
          </p:cNvPr>
          <p:cNvSpPr/>
          <p:nvPr/>
        </p:nvSpPr>
        <p:spPr>
          <a:xfrm>
            <a:off x="4223036" y="1609386"/>
            <a:ext cx="977191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Komodo</a:t>
            </a:r>
          </a:p>
          <a:p>
            <a:pPr algn="ctr" defTabSz="342900">
              <a:defRPr/>
            </a:pPr>
            <a:r>
              <a:rPr lang="en-US" altLang="zh-CN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SOSP’17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37" name="Rounded Rectangle 30">
            <a:extLst>
              <a:ext uri="{FF2B5EF4-FFF2-40B4-BE49-F238E27FC236}">
                <a16:creationId xmlns:a16="http://schemas.microsoft.com/office/drawing/2014/main" id="{40E3A704-AA03-4FD8-B476-27CB49473A08}"/>
              </a:ext>
            </a:extLst>
          </p:cNvPr>
          <p:cNvSpPr/>
          <p:nvPr/>
        </p:nvSpPr>
        <p:spPr>
          <a:xfrm>
            <a:off x="3449269" y="4323099"/>
            <a:ext cx="894131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Nickel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OSDI’18</a:t>
            </a:r>
          </a:p>
        </p:txBody>
      </p: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051ADEFA-47C7-4C3A-8E59-6FF29756AB67}"/>
              </a:ext>
            </a:extLst>
          </p:cNvPr>
          <p:cNvSpPr/>
          <p:nvPr/>
        </p:nvSpPr>
        <p:spPr>
          <a:xfrm>
            <a:off x="4421064" y="4321280"/>
            <a:ext cx="109757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Verifying concurrent software using movers in CSPEC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OSDI’18</a:t>
            </a:r>
          </a:p>
        </p:txBody>
      </p:sp>
      <p:sp>
        <p:nvSpPr>
          <p:cNvPr id="39" name="Rounded Rectangle 30">
            <a:extLst>
              <a:ext uri="{FF2B5EF4-FFF2-40B4-BE49-F238E27FC236}">
                <a16:creationId xmlns:a16="http://schemas.microsoft.com/office/drawing/2014/main" id="{20ED26FC-A491-4BA7-92AE-7A4792A4E89F}"/>
              </a:ext>
            </a:extLst>
          </p:cNvPr>
          <p:cNvSpPr/>
          <p:nvPr/>
        </p:nvSpPr>
        <p:spPr>
          <a:xfrm>
            <a:off x="5604721" y="4321279"/>
            <a:ext cx="109757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Proving confidentiality in a file system using </a:t>
            </a:r>
            <a:r>
              <a:rPr lang="en-US" sz="13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DiskSec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OSDI’18</a:t>
            </a:r>
          </a:p>
        </p:txBody>
      </p:sp>
      <p:sp>
        <p:nvSpPr>
          <p:cNvPr id="40" name="Rounded Rectangle 30">
            <a:extLst>
              <a:ext uri="{FF2B5EF4-FFF2-40B4-BE49-F238E27FC236}">
                <a16:creationId xmlns:a16="http://schemas.microsoft.com/office/drawing/2014/main" id="{E87C5BA7-E533-4D6C-9CC5-4E1C7658148F}"/>
              </a:ext>
            </a:extLst>
          </p:cNvPr>
          <p:cNvSpPr/>
          <p:nvPr/>
        </p:nvSpPr>
        <p:spPr>
          <a:xfrm>
            <a:off x="6763204" y="4323099"/>
            <a:ext cx="109757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Proving the correct execution of concurrent in zero-knowledge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OSDI’18</a:t>
            </a:r>
          </a:p>
        </p:txBody>
      </p:sp>
      <p:sp>
        <p:nvSpPr>
          <p:cNvPr id="41" name="Rounded Rectangle 30">
            <a:extLst>
              <a:ext uri="{FF2B5EF4-FFF2-40B4-BE49-F238E27FC236}">
                <a16:creationId xmlns:a16="http://schemas.microsoft.com/office/drawing/2014/main" id="{4E299F91-4D90-403A-930A-4125588FB5CC}"/>
              </a:ext>
            </a:extLst>
          </p:cNvPr>
          <p:cNvSpPr/>
          <p:nvPr/>
        </p:nvSpPr>
        <p:spPr>
          <a:xfrm>
            <a:off x="5275388" y="1609387"/>
            <a:ext cx="883205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Serval</a:t>
            </a:r>
          </a:p>
          <a:p>
            <a:pPr algn="ctr" defTabSz="342900">
              <a:defRPr/>
            </a:pPr>
            <a:r>
              <a:rPr lang="en-US" altLang="zh-CN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SOSP’19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BAAA260C-0E31-4580-9ACD-E4605684E9BD}"/>
              </a:ext>
            </a:extLst>
          </p:cNvPr>
          <p:cNvSpPr/>
          <p:nvPr/>
        </p:nvSpPr>
        <p:spPr>
          <a:xfrm>
            <a:off x="6233754" y="1609387"/>
            <a:ext cx="1144039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Verifying concurrent, crash-safe system with Perennial</a:t>
            </a:r>
          </a:p>
          <a:p>
            <a:pPr algn="ctr" defTabSz="342900">
              <a:defRPr/>
            </a:pPr>
            <a:r>
              <a:rPr lang="en-US" altLang="zh-CN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SOSP’19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317AF770-DB11-4983-9EB8-3F51A1D667CF}"/>
              </a:ext>
            </a:extLst>
          </p:cNvPr>
          <p:cNvSpPr/>
          <p:nvPr/>
        </p:nvSpPr>
        <p:spPr>
          <a:xfrm>
            <a:off x="7458398" y="1600200"/>
            <a:ext cx="1118112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Verifying the </a:t>
            </a:r>
            <a:r>
              <a:rPr lang="en-US" sz="13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AtomFS</a:t>
            </a: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 file system</a:t>
            </a:r>
          </a:p>
          <a:p>
            <a:pPr algn="ctr" defTabSz="342900">
              <a:defRPr/>
            </a:pPr>
            <a:r>
              <a:rPr lang="en-US" altLang="zh-CN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SOSP’19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44" name="Rounded Rectangle 30">
            <a:extLst>
              <a:ext uri="{FF2B5EF4-FFF2-40B4-BE49-F238E27FC236}">
                <a16:creationId xmlns:a16="http://schemas.microsoft.com/office/drawing/2014/main" id="{E1E82498-F779-46D9-8208-02D252EE524C}"/>
              </a:ext>
            </a:extLst>
          </p:cNvPr>
          <p:cNvSpPr/>
          <p:nvPr/>
        </p:nvSpPr>
        <p:spPr>
          <a:xfrm>
            <a:off x="8641402" y="1609387"/>
            <a:ext cx="1118112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Verifying software network functions</a:t>
            </a:r>
          </a:p>
          <a:p>
            <a:pPr algn="ctr" defTabSz="342900">
              <a:defRPr/>
            </a:pPr>
            <a:r>
              <a:rPr lang="en-US" altLang="zh-CN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SOSP’19</a:t>
            </a:r>
            <a:endParaRPr lang="en-US" sz="1300" kern="0" dirty="0">
              <a:solidFill>
                <a:schemeClr val="bg1"/>
              </a:solidFill>
              <a:latin typeface="Calibri"/>
              <a:ea typeface="SimSun" panose="02010600030101010101" pitchFamily="2" charset="-122"/>
            </a:endParaRPr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DC95062F-C31B-4410-8329-B341FFC22890}"/>
              </a:ext>
            </a:extLst>
          </p:cNvPr>
          <p:cNvSpPr/>
          <p:nvPr/>
        </p:nvSpPr>
        <p:spPr>
          <a:xfrm>
            <a:off x="7950445" y="4321278"/>
            <a:ext cx="117165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Applying formal methods to just-in-time compilers in the Linux kernel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OSDI’20</a:t>
            </a:r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id="{5CE6CC53-C036-47F3-8267-1B619360AA44}"/>
              </a:ext>
            </a:extLst>
          </p:cNvPr>
          <p:cNvSpPr/>
          <p:nvPr/>
        </p:nvSpPr>
        <p:spPr>
          <a:xfrm>
            <a:off x="9173202" y="4321277"/>
            <a:ext cx="862069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Cobra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OSDI’20</a:t>
            </a:r>
          </a:p>
        </p:txBody>
      </p:sp>
      <p:sp>
        <p:nvSpPr>
          <p:cNvPr id="47" name="Rounded Rectangle 30">
            <a:extLst>
              <a:ext uri="{FF2B5EF4-FFF2-40B4-BE49-F238E27FC236}">
                <a16:creationId xmlns:a16="http://schemas.microsoft.com/office/drawing/2014/main" id="{2D0C435A-E5FB-4F60-89D5-F86DB76D6AE1}"/>
              </a:ext>
            </a:extLst>
          </p:cNvPr>
          <p:cNvSpPr/>
          <p:nvPr/>
        </p:nvSpPr>
        <p:spPr>
          <a:xfrm>
            <a:off x="10097474" y="4321276"/>
            <a:ext cx="1180126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Determining Crash Behavior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OSDI’20</a:t>
            </a:r>
          </a:p>
        </p:txBody>
      </p:sp>
      <p:sp>
        <p:nvSpPr>
          <p:cNvPr id="48" name="Rounded Rectangle 30">
            <a:extLst>
              <a:ext uri="{FF2B5EF4-FFF2-40B4-BE49-F238E27FC236}">
                <a16:creationId xmlns:a16="http://schemas.microsoft.com/office/drawing/2014/main" id="{E90B4689-19DC-4BCE-8047-751233789B21}"/>
              </a:ext>
            </a:extLst>
          </p:cNvPr>
          <p:cNvSpPr/>
          <p:nvPr/>
        </p:nvSpPr>
        <p:spPr>
          <a:xfrm>
            <a:off x="10897074" y="1641794"/>
            <a:ext cx="960438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Storage and Distributed Systems</a:t>
            </a:r>
          </a:p>
          <a:p>
            <a:pPr algn="ctr" defTabSz="342900">
              <a:defRPr/>
            </a:pP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OSDI’20</a:t>
            </a: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A77843DD-6E76-4708-AC3A-45B2F178EF77}"/>
              </a:ext>
            </a:extLst>
          </p:cNvPr>
          <p:cNvSpPr/>
          <p:nvPr/>
        </p:nvSpPr>
        <p:spPr>
          <a:xfrm>
            <a:off x="9824406" y="1609385"/>
            <a:ext cx="866632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300" kern="0" dirty="0" err="1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Aragog</a:t>
            </a:r>
            <a:r>
              <a:rPr lang="en-US" sz="13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 OSDI’20</a:t>
            </a:r>
          </a:p>
        </p:txBody>
      </p:sp>
      <p:cxnSp>
        <p:nvCxnSpPr>
          <p:cNvPr id="51" name="Elbow Connector 35">
            <a:extLst>
              <a:ext uri="{FF2B5EF4-FFF2-40B4-BE49-F238E27FC236}">
                <a16:creationId xmlns:a16="http://schemas.microsoft.com/office/drawing/2014/main" id="{EC64F0E1-51DD-4A12-BC37-346D15693EEA}"/>
              </a:ext>
            </a:extLst>
          </p:cNvPr>
          <p:cNvCxnSpPr>
            <a:cxnSpLocks/>
            <a:stCxn id="18" idx="4"/>
            <a:endCxn id="20" idx="0"/>
          </p:cNvCxnSpPr>
          <p:nvPr/>
        </p:nvCxnSpPr>
        <p:spPr>
          <a:xfrm rot="5400000">
            <a:off x="871057" y="3902386"/>
            <a:ext cx="308312" cy="570539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Elbow Connector 35">
            <a:extLst>
              <a:ext uri="{FF2B5EF4-FFF2-40B4-BE49-F238E27FC236}">
                <a16:creationId xmlns:a16="http://schemas.microsoft.com/office/drawing/2014/main" id="{18D477BC-C2E8-45E5-A4EF-D9E9E3A294A0}"/>
              </a:ext>
            </a:extLst>
          </p:cNvPr>
          <p:cNvCxnSpPr>
            <a:cxnSpLocks/>
            <a:stCxn id="26" idx="2"/>
            <a:endCxn id="24" idx="0"/>
          </p:cNvCxnSpPr>
          <p:nvPr/>
        </p:nvCxnSpPr>
        <p:spPr>
          <a:xfrm rot="16200000" flipH="1">
            <a:off x="1595181" y="3326804"/>
            <a:ext cx="431004" cy="463271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Elbow Connector 35">
            <a:extLst>
              <a:ext uri="{FF2B5EF4-FFF2-40B4-BE49-F238E27FC236}">
                <a16:creationId xmlns:a16="http://schemas.microsoft.com/office/drawing/2014/main" id="{00ACC2F1-7EBA-44DC-A1A6-215914ECF3B6}"/>
              </a:ext>
            </a:extLst>
          </p:cNvPr>
          <p:cNvCxnSpPr>
            <a:cxnSpLocks/>
            <a:stCxn id="29" idx="0"/>
            <a:endCxn id="27" idx="4"/>
          </p:cNvCxnSpPr>
          <p:nvPr/>
        </p:nvCxnSpPr>
        <p:spPr>
          <a:xfrm rot="5400000" flipH="1" flipV="1">
            <a:off x="2106664" y="3795197"/>
            <a:ext cx="291874" cy="798636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Elbow Connector 35">
            <a:extLst>
              <a:ext uri="{FF2B5EF4-FFF2-40B4-BE49-F238E27FC236}">
                <a16:creationId xmlns:a16="http://schemas.microsoft.com/office/drawing/2014/main" id="{06A0CE22-F4C0-4C49-87EC-25CA117E4135}"/>
              </a:ext>
            </a:extLst>
          </p:cNvPr>
          <p:cNvCxnSpPr>
            <a:cxnSpLocks/>
            <a:stCxn id="32" idx="4"/>
            <a:endCxn id="33" idx="0"/>
          </p:cNvCxnSpPr>
          <p:nvPr/>
        </p:nvCxnSpPr>
        <p:spPr>
          <a:xfrm rot="5400000">
            <a:off x="3201072" y="3729252"/>
            <a:ext cx="284162" cy="90353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E11553D8-230D-44A5-919A-5C9BB2631221}"/>
              </a:ext>
            </a:extLst>
          </p:cNvPr>
          <p:cNvSpPr/>
          <p:nvPr/>
        </p:nvSpPr>
        <p:spPr>
          <a:xfrm>
            <a:off x="4876800" y="3768836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cxnSp>
        <p:nvCxnSpPr>
          <p:cNvPr id="63" name="Elbow Connector 35">
            <a:extLst>
              <a:ext uri="{FF2B5EF4-FFF2-40B4-BE49-F238E27FC236}">
                <a16:creationId xmlns:a16="http://schemas.microsoft.com/office/drawing/2014/main" id="{E64CD5C0-18B1-41D1-B320-21228085F262}"/>
              </a:ext>
            </a:extLst>
          </p:cNvPr>
          <p:cNvCxnSpPr>
            <a:cxnSpLocks/>
            <a:stCxn id="34" idx="2"/>
            <a:endCxn id="62" idx="0"/>
          </p:cNvCxnSpPr>
          <p:nvPr/>
        </p:nvCxnSpPr>
        <p:spPr>
          <a:xfrm rot="16200000" flipH="1">
            <a:off x="3560833" y="2315550"/>
            <a:ext cx="435084" cy="2471487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Elbow Connector 35">
            <a:extLst>
              <a:ext uri="{FF2B5EF4-FFF2-40B4-BE49-F238E27FC236}">
                <a16:creationId xmlns:a16="http://schemas.microsoft.com/office/drawing/2014/main" id="{CEA89F87-47B1-4BD3-92FC-2642D4C1F202}"/>
              </a:ext>
            </a:extLst>
          </p:cNvPr>
          <p:cNvCxnSpPr>
            <a:cxnSpLocks/>
            <a:stCxn id="35" idx="2"/>
            <a:endCxn id="62" idx="0"/>
          </p:cNvCxnSpPr>
          <p:nvPr/>
        </p:nvCxnSpPr>
        <p:spPr>
          <a:xfrm rot="16200000" flipH="1">
            <a:off x="4097941" y="2852658"/>
            <a:ext cx="425898" cy="1406458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Elbow Connector 35">
            <a:extLst>
              <a:ext uri="{FF2B5EF4-FFF2-40B4-BE49-F238E27FC236}">
                <a16:creationId xmlns:a16="http://schemas.microsoft.com/office/drawing/2014/main" id="{8B72E9C7-B1F0-4765-95C9-B72A26674CCE}"/>
              </a:ext>
            </a:extLst>
          </p:cNvPr>
          <p:cNvCxnSpPr>
            <a:cxnSpLocks/>
            <a:stCxn id="36" idx="2"/>
            <a:endCxn id="62" idx="0"/>
          </p:cNvCxnSpPr>
          <p:nvPr/>
        </p:nvCxnSpPr>
        <p:spPr>
          <a:xfrm rot="16200000" flipH="1">
            <a:off x="4649926" y="3404642"/>
            <a:ext cx="425899" cy="30248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AEC3BAC8-478A-4819-9787-42DF99A23B9C}"/>
              </a:ext>
            </a:extLst>
          </p:cNvPr>
          <p:cNvSpPr/>
          <p:nvPr/>
        </p:nvSpPr>
        <p:spPr>
          <a:xfrm>
            <a:off x="6354763" y="3773943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cxnSp>
        <p:nvCxnSpPr>
          <p:cNvPr id="76" name="Elbow Connector 35">
            <a:extLst>
              <a:ext uri="{FF2B5EF4-FFF2-40B4-BE49-F238E27FC236}">
                <a16:creationId xmlns:a16="http://schemas.microsoft.com/office/drawing/2014/main" id="{D7B449A2-0461-4B4E-B3BA-1153D08B8896}"/>
              </a:ext>
            </a:extLst>
          </p:cNvPr>
          <p:cNvCxnSpPr>
            <a:cxnSpLocks/>
            <a:stCxn id="75" idx="4"/>
            <a:endCxn id="37" idx="0"/>
          </p:cNvCxnSpPr>
          <p:nvPr/>
        </p:nvCxnSpPr>
        <p:spPr>
          <a:xfrm rot="5400000">
            <a:off x="5056950" y="2887966"/>
            <a:ext cx="274519" cy="259574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Elbow Connector 35">
            <a:extLst>
              <a:ext uri="{FF2B5EF4-FFF2-40B4-BE49-F238E27FC236}">
                <a16:creationId xmlns:a16="http://schemas.microsoft.com/office/drawing/2014/main" id="{5D1374FB-D376-468C-992D-A82FBE1604E5}"/>
              </a:ext>
            </a:extLst>
          </p:cNvPr>
          <p:cNvCxnSpPr>
            <a:cxnSpLocks/>
            <a:stCxn id="75" idx="4"/>
            <a:endCxn id="38" idx="0"/>
          </p:cNvCxnSpPr>
          <p:nvPr/>
        </p:nvCxnSpPr>
        <p:spPr>
          <a:xfrm rot="5400000">
            <a:off x="5594616" y="3423814"/>
            <a:ext cx="272700" cy="152223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Elbow Connector 35">
            <a:extLst>
              <a:ext uri="{FF2B5EF4-FFF2-40B4-BE49-F238E27FC236}">
                <a16:creationId xmlns:a16="http://schemas.microsoft.com/office/drawing/2014/main" id="{7FDFB5C0-EC53-41C5-BEE2-ED12F3B1B562}"/>
              </a:ext>
            </a:extLst>
          </p:cNvPr>
          <p:cNvCxnSpPr>
            <a:cxnSpLocks/>
            <a:stCxn id="75" idx="4"/>
            <a:endCxn id="39" idx="0"/>
          </p:cNvCxnSpPr>
          <p:nvPr/>
        </p:nvCxnSpPr>
        <p:spPr>
          <a:xfrm rot="5400000">
            <a:off x="6186445" y="4015641"/>
            <a:ext cx="272699" cy="33857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Elbow Connector 35">
            <a:extLst>
              <a:ext uri="{FF2B5EF4-FFF2-40B4-BE49-F238E27FC236}">
                <a16:creationId xmlns:a16="http://schemas.microsoft.com/office/drawing/2014/main" id="{187FA7F5-C570-4917-8023-13D753775566}"/>
              </a:ext>
            </a:extLst>
          </p:cNvPr>
          <p:cNvCxnSpPr>
            <a:cxnSpLocks/>
            <a:stCxn id="75" idx="4"/>
            <a:endCxn id="40" idx="0"/>
          </p:cNvCxnSpPr>
          <p:nvPr/>
        </p:nvCxnSpPr>
        <p:spPr>
          <a:xfrm rot="16200000" flipH="1">
            <a:off x="6764776" y="3775885"/>
            <a:ext cx="274519" cy="819907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A2713FEF-648A-454D-95BB-B779279B7570}"/>
              </a:ext>
            </a:extLst>
          </p:cNvPr>
          <p:cNvSpPr/>
          <p:nvPr/>
        </p:nvSpPr>
        <p:spPr>
          <a:xfrm>
            <a:off x="9220200" y="3769047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</p:txBody>
      </p:sp>
      <p:cxnSp>
        <p:nvCxnSpPr>
          <p:cNvPr id="97" name="Elbow Connector 35">
            <a:extLst>
              <a:ext uri="{FF2B5EF4-FFF2-40B4-BE49-F238E27FC236}">
                <a16:creationId xmlns:a16="http://schemas.microsoft.com/office/drawing/2014/main" id="{B23E0594-CC78-481A-AF04-0A4A2657042D}"/>
              </a:ext>
            </a:extLst>
          </p:cNvPr>
          <p:cNvCxnSpPr>
            <a:cxnSpLocks/>
            <a:stCxn id="49" idx="2"/>
            <a:endCxn id="96" idx="0"/>
          </p:cNvCxnSpPr>
          <p:nvPr/>
        </p:nvCxnSpPr>
        <p:spPr>
          <a:xfrm rot="5400000">
            <a:off x="9594566" y="3105890"/>
            <a:ext cx="426111" cy="90020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0" name="Elbow Connector 35">
            <a:extLst>
              <a:ext uri="{FF2B5EF4-FFF2-40B4-BE49-F238E27FC236}">
                <a16:creationId xmlns:a16="http://schemas.microsoft.com/office/drawing/2014/main" id="{B83D7433-6A33-4F10-B713-F6D19C5D0059}"/>
              </a:ext>
            </a:extLst>
          </p:cNvPr>
          <p:cNvCxnSpPr>
            <a:cxnSpLocks/>
            <a:stCxn id="48" idx="2"/>
            <a:endCxn id="96" idx="0"/>
          </p:cNvCxnSpPr>
          <p:nvPr/>
        </p:nvCxnSpPr>
        <p:spPr>
          <a:xfrm rot="5400000">
            <a:off x="10170555" y="2562309"/>
            <a:ext cx="393702" cy="2019774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" name="Elbow Connector 35">
            <a:extLst>
              <a:ext uri="{FF2B5EF4-FFF2-40B4-BE49-F238E27FC236}">
                <a16:creationId xmlns:a16="http://schemas.microsoft.com/office/drawing/2014/main" id="{C4DC9F3B-4E7A-4A15-83E2-D1792748CCF0}"/>
              </a:ext>
            </a:extLst>
          </p:cNvPr>
          <p:cNvCxnSpPr>
            <a:cxnSpLocks/>
            <a:stCxn id="47" idx="0"/>
            <a:endCxn id="96" idx="4"/>
          </p:cNvCxnSpPr>
          <p:nvPr/>
        </p:nvCxnSpPr>
        <p:spPr>
          <a:xfrm rot="16200000" flipV="1">
            <a:off x="9883732" y="3517471"/>
            <a:ext cx="277592" cy="133001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Elbow Connector 35">
            <a:extLst>
              <a:ext uri="{FF2B5EF4-FFF2-40B4-BE49-F238E27FC236}">
                <a16:creationId xmlns:a16="http://schemas.microsoft.com/office/drawing/2014/main" id="{D044ADE1-0BED-4BE8-82A5-37668B284028}"/>
              </a:ext>
            </a:extLst>
          </p:cNvPr>
          <p:cNvCxnSpPr>
            <a:cxnSpLocks/>
            <a:stCxn id="46" idx="0"/>
            <a:endCxn id="96" idx="4"/>
          </p:cNvCxnSpPr>
          <p:nvPr/>
        </p:nvCxnSpPr>
        <p:spPr>
          <a:xfrm rot="16200000" flipV="1">
            <a:off x="9342082" y="4059122"/>
            <a:ext cx="277593" cy="24671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9" name="Elbow Connector 35">
            <a:extLst>
              <a:ext uri="{FF2B5EF4-FFF2-40B4-BE49-F238E27FC236}">
                <a16:creationId xmlns:a16="http://schemas.microsoft.com/office/drawing/2014/main" id="{D8B0C085-A121-4E81-8A7C-6284E47DF91B}"/>
              </a:ext>
            </a:extLst>
          </p:cNvPr>
          <p:cNvCxnSpPr>
            <a:cxnSpLocks/>
            <a:stCxn id="45" idx="0"/>
            <a:endCxn id="96" idx="4"/>
          </p:cNvCxnSpPr>
          <p:nvPr/>
        </p:nvCxnSpPr>
        <p:spPr>
          <a:xfrm rot="5400000" flipH="1" flipV="1">
            <a:off x="8808097" y="3771857"/>
            <a:ext cx="277594" cy="82124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5176089A-456D-48FD-984B-2D326A619FB3}"/>
              </a:ext>
            </a:extLst>
          </p:cNvPr>
          <p:cNvSpPr/>
          <p:nvPr/>
        </p:nvSpPr>
        <p:spPr>
          <a:xfrm>
            <a:off x="7772400" y="3782427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cxnSp>
        <p:nvCxnSpPr>
          <p:cNvPr id="118" name="Elbow Connector 35">
            <a:extLst>
              <a:ext uri="{FF2B5EF4-FFF2-40B4-BE49-F238E27FC236}">
                <a16:creationId xmlns:a16="http://schemas.microsoft.com/office/drawing/2014/main" id="{EF369F36-28B6-438B-A8AC-679ECAE9CC75}"/>
              </a:ext>
            </a:extLst>
          </p:cNvPr>
          <p:cNvCxnSpPr>
            <a:cxnSpLocks/>
            <a:stCxn id="44" idx="2"/>
            <a:endCxn id="117" idx="0"/>
          </p:cNvCxnSpPr>
          <p:nvPr/>
        </p:nvCxnSpPr>
        <p:spPr>
          <a:xfrm rot="5400000">
            <a:off x="8335345" y="2917313"/>
            <a:ext cx="439489" cy="129073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1" name="Elbow Connector 35">
            <a:extLst>
              <a:ext uri="{FF2B5EF4-FFF2-40B4-BE49-F238E27FC236}">
                <a16:creationId xmlns:a16="http://schemas.microsoft.com/office/drawing/2014/main" id="{0B6379D2-87B3-4285-90B7-4A84C78627EB}"/>
              </a:ext>
            </a:extLst>
          </p:cNvPr>
          <p:cNvCxnSpPr>
            <a:cxnSpLocks/>
            <a:stCxn id="43" idx="2"/>
            <a:endCxn id="117" idx="0"/>
          </p:cNvCxnSpPr>
          <p:nvPr/>
        </p:nvCxnSpPr>
        <p:spPr>
          <a:xfrm rot="5400000">
            <a:off x="7739249" y="3504222"/>
            <a:ext cx="448676" cy="107735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4" name="Elbow Connector 35">
            <a:extLst>
              <a:ext uri="{FF2B5EF4-FFF2-40B4-BE49-F238E27FC236}">
                <a16:creationId xmlns:a16="http://schemas.microsoft.com/office/drawing/2014/main" id="{60891328-7C64-4752-B4C7-58614314932C}"/>
              </a:ext>
            </a:extLst>
          </p:cNvPr>
          <p:cNvCxnSpPr>
            <a:cxnSpLocks/>
            <a:stCxn id="42" idx="2"/>
            <a:endCxn id="117" idx="0"/>
          </p:cNvCxnSpPr>
          <p:nvPr/>
        </p:nvCxnSpPr>
        <p:spPr>
          <a:xfrm rot="16200000" flipH="1">
            <a:off x="7138002" y="3010709"/>
            <a:ext cx="439489" cy="1103945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7" name="Elbow Connector 35">
            <a:extLst>
              <a:ext uri="{FF2B5EF4-FFF2-40B4-BE49-F238E27FC236}">
                <a16:creationId xmlns:a16="http://schemas.microsoft.com/office/drawing/2014/main" id="{CF6779A2-1FC1-4981-AB6D-412C12FFEBEB}"/>
              </a:ext>
            </a:extLst>
          </p:cNvPr>
          <p:cNvCxnSpPr>
            <a:cxnSpLocks/>
            <a:stCxn id="41" idx="2"/>
            <a:endCxn id="117" idx="0"/>
          </p:cNvCxnSpPr>
          <p:nvPr/>
        </p:nvCxnSpPr>
        <p:spPr>
          <a:xfrm rot="16200000" flipH="1">
            <a:off x="6593611" y="2466318"/>
            <a:ext cx="439489" cy="219272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0" grpId="0" animBg="1"/>
      <p:bldP spid="24" grpId="0" animBg="1"/>
      <p:bldP spid="26" grpId="0" animBg="1"/>
      <p:bldP spid="2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2" grpId="0" animBg="1"/>
      <p:bldP spid="75" grpId="0" animBg="1"/>
      <p:bldP spid="96" grpId="0" animBg="1"/>
      <p:bldP spid="1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Direction IV: </a:t>
            </a:r>
            <a:r>
              <a:rPr lang="en-US" dirty="0"/>
              <a:t>AI For Cybersecurity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BF67D-A704-4B7F-9A27-73F43E5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46837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F9E781-0E04-4032-AA3C-5F7D794E1C01}"/>
              </a:ext>
            </a:extLst>
          </p:cNvPr>
          <p:cNvSpPr txBox="1">
            <a:spLocks/>
          </p:cNvSpPr>
          <p:nvPr/>
        </p:nvSpPr>
        <p:spPr>
          <a:xfrm>
            <a:off x="5867400" y="2438400"/>
            <a:ext cx="5486400" cy="2362200"/>
          </a:xfrm>
          <a:prstGeom prst="rect">
            <a:avLst/>
          </a:prstGeom>
        </p:spPr>
        <p:txBody>
          <a:bodyPr/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1pPr>
            <a:lvl2pPr marL="6350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2pPr>
            <a:lvl3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3pPr>
            <a:lvl4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4pPr>
            <a:lvl5pPr marL="1320800" indent="-177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Calibri" pitchFamily="34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aseline="30000" dirty="0">
                <a:latin typeface="+mj-lt"/>
              </a:rPr>
              <a:t>Automatic data analytics</a:t>
            </a:r>
          </a:p>
          <a:p>
            <a:r>
              <a:rPr lang="en-US" sz="4000" baseline="30000" dirty="0">
                <a:latin typeface="+mj-lt"/>
              </a:rPr>
              <a:t>Automatic threat identification</a:t>
            </a:r>
          </a:p>
          <a:p>
            <a:r>
              <a:rPr lang="en-US" sz="4000" baseline="30000" dirty="0">
                <a:latin typeface="+mj-lt"/>
              </a:rPr>
              <a:t>Automated risk predication</a:t>
            </a:r>
          </a:p>
          <a:p>
            <a:r>
              <a:rPr lang="en-US" sz="4000" baseline="30000" dirty="0">
                <a:latin typeface="+mj-lt"/>
              </a:rPr>
              <a:t>Automated signature derivation</a:t>
            </a:r>
          </a:p>
          <a:p>
            <a:r>
              <a:rPr lang="en-US" sz="4000" baseline="30000" dirty="0">
                <a:latin typeface="+mj-lt"/>
              </a:rPr>
              <a:t>Automated response</a:t>
            </a:r>
          </a:p>
          <a:p>
            <a:r>
              <a:rPr lang="en-US" sz="4000" baseline="30000" dirty="0">
                <a:latin typeface="+mj-lt"/>
              </a:rPr>
              <a:t>…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D2110B-3256-4012-AEA8-ACFB9FA9C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63915"/>
              </p:ext>
            </p:extLst>
          </p:nvPr>
        </p:nvGraphicFramePr>
        <p:xfrm>
          <a:off x="1219199" y="1544472"/>
          <a:ext cx="3429000" cy="15544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593525151"/>
                    </a:ext>
                  </a:extLst>
                </a:gridCol>
              </a:tblGrid>
              <a:tr h="370748">
                <a:tc>
                  <a:txBody>
                    <a:bodyPr/>
                    <a:lstStyle/>
                    <a:p>
                      <a:r>
                        <a:rPr lang="en-US" sz="2800" b="0" dirty="0"/>
                        <a:t>Brute force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2029094454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r>
                        <a:rPr lang="en-US" sz="2800" dirty="0"/>
                        <a:t>Precision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92865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r>
                        <a:rPr lang="en-US" sz="2800" dirty="0"/>
                        <a:t>Scalability</a:t>
                      </a: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2123052941"/>
                  </a:ext>
                </a:extLst>
              </a:tr>
            </a:tbl>
          </a:graphicData>
        </a:graphic>
      </p:graphicFrame>
      <p:pic>
        <p:nvPicPr>
          <p:cNvPr id="2052" name="Picture 4" descr="Toshi | Simone Magnani">
            <a:extLst>
              <a:ext uri="{FF2B5EF4-FFF2-40B4-BE49-F238E27FC236}">
                <a16:creationId xmlns:a16="http://schemas.microsoft.com/office/drawing/2014/main" id="{047060E7-9EB4-4AD2-B0EC-7C4C7649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5" y="3336314"/>
            <a:ext cx="3110523" cy="31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526D-6D82-4825-A9CA-1FBE618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AI-Edge Institute at OSU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6525428-C361-4028-9C8D-F36831743F8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11430000" cy="5486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F9AC90A-BFFB-46E8-842D-496ADD9784DE}"/>
              </a:ext>
            </a:extLst>
          </p:cNvPr>
          <p:cNvSpPr/>
          <p:nvPr/>
        </p:nvSpPr>
        <p:spPr>
          <a:xfrm>
            <a:off x="1143000" y="1219200"/>
            <a:ext cx="2209800" cy="838200"/>
          </a:xfrm>
          <a:prstGeom prst="ellipse">
            <a:avLst/>
          </a:prstGeom>
          <a:noFill/>
          <a:ln w="857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58069B-B8C8-4E04-8D78-70D3D34505BA}"/>
              </a:ext>
            </a:extLst>
          </p:cNvPr>
          <p:cNvSpPr/>
          <p:nvPr/>
        </p:nvSpPr>
        <p:spPr>
          <a:xfrm>
            <a:off x="9448800" y="2819400"/>
            <a:ext cx="2209800" cy="685800"/>
          </a:xfrm>
          <a:prstGeom prst="ellipse">
            <a:avLst/>
          </a:prstGeom>
          <a:noFill/>
          <a:ln w="857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09BB5-244F-47C9-A45D-6A0FA08FADC4}"/>
              </a:ext>
            </a:extLst>
          </p:cNvPr>
          <p:cNvSpPr/>
          <p:nvPr/>
        </p:nvSpPr>
        <p:spPr>
          <a:xfrm>
            <a:off x="5257800" y="6479903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https://aiedge.osu.edu/</a:t>
            </a:r>
          </a:p>
        </p:txBody>
      </p:sp>
    </p:spTree>
    <p:extLst>
      <p:ext uri="{BB962C8B-B14F-4D97-AF65-F5344CB8AC3E}">
        <p14:creationId xmlns:p14="http://schemas.microsoft.com/office/powerpoint/2010/main" val="31846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956E453-096D-46BE-9E93-B0DDE2136735}"/>
              </a:ext>
            </a:extLst>
          </p:cNvPr>
          <p:cNvSpPr txBox="1">
            <a:spLocks/>
          </p:cNvSpPr>
          <p:nvPr/>
        </p:nvSpPr>
        <p:spPr>
          <a:xfrm>
            <a:off x="44395" y="1219200"/>
            <a:ext cx="11582400" cy="192722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-50">
                <a:solidFill>
                  <a:schemeClr val="tx2"/>
                </a:solidFill>
                <a:latin typeface="+mj-lt"/>
                <a:ea typeface="Cambria" pitchFamily="18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ea typeface="宋体" panose="02010600030101010101" pitchFamily="2" charset="-122"/>
              </a:rPr>
              <a:t>The Non-Technical Aspects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246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31F9-D727-4CDF-83B7-3ABFD14F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Laws and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E820D-4A67-4C60-B026-876CAE7B3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BC6F0-2DAB-476F-9C91-CD5D6997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76492-C77E-4316-9FB8-432DD74A9107}"/>
              </a:ext>
            </a:extLst>
          </p:cNvPr>
          <p:cNvCxnSpPr>
            <a:cxnSpLocks/>
          </p:cNvCxnSpPr>
          <p:nvPr/>
        </p:nvCxnSpPr>
        <p:spPr>
          <a:xfrm>
            <a:off x="228600" y="4265249"/>
            <a:ext cx="11734800" cy="0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4E4DB84-D24E-45F1-95AC-580001E150EF}"/>
              </a:ext>
            </a:extLst>
          </p:cNvPr>
          <p:cNvSpPr/>
          <p:nvPr/>
        </p:nvSpPr>
        <p:spPr>
          <a:xfrm>
            <a:off x="2286403" y="4128725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Elbow Connector 35">
            <a:extLst>
              <a:ext uri="{FF2B5EF4-FFF2-40B4-BE49-F238E27FC236}">
                <a16:creationId xmlns:a16="http://schemas.microsoft.com/office/drawing/2014/main" id="{FCC6057D-2BF5-488B-9F36-32FF15EA4D3D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rot="16200000" flipH="1">
            <a:off x="1645235" y="3350238"/>
            <a:ext cx="566372" cy="990601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ounded Rectangle 30">
            <a:extLst>
              <a:ext uri="{FF2B5EF4-FFF2-40B4-BE49-F238E27FC236}">
                <a16:creationId xmlns:a16="http://schemas.microsoft.com/office/drawing/2014/main" id="{665A225F-328F-4B9C-AD5C-139ACB0FD502}"/>
              </a:ext>
            </a:extLst>
          </p:cNvPr>
          <p:cNvSpPr/>
          <p:nvPr/>
        </p:nvSpPr>
        <p:spPr>
          <a:xfrm>
            <a:off x="747321" y="1828802"/>
            <a:ext cx="137160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Computer Fraud and Abuse Act (CFAA)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1986</a:t>
            </a:r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60280083-4F86-40A1-9666-6DA11390651E}"/>
              </a:ext>
            </a:extLst>
          </p:cNvPr>
          <p:cNvSpPr/>
          <p:nvPr/>
        </p:nvSpPr>
        <p:spPr>
          <a:xfrm>
            <a:off x="2225284" y="1848280"/>
            <a:ext cx="137160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Electronic Communications Privacy Act (ECPA)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1986</a:t>
            </a:r>
          </a:p>
        </p:txBody>
      </p:sp>
      <p:cxnSp>
        <p:nvCxnSpPr>
          <p:cNvPr id="19" name="Elbow Connector 35">
            <a:extLst>
              <a:ext uri="{FF2B5EF4-FFF2-40B4-BE49-F238E27FC236}">
                <a16:creationId xmlns:a16="http://schemas.microsoft.com/office/drawing/2014/main" id="{8DCA010C-7424-48A9-8C95-37A82572523A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rot="5400000">
            <a:off x="2393956" y="3611597"/>
            <a:ext cx="546894" cy="48736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59DAFACE-6C95-46E7-88CB-8B0B920136F0}"/>
              </a:ext>
            </a:extLst>
          </p:cNvPr>
          <p:cNvSpPr/>
          <p:nvPr/>
        </p:nvSpPr>
        <p:spPr>
          <a:xfrm>
            <a:off x="8610600" y="1828801"/>
            <a:ext cx="152400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The European Union’s General Data Protection Regulation (GDPR)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2018</a:t>
            </a:r>
          </a:p>
        </p:txBody>
      </p:sp>
      <p:sp>
        <p:nvSpPr>
          <p:cNvPr id="25" name="Rounded Rectangle 30">
            <a:extLst>
              <a:ext uri="{FF2B5EF4-FFF2-40B4-BE49-F238E27FC236}">
                <a16:creationId xmlns:a16="http://schemas.microsoft.com/office/drawing/2014/main" id="{A123780F-D414-4AD8-B7B1-8DFE69DED4BB}"/>
              </a:ext>
            </a:extLst>
          </p:cNvPr>
          <p:cNvSpPr/>
          <p:nvPr/>
        </p:nvSpPr>
        <p:spPr>
          <a:xfrm>
            <a:off x="10287000" y="1848280"/>
            <a:ext cx="137160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California Consumer Privacy Act (CCPA)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2020</a:t>
            </a:r>
          </a:p>
        </p:txBody>
      </p:sp>
      <p:cxnSp>
        <p:nvCxnSpPr>
          <p:cNvPr id="28" name="Elbow Connector 35">
            <a:extLst>
              <a:ext uri="{FF2B5EF4-FFF2-40B4-BE49-F238E27FC236}">
                <a16:creationId xmlns:a16="http://schemas.microsoft.com/office/drawing/2014/main" id="{F9E8744C-949A-4830-8DF3-AAD341DFB53A}"/>
              </a:ext>
            </a:extLst>
          </p:cNvPr>
          <p:cNvCxnSpPr>
            <a:cxnSpLocks/>
            <a:stCxn id="24" idx="2"/>
            <a:endCxn id="31" idx="0"/>
          </p:cNvCxnSpPr>
          <p:nvPr/>
        </p:nvCxnSpPr>
        <p:spPr>
          <a:xfrm rot="5400000">
            <a:off x="9086838" y="3848114"/>
            <a:ext cx="571525" cy="1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24DB480-54B8-4C40-8DAB-9AE8D4395E78}"/>
              </a:ext>
            </a:extLst>
          </p:cNvPr>
          <p:cNvSpPr/>
          <p:nvPr/>
        </p:nvSpPr>
        <p:spPr>
          <a:xfrm>
            <a:off x="9235280" y="4133877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Elbow Connector 35">
            <a:extLst>
              <a:ext uri="{FF2B5EF4-FFF2-40B4-BE49-F238E27FC236}">
                <a16:creationId xmlns:a16="http://schemas.microsoft.com/office/drawing/2014/main" id="{6B191F1E-9558-4861-B316-B41FD167B5A7}"/>
              </a:ext>
            </a:extLst>
          </p:cNvPr>
          <p:cNvCxnSpPr>
            <a:cxnSpLocks/>
            <a:stCxn id="25" idx="2"/>
            <a:endCxn id="34" idx="0"/>
          </p:cNvCxnSpPr>
          <p:nvPr/>
        </p:nvCxnSpPr>
        <p:spPr>
          <a:xfrm rot="5400000">
            <a:off x="10681696" y="3842773"/>
            <a:ext cx="552046" cy="30162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6207E2D-0905-4132-ADFD-5954E2F9209A}"/>
              </a:ext>
            </a:extLst>
          </p:cNvPr>
          <p:cNvSpPr/>
          <p:nvPr/>
        </p:nvSpPr>
        <p:spPr>
          <a:xfrm>
            <a:off x="10805319" y="4133877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ounded Rectangle 30">
            <a:extLst>
              <a:ext uri="{FF2B5EF4-FFF2-40B4-BE49-F238E27FC236}">
                <a16:creationId xmlns:a16="http://schemas.microsoft.com/office/drawing/2014/main" id="{70DFF3AE-7AE2-4896-91BA-54AB1DD85536}"/>
              </a:ext>
            </a:extLst>
          </p:cNvPr>
          <p:cNvSpPr/>
          <p:nvPr/>
        </p:nvSpPr>
        <p:spPr>
          <a:xfrm>
            <a:off x="5260303" y="1848280"/>
            <a:ext cx="1216697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Computer Misuse Act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1990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8B77BB-2AA1-4998-8F8E-3962B5B7BB0D}"/>
              </a:ext>
            </a:extLst>
          </p:cNvPr>
          <p:cNvSpPr/>
          <p:nvPr/>
        </p:nvSpPr>
        <p:spPr>
          <a:xfrm>
            <a:off x="4114681" y="412793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1" name="Elbow Connector 35">
            <a:extLst>
              <a:ext uri="{FF2B5EF4-FFF2-40B4-BE49-F238E27FC236}">
                <a16:creationId xmlns:a16="http://schemas.microsoft.com/office/drawing/2014/main" id="{09783A2D-C13F-42FA-AB90-E82F7191B63A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 rot="5400000">
            <a:off x="4787277" y="3046554"/>
            <a:ext cx="546099" cy="1616652"/>
          </a:xfrm>
          <a:prstGeom prst="bentConnector3">
            <a:avLst>
              <a:gd name="adj1" fmla="val 62104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4A73F1A5-F33F-467D-92F8-8850D1E5D15B}"/>
              </a:ext>
            </a:extLst>
          </p:cNvPr>
          <p:cNvSpPr/>
          <p:nvPr/>
        </p:nvSpPr>
        <p:spPr>
          <a:xfrm>
            <a:off x="3764366" y="1846159"/>
            <a:ext cx="1216697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Computer Security Act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134FCB-B59E-4346-93A8-98E1E427A5E6}"/>
              </a:ext>
            </a:extLst>
          </p:cNvPr>
          <p:cNvSpPr/>
          <p:nvPr/>
        </p:nvSpPr>
        <p:spPr>
          <a:xfrm>
            <a:off x="2941247" y="4148181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Elbow Connector 35">
            <a:extLst>
              <a:ext uri="{FF2B5EF4-FFF2-40B4-BE49-F238E27FC236}">
                <a16:creationId xmlns:a16="http://schemas.microsoft.com/office/drawing/2014/main" id="{F35FCD87-E716-4B27-8A5A-4B0C4953C8C4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 rot="5400000">
            <a:off x="3441406" y="3216871"/>
            <a:ext cx="568471" cy="129414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Rounded Rectangle 30">
            <a:extLst>
              <a:ext uri="{FF2B5EF4-FFF2-40B4-BE49-F238E27FC236}">
                <a16:creationId xmlns:a16="http://schemas.microsoft.com/office/drawing/2014/main" id="{B5349293-871D-43A8-BB24-FC74C7CF72C3}"/>
              </a:ext>
            </a:extLst>
          </p:cNvPr>
          <p:cNvSpPr/>
          <p:nvPr/>
        </p:nvSpPr>
        <p:spPr>
          <a:xfrm>
            <a:off x="6936703" y="1828800"/>
            <a:ext cx="1445297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Federal Information Security Management Act (FISMA)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2002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E403707-29BB-491A-8EFD-E94D93FD11A0}"/>
              </a:ext>
            </a:extLst>
          </p:cNvPr>
          <p:cNvSpPr/>
          <p:nvPr/>
        </p:nvSpPr>
        <p:spPr>
          <a:xfrm>
            <a:off x="6884130" y="4148180"/>
            <a:ext cx="274637" cy="274637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7" name="Elbow Connector 35">
            <a:extLst>
              <a:ext uri="{FF2B5EF4-FFF2-40B4-BE49-F238E27FC236}">
                <a16:creationId xmlns:a16="http://schemas.microsoft.com/office/drawing/2014/main" id="{A7E89674-E2FB-4279-9442-10809C57B08F}"/>
              </a:ext>
            </a:extLst>
          </p:cNvPr>
          <p:cNvCxnSpPr>
            <a:cxnSpLocks/>
            <a:stCxn id="54" idx="2"/>
            <a:endCxn id="56" idx="0"/>
          </p:cNvCxnSpPr>
          <p:nvPr/>
        </p:nvCxnSpPr>
        <p:spPr>
          <a:xfrm rot="5400000">
            <a:off x="7047487" y="3536314"/>
            <a:ext cx="585829" cy="637903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Elbow Connector 35">
            <a:extLst>
              <a:ext uri="{FF2B5EF4-FFF2-40B4-BE49-F238E27FC236}">
                <a16:creationId xmlns:a16="http://schemas.microsoft.com/office/drawing/2014/main" id="{6FF52599-9566-48E0-8048-650BF8550828}"/>
              </a:ext>
            </a:extLst>
          </p:cNvPr>
          <p:cNvCxnSpPr>
            <a:cxnSpLocks/>
            <a:stCxn id="30" idx="2"/>
          </p:cNvCxnSpPr>
          <p:nvPr/>
        </p:nvCxnSpPr>
        <p:spPr>
          <a:xfrm rot="16200000" flipH="1">
            <a:off x="1645236" y="3350239"/>
            <a:ext cx="566372" cy="990601"/>
          </a:xfrm>
          <a:prstGeom prst="bentConnector3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ounded Rectangle 30">
            <a:extLst>
              <a:ext uri="{FF2B5EF4-FFF2-40B4-BE49-F238E27FC236}">
                <a16:creationId xmlns:a16="http://schemas.microsoft.com/office/drawing/2014/main" id="{A1C8B996-34B5-48EC-9FA9-82B862517EE7}"/>
              </a:ext>
            </a:extLst>
          </p:cNvPr>
          <p:cNvSpPr/>
          <p:nvPr/>
        </p:nvSpPr>
        <p:spPr>
          <a:xfrm>
            <a:off x="747322" y="1828803"/>
            <a:ext cx="1371600" cy="1733551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Computer Fraud and Abuse Act (CFAA)</a:t>
            </a:r>
          </a:p>
          <a:p>
            <a:pPr algn="ctr" defTabSz="342900">
              <a:defRPr/>
            </a:pPr>
            <a:r>
              <a:rPr lang="en-US" sz="1600" kern="0" dirty="0">
                <a:solidFill>
                  <a:schemeClr val="bg1"/>
                </a:solidFill>
                <a:latin typeface="Calibri"/>
                <a:ea typeface="SimSun" panose="02010600030101010101" pitchFamily="2" charset="-122"/>
              </a:rPr>
              <a:t>1986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744541-AB95-4FDC-9A8D-33F996828247}"/>
              </a:ext>
            </a:extLst>
          </p:cNvPr>
          <p:cNvSpPr/>
          <p:nvPr/>
        </p:nvSpPr>
        <p:spPr>
          <a:xfrm>
            <a:off x="3630572" y="5153205"/>
            <a:ext cx="1981200" cy="9144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Attribution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10055B-3564-4248-9BDE-49B04CEE5786}"/>
              </a:ext>
            </a:extLst>
          </p:cNvPr>
          <p:cNvSpPr/>
          <p:nvPr/>
        </p:nvSpPr>
        <p:spPr>
          <a:xfrm>
            <a:off x="6597962" y="5125712"/>
            <a:ext cx="1981200" cy="914400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/>
              <a:t>Jurisdiction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4" grpId="0" animBg="1"/>
      <p:bldP spid="25" grpId="0" animBg="1"/>
      <p:bldP spid="31" grpId="0" animBg="1"/>
      <p:bldP spid="34" grpId="0" animBg="1"/>
      <p:bldP spid="37" grpId="0" animBg="1"/>
      <p:bldP spid="40" grpId="0" animBg="1"/>
      <p:bldP spid="45" grpId="0" animBg="1"/>
      <p:bldP spid="47" grpId="0" animBg="1"/>
      <p:bldP spid="54" grpId="0" animBg="1"/>
      <p:bldP spid="56" grpId="0" animBg="1"/>
      <p:bldP spid="30" grpId="0" animBg="1"/>
      <p:bldP spid="8" grpId="0" animBg="1"/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4288453" y="3409013"/>
            <a:ext cx="361509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Questions and Comments: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hlinkClick r:id="rId4"/>
              </a:rPr>
              <a:t>zlin@cse.ohio-state.edu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endParaRPr lang="en-US" altLang="zh-CN" sz="1800" dirty="0"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endParaRPr lang="en-US" altLang="zh-CN" sz="1800" dirty="0"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800" dirty="0">
              <a:ea typeface="宋体" panose="02010600030101010101" pitchFamily="2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C4C3C1-8471-41F7-8265-8C2C24B06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8991600" cy="1470025"/>
          </a:xfrm>
        </p:spPr>
        <p:txBody>
          <a:bodyPr>
            <a:noAutofit/>
          </a:bodyPr>
          <a:lstStyle/>
          <a:p>
            <a:r>
              <a:rPr lang="en-US" altLang="zh-CN" sz="6000" b="1" dirty="0">
                <a:latin typeface="Calibri" panose="020F0502020204030204" pitchFamily="34" charset="0"/>
                <a:ea typeface="宋体" panose="02010600030101010101" pitchFamily="2" charset="-122"/>
              </a:rPr>
              <a:t>Thank You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59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37661AB-BC6A-48BE-AE26-DA982CD0D6B5}"/>
              </a:ext>
            </a:extLst>
          </p:cNvPr>
          <p:cNvSpPr txBox="1">
            <a:spLocks/>
          </p:cNvSpPr>
          <p:nvPr/>
        </p:nvSpPr>
        <p:spPr>
          <a:xfrm>
            <a:off x="1828800" y="-63363"/>
            <a:ext cx="7772400" cy="1927224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-50">
                <a:solidFill>
                  <a:schemeClr val="tx2"/>
                </a:solidFill>
                <a:latin typeface="+mj-lt"/>
                <a:ea typeface="Cambria" pitchFamily="18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Cambr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Aircraft Design</a:t>
            </a:r>
            <a:endParaRPr lang="en-US" dirty="0"/>
          </a:p>
        </p:txBody>
      </p:sp>
      <p:pic>
        <p:nvPicPr>
          <p:cNvPr id="7" name="Picture 6" descr="A picture containing airplane, transport, aircraft&#10;&#10;Description automatically generated">
            <a:extLst>
              <a:ext uri="{FF2B5EF4-FFF2-40B4-BE49-F238E27FC236}">
                <a16:creationId xmlns:a16="http://schemas.microsoft.com/office/drawing/2014/main" id="{4C560640-8BFD-438E-90E5-ECCD59575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4079421" cy="152607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71B2AE-91AF-4DFB-89DD-BC775DEC0AE6}"/>
              </a:ext>
            </a:extLst>
          </p:cNvPr>
          <p:cNvCxnSpPr>
            <a:cxnSpLocks/>
          </p:cNvCxnSpPr>
          <p:nvPr/>
        </p:nvCxnSpPr>
        <p:spPr>
          <a:xfrm flipH="1" flipV="1">
            <a:off x="4069632" y="4112038"/>
            <a:ext cx="304800" cy="228600"/>
          </a:xfrm>
          <a:prstGeom prst="straightConnector1">
            <a:avLst/>
          </a:prstGeom>
          <a:ln w="28575" cap="rnd" cmpd="sng">
            <a:solidFill>
              <a:srgbClr val="0000FF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CCC50C-E2C8-4B81-A8FF-9C514DBFC0D1}"/>
              </a:ext>
            </a:extLst>
          </p:cNvPr>
          <p:cNvSpPr txBox="1"/>
          <p:nvPr/>
        </p:nvSpPr>
        <p:spPr>
          <a:xfrm>
            <a:off x="3709987" y="4419600"/>
            <a:ext cx="684483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b="1" dirty="0"/>
              <a:t>Stabilizer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282BC3-9F74-4486-A944-A960B43E29B8}"/>
              </a:ext>
            </a:extLst>
          </p:cNvPr>
          <p:cNvCxnSpPr>
            <a:cxnSpLocks/>
          </p:cNvCxnSpPr>
          <p:nvPr/>
        </p:nvCxnSpPr>
        <p:spPr>
          <a:xfrm>
            <a:off x="4648200" y="2920159"/>
            <a:ext cx="188231" cy="302726"/>
          </a:xfrm>
          <a:prstGeom prst="straightConnector1">
            <a:avLst/>
          </a:prstGeom>
          <a:ln w="28575" cap="rnd" cmpd="sng">
            <a:solidFill>
              <a:srgbClr val="0000FF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263E304-EE1D-4C3A-B7F8-5042D9EAD2EB}"/>
              </a:ext>
            </a:extLst>
          </p:cNvPr>
          <p:cNvSpPr txBox="1"/>
          <p:nvPr/>
        </p:nvSpPr>
        <p:spPr>
          <a:xfrm>
            <a:off x="4390675" y="2655320"/>
            <a:ext cx="376963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b="1" dirty="0"/>
              <a:t>Wing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E9F118-0709-447E-90FD-44F7CC88CE44}"/>
              </a:ext>
            </a:extLst>
          </p:cNvPr>
          <p:cNvCxnSpPr>
            <a:cxnSpLocks/>
          </p:cNvCxnSpPr>
          <p:nvPr/>
        </p:nvCxnSpPr>
        <p:spPr>
          <a:xfrm>
            <a:off x="2588510" y="3169268"/>
            <a:ext cx="107065" cy="277401"/>
          </a:xfrm>
          <a:prstGeom prst="straightConnector1">
            <a:avLst/>
          </a:prstGeom>
          <a:ln w="28575" cap="rnd" cmpd="sng">
            <a:solidFill>
              <a:srgbClr val="0000FF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D6C7469-8458-462B-8309-B3104ABCE6F3}"/>
              </a:ext>
            </a:extLst>
          </p:cNvPr>
          <p:cNvSpPr txBox="1"/>
          <p:nvPr/>
        </p:nvSpPr>
        <p:spPr>
          <a:xfrm>
            <a:off x="2334005" y="2920159"/>
            <a:ext cx="514564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b="1" dirty="0"/>
              <a:t>Engine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6646-B5BC-431B-8232-7F617E061038}"/>
              </a:ext>
            </a:extLst>
          </p:cNvPr>
          <p:cNvGrpSpPr/>
          <p:nvPr/>
        </p:nvGrpSpPr>
        <p:grpSpPr>
          <a:xfrm>
            <a:off x="4882156" y="1968628"/>
            <a:ext cx="7391400" cy="4765858"/>
            <a:chOff x="4885174" y="1905000"/>
            <a:chExt cx="7391400" cy="4765858"/>
          </a:xfrm>
        </p:grpSpPr>
        <p:graphicFrame>
          <p:nvGraphicFramePr>
            <p:cNvPr id="47" name="Content Placeholder 1">
              <a:extLst>
                <a:ext uri="{FF2B5EF4-FFF2-40B4-BE49-F238E27FC236}">
                  <a16:creationId xmlns:a16="http://schemas.microsoft.com/office/drawing/2014/main" id="{99C82E20-4F89-4A34-BB1B-5855897B297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9222612"/>
                </p:ext>
              </p:extLst>
            </p:nvPr>
          </p:nvGraphicFramePr>
          <p:xfrm>
            <a:off x="5443461" y="1905000"/>
            <a:ext cx="6274827" cy="3687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B114BEC8-6110-452C-9880-4EB45134E748}"/>
                </a:ext>
              </a:extLst>
            </p:cNvPr>
            <p:cNvSpPr txBox="1">
              <a:spLocks/>
            </p:cNvSpPr>
            <p:nvPr/>
          </p:nvSpPr>
          <p:spPr>
            <a:xfrm>
              <a:off x="4885174" y="6205885"/>
              <a:ext cx="7391400" cy="464973"/>
            </a:xfrm>
            <a:prstGeom prst="rect">
              <a:avLst/>
            </a:prstGeom>
          </p:spPr>
          <p:txBody>
            <a:bodyPr vert="horz" lIns="457200" tIns="0" rIns="457200" bIns="182880" rtlCol="0" anchor="ctr" anchorCtr="1">
              <a:noAutofit/>
            </a:bodyPr>
            <a:lstStyle>
              <a:lvl1pPr marL="0" indent="0" algn="l" defTabSz="914377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3600" b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Sources:  https://www.sciencedirect.com/science/article/pii/S1000936118301948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24" name="Content Placeholder 1">
              <a:extLst>
                <a:ext uri="{FF2B5EF4-FFF2-40B4-BE49-F238E27FC236}">
                  <a16:creationId xmlns:a16="http://schemas.microsoft.com/office/drawing/2014/main" id="{201654BF-4E67-49DE-B16F-DA801B832E9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8672579"/>
                </p:ext>
              </p:extLst>
            </p:nvPr>
          </p:nvGraphicFramePr>
          <p:xfrm>
            <a:off x="5448617" y="1905000"/>
            <a:ext cx="6274827" cy="3687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DF410B-81B5-4F8B-B859-F06DD1F5030B}"/>
              </a:ext>
            </a:extLst>
          </p:cNvPr>
          <p:cNvGrpSpPr/>
          <p:nvPr/>
        </p:nvGrpSpPr>
        <p:grpSpPr>
          <a:xfrm>
            <a:off x="5715000" y="3279006"/>
            <a:ext cx="909589" cy="454794"/>
            <a:chOff x="254014" y="1293251"/>
            <a:chExt cx="909589" cy="45479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24AC07-C40F-4261-814F-3138186E82D1}"/>
                </a:ext>
              </a:extLst>
            </p:cNvPr>
            <p:cNvSpPr/>
            <p:nvPr/>
          </p:nvSpPr>
          <p:spPr>
            <a:xfrm>
              <a:off x="254014" y="1293251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0FC7D4-5D5E-4FD4-B874-CF17648C2775}"/>
                </a:ext>
              </a:extLst>
            </p:cNvPr>
            <p:cNvSpPr txBox="1"/>
            <p:nvPr/>
          </p:nvSpPr>
          <p:spPr>
            <a:xfrm>
              <a:off x="254014" y="1293251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Fault-avoidance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C9007E-5F17-4016-95E8-C704290B9240}"/>
              </a:ext>
            </a:extLst>
          </p:cNvPr>
          <p:cNvGrpSpPr/>
          <p:nvPr/>
        </p:nvGrpSpPr>
        <p:grpSpPr>
          <a:xfrm>
            <a:off x="7916207" y="3270901"/>
            <a:ext cx="909589" cy="454794"/>
            <a:chOff x="2455221" y="1285146"/>
            <a:chExt cx="909589" cy="45479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EDDEF3-0674-4379-99E2-7AC1BD27B795}"/>
                </a:ext>
              </a:extLst>
            </p:cNvPr>
            <p:cNvSpPr/>
            <p:nvPr/>
          </p:nvSpPr>
          <p:spPr>
            <a:xfrm>
              <a:off x="2455221" y="1285146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60C52B-CE4C-4561-BCD8-08ED8BD5B6E9}"/>
                </a:ext>
              </a:extLst>
            </p:cNvPr>
            <p:cNvSpPr txBox="1"/>
            <p:nvPr/>
          </p:nvSpPr>
          <p:spPr>
            <a:xfrm>
              <a:off x="2455221" y="1285146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Fault-avoidance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88126B-0BD2-4998-B90B-E98452E22446}"/>
              </a:ext>
            </a:extLst>
          </p:cNvPr>
          <p:cNvGrpSpPr/>
          <p:nvPr/>
        </p:nvGrpSpPr>
        <p:grpSpPr>
          <a:xfrm>
            <a:off x="6781800" y="3277119"/>
            <a:ext cx="909589" cy="454794"/>
            <a:chOff x="1354618" y="1293251"/>
            <a:chExt cx="909589" cy="45479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F05B3E-4DCD-4283-8B97-4A90B8A54ADA}"/>
                </a:ext>
              </a:extLst>
            </p:cNvPr>
            <p:cNvSpPr/>
            <p:nvPr/>
          </p:nvSpPr>
          <p:spPr>
            <a:xfrm>
              <a:off x="1354618" y="1293251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AFE42F-BFFE-41A9-AA46-408B2C813F37}"/>
                </a:ext>
              </a:extLst>
            </p:cNvPr>
            <p:cNvSpPr txBox="1"/>
            <p:nvPr/>
          </p:nvSpPr>
          <p:spPr>
            <a:xfrm>
              <a:off x="1354618" y="1293251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Fault-tolerant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CEA80D-02F8-447B-A3E2-5562946E699D}"/>
              </a:ext>
            </a:extLst>
          </p:cNvPr>
          <p:cNvGrpSpPr/>
          <p:nvPr/>
        </p:nvGrpSpPr>
        <p:grpSpPr>
          <a:xfrm>
            <a:off x="9760705" y="3279006"/>
            <a:ext cx="909589" cy="454794"/>
            <a:chOff x="4333523" y="1295138"/>
            <a:chExt cx="909589" cy="45479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B60185-DDF8-4BB2-AA85-0720993A0A18}"/>
                </a:ext>
              </a:extLst>
            </p:cNvPr>
            <p:cNvSpPr/>
            <p:nvPr/>
          </p:nvSpPr>
          <p:spPr>
            <a:xfrm>
              <a:off x="4333523" y="1295138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3176040-74DA-4123-BE54-998E3D1DD468}"/>
                </a:ext>
              </a:extLst>
            </p:cNvPr>
            <p:cNvSpPr txBox="1"/>
            <p:nvPr/>
          </p:nvSpPr>
          <p:spPr>
            <a:xfrm>
              <a:off x="4333523" y="1295138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Fault-tolerant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8A275A-B27A-4A8A-9115-BA48637D95CB}"/>
              </a:ext>
            </a:extLst>
          </p:cNvPr>
          <p:cNvGrpSpPr/>
          <p:nvPr/>
        </p:nvGrpSpPr>
        <p:grpSpPr>
          <a:xfrm>
            <a:off x="8123061" y="3886200"/>
            <a:ext cx="909589" cy="454794"/>
            <a:chOff x="2682618" y="1939059"/>
            <a:chExt cx="909589" cy="45479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9D08C-A964-42A8-B9A9-CF7B6E6B5721}"/>
                </a:ext>
              </a:extLst>
            </p:cNvPr>
            <p:cNvSpPr/>
            <p:nvPr/>
          </p:nvSpPr>
          <p:spPr>
            <a:xfrm>
              <a:off x="2682618" y="1939059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AF702E-6F49-4C2A-9E76-4DA6A67D9AB1}"/>
                </a:ext>
              </a:extLst>
            </p:cNvPr>
            <p:cNvSpPr txBox="1"/>
            <p:nvPr/>
          </p:nvSpPr>
          <p:spPr>
            <a:xfrm>
              <a:off x="2682618" y="1939059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000" dirty="0"/>
                <a:t>Formal methods</a:t>
              </a:r>
              <a:endParaRPr lang="en-US" sz="1000" kern="12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F07B6F-5FDE-4166-B64D-94313103E796}"/>
              </a:ext>
            </a:extLst>
          </p:cNvPr>
          <p:cNvGrpSpPr/>
          <p:nvPr/>
        </p:nvGrpSpPr>
        <p:grpSpPr>
          <a:xfrm>
            <a:off x="7010400" y="3886200"/>
            <a:ext cx="909589" cy="454794"/>
            <a:chOff x="1582015" y="1939059"/>
            <a:chExt cx="909589" cy="45479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D001CE-01EB-4512-8E22-93339736EB63}"/>
                </a:ext>
              </a:extLst>
            </p:cNvPr>
            <p:cNvSpPr/>
            <p:nvPr/>
          </p:nvSpPr>
          <p:spPr>
            <a:xfrm>
              <a:off x="1582015" y="1939059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B3B0D4-4BF7-48C5-95D3-82115A254903}"/>
                </a:ext>
              </a:extLst>
            </p:cNvPr>
            <p:cNvSpPr txBox="1"/>
            <p:nvPr/>
          </p:nvSpPr>
          <p:spPr>
            <a:xfrm>
              <a:off x="1582015" y="1939059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Redundancy design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D577065-3D62-44EE-BD8C-A754A3461FA9}"/>
              </a:ext>
            </a:extLst>
          </p:cNvPr>
          <p:cNvGrpSpPr/>
          <p:nvPr/>
        </p:nvGrpSpPr>
        <p:grpSpPr>
          <a:xfrm>
            <a:off x="9439004" y="4532009"/>
            <a:ext cx="909589" cy="454794"/>
            <a:chOff x="4010619" y="2584868"/>
            <a:chExt cx="909589" cy="45479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1FE1DF3-4E35-4434-826F-8DE6E382B948}"/>
                </a:ext>
              </a:extLst>
            </p:cNvPr>
            <p:cNvSpPr/>
            <p:nvPr/>
          </p:nvSpPr>
          <p:spPr>
            <a:xfrm>
              <a:off x="4010619" y="2584868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3D82E43-A8C3-4C4A-8AB4-6C9FCA6E04CE}"/>
                </a:ext>
              </a:extLst>
            </p:cNvPr>
            <p:cNvSpPr txBox="1"/>
            <p:nvPr/>
          </p:nvSpPr>
          <p:spPr>
            <a:xfrm>
              <a:off x="4010619" y="2584868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CRC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6443B7-F575-491A-8227-3FDF49CF4926}"/>
              </a:ext>
            </a:extLst>
          </p:cNvPr>
          <p:cNvGrpSpPr/>
          <p:nvPr/>
        </p:nvGrpSpPr>
        <p:grpSpPr>
          <a:xfrm>
            <a:off x="9439004" y="5177817"/>
            <a:ext cx="909589" cy="454794"/>
            <a:chOff x="4010619" y="3230676"/>
            <a:chExt cx="909589" cy="4547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72289A-DBA3-4062-993B-D2202D9E21B6}"/>
                </a:ext>
              </a:extLst>
            </p:cNvPr>
            <p:cNvSpPr/>
            <p:nvPr/>
          </p:nvSpPr>
          <p:spPr>
            <a:xfrm>
              <a:off x="4010619" y="3230676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28B2DB-3AF9-4533-A796-600025DF096E}"/>
                </a:ext>
              </a:extLst>
            </p:cNvPr>
            <p:cNvSpPr txBox="1"/>
            <p:nvPr/>
          </p:nvSpPr>
          <p:spPr>
            <a:xfrm>
              <a:off x="4010619" y="3230676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Hamming Code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24AA698-DD0F-462F-8848-435D2C2D4843}"/>
              </a:ext>
            </a:extLst>
          </p:cNvPr>
          <p:cNvGrpSpPr/>
          <p:nvPr/>
        </p:nvGrpSpPr>
        <p:grpSpPr>
          <a:xfrm>
            <a:off x="10539607" y="4532009"/>
            <a:ext cx="909589" cy="454794"/>
            <a:chOff x="5111222" y="2584868"/>
            <a:chExt cx="909589" cy="45479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13D749-63A9-4256-84E7-0AF6863E0203}"/>
                </a:ext>
              </a:extLst>
            </p:cNvPr>
            <p:cNvSpPr/>
            <p:nvPr/>
          </p:nvSpPr>
          <p:spPr>
            <a:xfrm>
              <a:off x="5111222" y="2584868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66FE36-8B3D-44DE-B0E3-893306AB146D}"/>
                </a:ext>
              </a:extLst>
            </p:cNvPr>
            <p:cNvSpPr txBox="1"/>
            <p:nvPr/>
          </p:nvSpPr>
          <p:spPr>
            <a:xfrm>
              <a:off x="5111222" y="2584868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Multiple-voting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9A6F5A5-BD0B-45D2-9E25-4EBF5106FDE8}"/>
              </a:ext>
            </a:extLst>
          </p:cNvPr>
          <p:cNvSpPr/>
          <p:nvPr/>
        </p:nvSpPr>
        <p:spPr>
          <a:xfrm>
            <a:off x="9439003" y="4511933"/>
            <a:ext cx="909589" cy="471929"/>
          </a:xfrm>
          <a:prstGeom prst="rect">
            <a:avLst/>
          </a:prstGeom>
          <a:noFill/>
          <a:ln w="66675" cap="rnd" cmpd="sng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31F8B9-3AD3-406B-ABBF-F368E007BE3D}"/>
              </a:ext>
            </a:extLst>
          </p:cNvPr>
          <p:cNvGrpSpPr/>
          <p:nvPr/>
        </p:nvGrpSpPr>
        <p:grpSpPr>
          <a:xfrm>
            <a:off x="10316508" y="3924814"/>
            <a:ext cx="909589" cy="454794"/>
            <a:chOff x="4883825" y="1939059"/>
            <a:chExt cx="909589" cy="45479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595801-277A-47D5-96FE-2A2DA1BFD1F3}"/>
                </a:ext>
              </a:extLst>
            </p:cNvPr>
            <p:cNvSpPr/>
            <p:nvPr/>
          </p:nvSpPr>
          <p:spPr>
            <a:xfrm>
              <a:off x="4883825" y="1939059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D14DFB8-C121-41EC-B6E9-EBD9F7AC5071}"/>
                </a:ext>
              </a:extLst>
            </p:cNvPr>
            <p:cNvSpPr txBox="1"/>
            <p:nvPr/>
          </p:nvSpPr>
          <p:spPr>
            <a:xfrm>
              <a:off x="4883825" y="1939059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Multi-version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8E4DF8-C62A-4CB5-BE82-AFF879F3B75D}"/>
              </a:ext>
            </a:extLst>
          </p:cNvPr>
          <p:cNvGrpSpPr/>
          <p:nvPr/>
        </p:nvGrpSpPr>
        <p:grpSpPr>
          <a:xfrm>
            <a:off x="9250660" y="3900081"/>
            <a:ext cx="909589" cy="454794"/>
            <a:chOff x="4883825" y="1939059"/>
            <a:chExt cx="909589" cy="45479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DFD602-56AE-4308-AA4F-9840D8C0FA45}"/>
                </a:ext>
              </a:extLst>
            </p:cNvPr>
            <p:cNvSpPr/>
            <p:nvPr/>
          </p:nvSpPr>
          <p:spPr>
            <a:xfrm>
              <a:off x="4883825" y="1939059"/>
              <a:ext cx="909589" cy="4547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16E815-AADA-4683-9200-CFFD95585AC0}"/>
                </a:ext>
              </a:extLst>
            </p:cNvPr>
            <p:cNvSpPr txBox="1"/>
            <p:nvPr/>
          </p:nvSpPr>
          <p:spPr>
            <a:xfrm>
              <a:off x="4883825" y="1939059"/>
              <a:ext cx="909589" cy="454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/>
                <a:t>Single-version</a:t>
              </a:r>
              <a:endParaRPr lang="en-US" sz="1000" kern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7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41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77BD2A-67E5-4C8D-9E2B-AFB7C0A5F48D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382450" y="3297003"/>
            <a:ext cx="5183968" cy="0"/>
          </a:xfrm>
          <a:prstGeom prst="straightConnector1">
            <a:avLst/>
          </a:prstGeom>
          <a:solidFill>
            <a:srgbClr val="FFC000"/>
          </a:solidFill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4DD35C-671A-4CFC-A34C-AF9A9754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462-BC54-41B6-A800-303D5DE6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0EF7C4-EEDB-48F2-B4B7-9697354C074B}"/>
              </a:ext>
            </a:extLst>
          </p:cNvPr>
          <p:cNvSpPr/>
          <p:nvPr/>
        </p:nvSpPr>
        <p:spPr>
          <a:xfrm>
            <a:off x="1816130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90B8BF-AE04-486C-9592-F090B72271D7}"/>
              </a:ext>
            </a:extLst>
          </p:cNvPr>
          <p:cNvSpPr/>
          <p:nvPr/>
        </p:nvSpPr>
        <p:spPr>
          <a:xfrm>
            <a:off x="8566418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43073644-C2DF-4E46-A2A0-C19468A1B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44188"/>
              </p:ext>
            </p:extLst>
          </p:nvPr>
        </p:nvGraphicFramePr>
        <p:xfrm>
          <a:off x="1908086" y="3798332"/>
          <a:ext cx="14478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0101… 1100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3EABBE2-5272-43A1-B60C-A0F867B1B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79" y="1887607"/>
            <a:ext cx="989990" cy="98999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D29452-276A-4073-91B3-F997E133B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1" y="1887607"/>
            <a:ext cx="989990" cy="989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7D3AD3-B25A-4F0B-9950-556E5C3B550A}"/>
              </a:ext>
            </a:extLst>
          </p:cNvPr>
          <p:cNvSpPr txBox="1"/>
          <p:nvPr/>
        </p:nvSpPr>
        <p:spPr>
          <a:xfrm>
            <a:off x="1946022" y="1371600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Alice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5981A-C498-4560-94E5-0A53403BDF21}"/>
              </a:ext>
            </a:extLst>
          </p:cNvPr>
          <p:cNvSpPr txBox="1"/>
          <p:nvPr/>
        </p:nvSpPr>
        <p:spPr>
          <a:xfrm>
            <a:off x="8663990" y="1422253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Bob</a:t>
            </a:r>
          </a:p>
        </p:txBody>
      </p:sp>
      <p:pic>
        <p:nvPicPr>
          <p:cNvPr id="12" name="Picture 11" descr="A picture containing star, outdoor object&#10;&#10;Description automatically generated">
            <a:extLst>
              <a:ext uri="{FF2B5EF4-FFF2-40B4-BE49-F238E27FC236}">
                <a16:creationId xmlns:a16="http://schemas.microsoft.com/office/drawing/2014/main" id="{11193EF3-FD20-47E4-B54E-61EBFF25E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58" y="5827904"/>
            <a:ext cx="1463183" cy="823041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376DECB-38E0-4B37-8132-BC75B34F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85598"/>
              </p:ext>
            </p:extLst>
          </p:nvPr>
        </p:nvGraphicFramePr>
        <p:xfrm>
          <a:off x="5250534" y="4267200"/>
          <a:ext cx="14478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0101… 1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dirty="0"/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66858110-D9AC-4300-BC8B-66706D4A47A1}"/>
              </a:ext>
            </a:extLst>
          </p:cNvPr>
          <p:cNvSpPr/>
          <p:nvPr/>
        </p:nvSpPr>
        <p:spPr>
          <a:xfrm>
            <a:off x="4546870" y="4207550"/>
            <a:ext cx="2461739" cy="573721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05F17C-11E4-42FB-A4F7-2EC75A9DA33B}"/>
              </a:ext>
            </a:extLst>
          </p:cNvPr>
          <p:cNvCxnSpPr>
            <a:stCxn id="12" idx="0"/>
          </p:cNvCxnSpPr>
          <p:nvPr/>
        </p:nvCxnSpPr>
        <p:spPr>
          <a:xfrm flipV="1">
            <a:off x="3382450" y="5486400"/>
            <a:ext cx="884750" cy="341504"/>
          </a:xfrm>
          <a:prstGeom prst="straightConnector1">
            <a:avLst/>
          </a:prstGeom>
          <a:ln w="28575" cap="rnd" cmpd="sng">
            <a:solidFill>
              <a:schemeClr val="accent3">
                <a:lumMod val="60000"/>
                <a:lumOff val="40000"/>
              </a:schemeClr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2C7B3D-2480-46A0-889E-8F3A6E27C35F}"/>
              </a:ext>
            </a:extLst>
          </p:cNvPr>
          <p:cNvSpPr txBox="1"/>
          <p:nvPr/>
        </p:nvSpPr>
        <p:spPr>
          <a:xfrm>
            <a:off x="2618379" y="5363289"/>
            <a:ext cx="1173398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b="1" dirty="0"/>
              <a:t>Cosmic Ray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A12ED7-89A3-48A0-BE26-FD941FBA57A0}"/>
              </a:ext>
            </a:extLst>
          </p:cNvPr>
          <p:cNvCxnSpPr>
            <a:cxnSpLocks/>
          </p:cNvCxnSpPr>
          <p:nvPr/>
        </p:nvCxnSpPr>
        <p:spPr>
          <a:xfrm flipV="1">
            <a:off x="4267200" y="4169172"/>
            <a:ext cx="838200" cy="1317229"/>
          </a:xfrm>
          <a:prstGeom prst="straightConnector1">
            <a:avLst/>
          </a:prstGeom>
          <a:ln w="28575" cap="rnd" cmpd="sng">
            <a:solidFill>
              <a:schemeClr val="tx2">
                <a:lumMod val="40000"/>
                <a:lumOff val="60000"/>
              </a:schemeClr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5B839AD-AAF4-4EB4-B3F1-F63B260EF4F0}"/>
              </a:ext>
            </a:extLst>
          </p:cNvPr>
          <p:cNvSpPr txBox="1"/>
          <p:nvPr/>
        </p:nvSpPr>
        <p:spPr>
          <a:xfrm>
            <a:off x="3988277" y="4812269"/>
            <a:ext cx="55784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b="1" dirty="0" err="1"/>
              <a:t>Pions</a:t>
            </a:r>
            <a:endParaRPr lang="en-US" sz="1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728CE3-BEA0-42D1-B507-28F975CFEEA5}"/>
              </a:ext>
            </a:extLst>
          </p:cNvPr>
          <p:cNvSpPr txBox="1"/>
          <p:nvPr/>
        </p:nvSpPr>
        <p:spPr>
          <a:xfrm>
            <a:off x="4119484" y="5651699"/>
            <a:ext cx="1335302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b="1" dirty="0"/>
              <a:t>Air Molecules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6E1E3A-95CD-4B48-B2F9-C32AEE87AF42}"/>
              </a:ext>
            </a:extLst>
          </p:cNvPr>
          <p:cNvCxnSpPr>
            <a:cxnSpLocks/>
          </p:cNvCxnSpPr>
          <p:nvPr/>
        </p:nvCxnSpPr>
        <p:spPr>
          <a:xfrm flipV="1">
            <a:off x="4267200" y="5181601"/>
            <a:ext cx="533400" cy="304799"/>
          </a:xfrm>
          <a:prstGeom prst="straightConnector1">
            <a:avLst/>
          </a:prstGeom>
          <a:ln w="28575" cap="rnd" cmpd="sng">
            <a:solidFill>
              <a:schemeClr val="tx2">
                <a:lumMod val="40000"/>
                <a:lumOff val="60000"/>
              </a:schemeClr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CFB833-3A07-4E01-99A3-AE1778D0AA13}"/>
              </a:ext>
            </a:extLst>
          </p:cNvPr>
          <p:cNvCxnSpPr>
            <a:cxnSpLocks/>
          </p:cNvCxnSpPr>
          <p:nvPr/>
        </p:nvCxnSpPr>
        <p:spPr>
          <a:xfrm flipV="1">
            <a:off x="4787135" y="4700035"/>
            <a:ext cx="611318" cy="481567"/>
          </a:xfrm>
          <a:prstGeom prst="straightConnector1">
            <a:avLst/>
          </a:prstGeom>
          <a:ln w="28575" cap="rnd" cmpd="sng">
            <a:solidFill>
              <a:schemeClr val="accent5">
                <a:lumMod val="40000"/>
                <a:lumOff val="60000"/>
              </a:schemeClr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F10927A-2794-4108-971E-BAA7A2153258}"/>
              </a:ext>
            </a:extLst>
          </p:cNvPr>
          <p:cNvSpPr txBox="1"/>
          <p:nvPr/>
        </p:nvSpPr>
        <p:spPr>
          <a:xfrm rot="18597584">
            <a:off x="4415623" y="4689158"/>
            <a:ext cx="956993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b="1" dirty="0"/>
              <a:t>Neutrinos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6EC48E-521A-4DC9-8CA9-89F7799A9400}"/>
              </a:ext>
            </a:extLst>
          </p:cNvPr>
          <p:cNvCxnSpPr>
            <a:cxnSpLocks/>
          </p:cNvCxnSpPr>
          <p:nvPr/>
        </p:nvCxnSpPr>
        <p:spPr>
          <a:xfrm flipV="1">
            <a:off x="4787135" y="4848265"/>
            <a:ext cx="1194299" cy="333337"/>
          </a:xfrm>
          <a:prstGeom prst="straightConnector1">
            <a:avLst/>
          </a:prstGeom>
          <a:ln w="28575" cap="rnd" cmpd="sng">
            <a:solidFill>
              <a:schemeClr val="accent5">
                <a:lumMod val="40000"/>
                <a:lumOff val="60000"/>
              </a:schemeClr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65E335D-CAE6-4E03-A42C-2947244E8F32}"/>
              </a:ext>
            </a:extLst>
          </p:cNvPr>
          <p:cNvSpPr txBox="1"/>
          <p:nvPr/>
        </p:nvSpPr>
        <p:spPr>
          <a:xfrm>
            <a:off x="5175863" y="5063287"/>
            <a:ext cx="660437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b="1" dirty="0"/>
              <a:t>Muons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946A2-0AD5-4F7A-B465-9B611A043E59}"/>
              </a:ext>
            </a:extLst>
          </p:cNvPr>
          <p:cNvSpPr/>
          <p:nvPr/>
        </p:nvSpPr>
        <p:spPr>
          <a:xfrm>
            <a:off x="9105995" y="3112336"/>
            <a:ext cx="49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m’</a:t>
            </a:r>
          </a:p>
        </p:txBody>
      </p:sp>
    </p:spTree>
    <p:extLst>
      <p:ext uri="{BB962C8B-B14F-4D97-AF65-F5344CB8AC3E}">
        <p14:creationId xmlns:p14="http://schemas.microsoft.com/office/powerpoint/2010/main" val="37444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27161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44444E-6 L 0.27214 4.44444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24" grpId="0"/>
      <p:bldP spid="25" grpId="0"/>
      <p:bldP spid="35" grpId="0"/>
      <p:bldP spid="4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77BD2A-67E5-4C8D-9E2B-AFB7C0A5F48D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382450" y="3297003"/>
            <a:ext cx="5183968" cy="0"/>
          </a:xfrm>
          <a:prstGeom prst="straightConnector1">
            <a:avLst/>
          </a:prstGeom>
          <a:solidFill>
            <a:srgbClr val="FFC000"/>
          </a:solidFill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4DD35C-671A-4CFC-A34C-AF9A9754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462-BC54-41B6-A800-303D5DE6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0EF7C4-EEDB-48F2-B4B7-9697354C074B}"/>
              </a:ext>
            </a:extLst>
          </p:cNvPr>
          <p:cNvSpPr/>
          <p:nvPr/>
        </p:nvSpPr>
        <p:spPr>
          <a:xfrm>
            <a:off x="1816130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90B8BF-AE04-486C-9592-F090B72271D7}"/>
              </a:ext>
            </a:extLst>
          </p:cNvPr>
          <p:cNvSpPr/>
          <p:nvPr/>
        </p:nvSpPr>
        <p:spPr>
          <a:xfrm>
            <a:off x="8566418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43073644-C2DF-4E46-A2A0-C19468A1B831}"/>
              </a:ext>
            </a:extLst>
          </p:cNvPr>
          <p:cNvGraphicFramePr>
            <a:graphicFrameLocks noGrp="1"/>
          </p:cNvGraphicFramePr>
          <p:nvPr/>
        </p:nvGraphicFramePr>
        <p:xfrm>
          <a:off x="1908086" y="3798332"/>
          <a:ext cx="14478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0101… 1100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3EABBE2-5272-43A1-B60C-A0F867B1B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79" y="1887607"/>
            <a:ext cx="989990" cy="98999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D29452-276A-4073-91B3-F997E133B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1" y="1887607"/>
            <a:ext cx="989990" cy="989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7D3AD3-B25A-4F0B-9950-556E5C3B550A}"/>
              </a:ext>
            </a:extLst>
          </p:cNvPr>
          <p:cNvSpPr txBox="1"/>
          <p:nvPr/>
        </p:nvSpPr>
        <p:spPr>
          <a:xfrm>
            <a:off x="1946022" y="1371600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Alice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5981A-C498-4560-94E5-0A53403BDF21}"/>
              </a:ext>
            </a:extLst>
          </p:cNvPr>
          <p:cNvSpPr txBox="1"/>
          <p:nvPr/>
        </p:nvSpPr>
        <p:spPr>
          <a:xfrm>
            <a:off x="8663990" y="1422253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Bob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60A7A-6965-4183-95C9-B5C1CEA5AF5C}"/>
              </a:ext>
            </a:extLst>
          </p:cNvPr>
          <p:cNvSpPr/>
          <p:nvPr/>
        </p:nvSpPr>
        <p:spPr>
          <a:xfrm>
            <a:off x="3382450" y="3024271"/>
            <a:ext cx="602784" cy="54545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8D864-541B-42C0-8096-056261EAFCF3}"/>
              </a:ext>
            </a:extLst>
          </p:cNvPr>
          <p:cNvSpPr/>
          <p:nvPr/>
        </p:nvSpPr>
        <p:spPr>
          <a:xfrm>
            <a:off x="10142133" y="3024270"/>
            <a:ext cx="602784" cy="54545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72EF2DE-96A9-46EF-9408-ED0C978A5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69002"/>
              </p:ext>
            </p:extLst>
          </p:nvPr>
        </p:nvGraphicFramePr>
        <p:xfrm>
          <a:off x="3355886" y="3798332"/>
          <a:ext cx="44144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 Box 11">
            <a:extLst>
              <a:ext uri="{FF2B5EF4-FFF2-40B4-BE49-F238E27FC236}">
                <a16:creationId xmlns:a16="http://schemas.microsoft.com/office/drawing/2014/main" id="{BC13FC04-0D42-4DB4-A773-F129FB60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61" y="459607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Generate checksum:</a:t>
            </a:r>
          </a:p>
          <a:p>
            <a:r>
              <a:rPr lang="en-US" sz="2400" b="1" i="1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Symbol" charset="0"/>
              </a:rPr>
              <a:t> CRC(m)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40850DF-E2F1-4A7D-8C47-A81017EA5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017" y="4528392"/>
            <a:ext cx="2421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Verify checksum:</a:t>
            </a:r>
          </a:p>
          <a:p>
            <a:r>
              <a:rPr lang="en-US" sz="2400" dirty="0">
                <a:latin typeface="Cambria"/>
                <a:cs typeface="Cambria"/>
                <a:sym typeface="Symbol" charset="0"/>
              </a:rPr>
              <a:t>CRC(m)  ?= </a:t>
            </a:r>
            <a:r>
              <a:rPr lang="en-US" sz="2400" b="1" i="1" dirty="0">
                <a:latin typeface="Cambria"/>
                <a:cs typeface="Cambria"/>
                <a:sym typeface="Symbol" charset="0"/>
              </a:rPr>
              <a:t>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31C8E5-F17F-4FC7-A6CB-EFB483E7C8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5791200" y="4876801"/>
            <a:ext cx="1224419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55182 -0.009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4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55182 -0.009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77BD2A-67E5-4C8D-9E2B-AFB7C0A5F48D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382450" y="3297003"/>
            <a:ext cx="5183968" cy="0"/>
          </a:xfrm>
          <a:prstGeom prst="straightConnector1">
            <a:avLst/>
          </a:prstGeom>
          <a:solidFill>
            <a:srgbClr val="FFC000"/>
          </a:solidFill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4DD35C-671A-4CFC-A34C-AF9A9754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462-BC54-41B6-A800-303D5DE6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0EF7C4-EEDB-48F2-B4B7-9697354C074B}"/>
              </a:ext>
            </a:extLst>
          </p:cNvPr>
          <p:cNvSpPr/>
          <p:nvPr/>
        </p:nvSpPr>
        <p:spPr>
          <a:xfrm>
            <a:off x="1816130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90B8BF-AE04-486C-9592-F090B72271D7}"/>
              </a:ext>
            </a:extLst>
          </p:cNvPr>
          <p:cNvSpPr/>
          <p:nvPr/>
        </p:nvSpPr>
        <p:spPr>
          <a:xfrm>
            <a:off x="8566418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43073644-C2DF-4E46-A2A0-C19468A1B831}"/>
              </a:ext>
            </a:extLst>
          </p:cNvPr>
          <p:cNvGraphicFramePr>
            <a:graphicFrameLocks noGrp="1"/>
          </p:cNvGraphicFramePr>
          <p:nvPr/>
        </p:nvGraphicFramePr>
        <p:xfrm>
          <a:off x="1908086" y="3798332"/>
          <a:ext cx="14478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0101… 1100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3EABBE2-5272-43A1-B60C-A0F867B1B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79" y="1887607"/>
            <a:ext cx="989990" cy="98999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D29452-276A-4073-91B3-F997E133B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1" y="1887607"/>
            <a:ext cx="989990" cy="989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7D3AD3-B25A-4F0B-9950-556E5C3B550A}"/>
              </a:ext>
            </a:extLst>
          </p:cNvPr>
          <p:cNvSpPr txBox="1"/>
          <p:nvPr/>
        </p:nvSpPr>
        <p:spPr>
          <a:xfrm>
            <a:off x="1946022" y="1371600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Alice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5981A-C498-4560-94E5-0A53403BDF21}"/>
              </a:ext>
            </a:extLst>
          </p:cNvPr>
          <p:cNvSpPr txBox="1"/>
          <p:nvPr/>
        </p:nvSpPr>
        <p:spPr>
          <a:xfrm>
            <a:off x="8663990" y="1422253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Bob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60A7A-6965-4183-95C9-B5C1CEA5AF5C}"/>
              </a:ext>
            </a:extLst>
          </p:cNvPr>
          <p:cNvSpPr/>
          <p:nvPr/>
        </p:nvSpPr>
        <p:spPr>
          <a:xfrm>
            <a:off x="3382450" y="3024271"/>
            <a:ext cx="602784" cy="54545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8D864-541B-42C0-8096-056261EAFCF3}"/>
              </a:ext>
            </a:extLst>
          </p:cNvPr>
          <p:cNvSpPr/>
          <p:nvPr/>
        </p:nvSpPr>
        <p:spPr>
          <a:xfrm>
            <a:off x="10142133" y="3024270"/>
            <a:ext cx="602784" cy="54545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40850DF-E2F1-4A7D-8C47-A81017EA5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017" y="5041325"/>
            <a:ext cx="2421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Verify checksum:</a:t>
            </a:r>
          </a:p>
          <a:p>
            <a:r>
              <a:rPr lang="en-US" sz="2400" dirty="0">
                <a:latin typeface="Cambria"/>
                <a:cs typeface="Cambria"/>
                <a:sym typeface="Symbol" charset="0"/>
              </a:rPr>
              <a:t>CRC(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  <a:sym typeface="Symbol" charset="0"/>
              </a:rPr>
              <a:t>m’</a:t>
            </a:r>
            <a:r>
              <a:rPr lang="en-US" sz="2400" dirty="0">
                <a:latin typeface="Cambria"/>
                <a:cs typeface="Cambria"/>
                <a:sym typeface="Symbol" charset="0"/>
              </a:rPr>
              <a:t>)  ?= </a:t>
            </a:r>
            <a:r>
              <a:rPr lang="en-US" sz="2400" b="1" i="1" dirty="0">
                <a:solidFill>
                  <a:srgbClr val="FF0000"/>
                </a:solidFill>
                <a:latin typeface="Cambria"/>
                <a:cs typeface="Cambria"/>
                <a:sym typeface="Symbol" charset="0"/>
              </a:rPr>
              <a:t>S’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476F23-272F-4A30-BF3F-AEC937704A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9207" r="11041" b="9682"/>
          <a:stretch/>
        </p:blipFill>
        <p:spPr>
          <a:xfrm>
            <a:off x="5791200" y="4876801"/>
            <a:ext cx="1224419" cy="1295399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73FDC5F-1DDF-45B4-9B3E-62C55B3F7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52039"/>
              </p:ext>
            </p:extLst>
          </p:nvPr>
        </p:nvGraphicFramePr>
        <p:xfrm>
          <a:off x="3355886" y="3798332"/>
          <a:ext cx="45411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90ADBED-6E79-4A60-A493-0C20B6BFD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28677"/>
              </p:ext>
            </p:extLst>
          </p:nvPr>
        </p:nvGraphicFramePr>
        <p:xfrm>
          <a:off x="5250534" y="4267200"/>
          <a:ext cx="14478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1010… 1111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EE9DC96-0FEC-459E-B686-8E5F8488B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12508"/>
              </p:ext>
            </p:extLst>
          </p:nvPr>
        </p:nvGraphicFramePr>
        <p:xfrm>
          <a:off x="6698334" y="4267200"/>
          <a:ext cx="45411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S’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 Box 11">
            <a:extLst>
              <a:ext uri="{FF2B5EF4-FFF2-40B4-BE49-F238E27FC236}">
                <a16:creationId xmlns:a16="http://schemas.microsoft.com/office/drawing/2014/main" id="{270C34C0-6726-4F44-A5AF-9D87DF24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170" y="5844441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n-lt"/>
              </a:rPr>
              <a:t>S’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Symbol" charset="0"/>
              </a:rPr>
              <a:t> CRC(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charset="0"/>
              </a:rPr>
              <a:t>m’</a:t>
            </a:r>
            <a:r>
              <a:rPr lang="en-US" sz="2400" dirty="0">
                <a:latin typeface="+mn-lt"/>
                <a:sym typeface="Symbol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E74B2-9DCB-48A9-8381-629D1292FA40}"/>
              </a:ext>
            </a:extLst>
          </p:cNvPr>
          <p:cNvSpPr/>
          <p:nvPr/>
        </p:nvSpPr>
        <p:spPr>
          <a:xfrm>
            <a:off x="4865130" y="4191000"/>
            <a:ext cx="2461739" cy="573721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D778A432-8E34-4624-88AC-DC3F9C573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61" y="459607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Generate checksum:</a:t>
            </a:r>
          </a:p>
          <a:p>
            <a:r>
              <a:rPr lang="en-US" sz="2400" b="1" i="1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Symbol" charset="0"/>
              </a:rPr>
              <a:t> CRC(m)</a:t>
            </a:r>
          </a:p>
        </p:txBody>
      </p:sp>
    </p:spTree>
    <p:extLst>
      <p:ext uri="{BB962C8B-B14F-4D97-AF65-F5344CB8AC3E}">
        <p14:creationId xmlns:p14="http://schemas.microsoft.com/office/powerpoint/2010/main" val="8896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27161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161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44444E-6 L 0.27214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44444E-6 L 0.2721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9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77BD2A-67E5-4C8D-9E2B-AFB7C0A5F48D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382450" y="3297003"/>
            <a:ext cx="5183968" cy="0"/>
          </a:xfrm>
          <a:prstGeom prst="straightConnector1">
            <a:avLst/>
          </a:prstGeom>
          <a:solidFill>
            <a:srgbClr val="FFC000"/>
          </a:solidFill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4DD35C-671A-4CFC-A34C-AF9A9754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Code (MAC)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462-BC54-41B6-A800-303D5DE6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492876"/>
            <a:ext cx="2844800" cy="365125"/>
          </a:xfrm>
        </p:spPr>
        <p:txBody>
          <a:bodyPr/>
          <a:lstStyle/>
          <a:p>
            <a:pPr>
              <a:defRPr/>
            </a:pPr>
            <a:fld id="{EB768B8C-EFDC-4325-9754-2F624665991A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0EF7C4-EEDB-48F2-B4B7-9697354C074B}"/>
              </a:ext>
            </a:extLst>
          </p:cNvPr>
          <p:cNvSpPr/>
          <p:nvPr/>
        </p:nvSpPr>
        <p:spPr>
          <a:xfrm>
            <a:off x="1816130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90B8BF-AE04-486C-9592-F090B72271D7}"/>
              </a:ext>
            </a:extLst>
          </p:cNvPr>
          <p:cNvSpPr/>
          <p:nvPr/>
        </p:nvSpPr>
        <p:spPr>
          <a:xfrm>
            <a:off x="8566418" y="3024273"/>
            <a:ext cx="1631712" cy="545459"/>
          </a:xfrm>
          <a:prstGeom prst="roundRect">
            <a:avLst/>
          </a:prstGeom>
          <a:solidFill>
            <a:srgbClr val="FFC000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3EABBE2-5272-43A1-B60C-A0F867B1B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279" y="1887607"/>
            <a:ext cx="989990" cy="98999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8D29452-276A-4073-91B3-F997E133B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91" y="1887607"/>
            <a:ext cx="989990" cy="989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7D3AD3-B25A-4F0B-9950-556E5C3B550A}"/>
              </a:ext>
            </a:extLst>
          </p:cNvPr>
          <p:cNvSpPr txBox="1"/>
          <p:nvPr/>
        </p:nvSpPr>
        <p:spPr>
          <a:xfrm>
            <a:off x="1946022" y="1371600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Alice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5981A-C498-4560-94E5-0A53403BDF21}"/>
              </a:ext>
            </a:extLst>
          </p:cNvPr>
          <p:cNvSpPr txBox="1"/>
          <p:nvPr/>
        </p:nvSpPr>
        <p:spPr>
          <a:xfrm>
            <a:off x="8663990" y="1422253"/>
            <a:ext cx="138343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dirty="0"/>
              <a:t>Bob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60A7A-6965-4183-95C9-B5C1CEA5AF5C}"/>
              </a:ext>
            </a:extLst>
          </p:cNvPr>
          <p:cNvSpPr/>
          <p:nvPr/>
        </p:nvSpPr>
        <p:spPr>
          <a:xfrm>
            <a:off x="3382450" y="3024271"/>
            <a:ext cx="602784" cy="54545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68D864-541B-42C0-8096-056261EAFCF3}"/>
              </a:ext>
            </a:extLst>
          </p:cNvPr>
          <p:cNvSpPr/>
          <p:nvPr/>
        </p:nvSpPr>
        <p:spPr>
          <a:xfrm>
            <a:off x="10142133" y="3024270"/>
            <a:ext cx="602784" cy="545459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5254C52E-9728-4AF2-9A30-0CBFD9176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01" y="2090755"/>
            <a:ext cx="525082" cy="525082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2009262B-08D1-4F8F-9196-169F0D80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65003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Generate checksum:</a:t>
            </a:r>
          </a:p>
          <a:p>
            <a:r>
              <a:rPr lang="en-US" sz="2400" b="1" i="1" dirty="0">
                <a:latin typeface="+mn-lt"/>
                <a:sym typeface="Symbol" charset="0"/>
              </a:rPr>
              <a:t>S</a:t>
            </a:r>
            <a:r>
              <a:rPr lang="en-US" sz="2400" dirty="0">
                <a:latin typeface="+mn-lt"/>
                <a:sym typeface="Symbol" charset="0"/>
              </a:rPr>
              <a:t>  MAC(m, k)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EA21B607-82B1-4286-AE6C-22448346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556" y="5197325"/>
            <a:ext cx="2421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Verify checksum:</a:t>
            </a:r>
          </a:p>
          <a:p>
            <a:r>
              <a:rPr lang="en-US" sz="2400" dirty="0">
                <a:latin typeface="Cambria"/>
                <a:cs typeface="Cambria"/>
                <a:sym typeface="Symbol" charset="0"/>
              </a:rPr>
              <a:t>MAC(</a:t>
            </a:r>
            <a:r>
              <a:rPr lang="en-US" sz="2400" dirty="0" err="1">
                <a:latin typeface="Cambria"/>
                <a:cs typeface="Cambria"/>
                <a:sym typeface="Symbol" charset="0"/>
              </a:rPr>
              <a:t>m,k</a:t>
            </a:r>
            <a:r>
              <a:rPr lang="en-US" sz="2400" dirty="0">
                <a:latin typeface="Cambria"/>
                <a:cs typeface="Cambria"/>
                <a:sym typeface="Symbol" charset="0"/>
              </a:rPr>
              <a:t>) ?= </a:t>
            </a:r>
            <a:r>
              <a:rPr lang="en-US" sz="2400" b="1" i="1" dirty="0">
                <a:latin typeface="Cambria"/>
                <a:cs typeface="Cambria"/>
                <a:sym typeface="Symbol" charset="0"/>
              </a:rPr>
              <a:t>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9AE5B05-8BFB-4223-A2DB-79B3F55CD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44190"/>
              </p:ext>
            </p:extLst>
          </p:nvPr>
        </p:nvGraphicFramePr>
        <p:xfrm>
          <a:off x="1950737" y="3825873"/>
          <a:ext cx="14478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0101… 1100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0420AA1-1E3B-40D2-9445-727FF70B2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18815"/>
              </p:ext>
            </p:extLst>
          </p:nvPr>
        </p:nvGraphicFramePr>
        <p:xfrm>
          <a:off x="3398537" y="3826956"/>
          <a:ext cx="44144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4ADADA01-9394-4AAA-928D-45A4B76105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99" y="4425313"/>
            <a:ext cx="525082" cy="525082"/>
          </a:xfrm>
          <a:prstGeom prst="rect">
            <a:avLst/>
          </a:prstGeom>
        </p:spPr>
      </p:pic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7BF3DE0-1986-497A-893C-9AD1CADB6E7C}"/>
              </a:ext>
            </a:extLst>
          </p:cNvPr>
          <p:cNvCxnSpPr>
            <a:cxnSpLocks/>
            <a:endCxn id="28" idx="1"/>
          </p:cNvCxnSpPr>
          <p:nvPr/>
        </p:nvCxnSpPr>
        <p:spPr>
          <a:xfrm rot="16200000" flipH="1">
            <a:off x="2596785" y="4426940"/>
            <a:ext cx="338768" cy="183060"/>
          </a:xfrm>
          <a:prstGeom prst="bentConnector2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50EF701-375E-4E71-8C0F-5864AD842336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3382781" y="4344708"/>
            <a:ext cx="236478" cy="343146"/>
          </a:xfrm>
          <a:prstGeom prst="bentConnector2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8BC574E1-72F7-4F66-A41A-220646EA8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11" y="4418424"/>
            <a:ext cx="525082" cy="525082"/>
          </a:xfrm>
          <a:prstGeom prst="rect">
            <a:avLst/>
          </a:prstGeom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85C118B-4AB1-46DC-A7F0-40571D691A7A}"/>
              </a:ext>
            </a:extLst>
          </p:cNvPr>
          <p:cNvCxnSpPr>
            <a:cxnSpLocks/>
            <a:endCxn id="32" idx="1"/>
          </p:cNvCxnSpPr>
          <p:nvPr/>
        </p:nvCxnSpPr>
        <p:spPr>
          <a:xfrm rot="16200000" flipH="1">
            <a:off x="9133764" y="4372317"/>
            <a:ext cx="484253" cy="133042"/>
          </a:xfrm>
          <a:prstGeom prst="bentConnector2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243E1E6-C2C0-4DAE-8B0A-6762F3F199D2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9967493" y="4146745"/>
            <a:ext cx="349488" cy="534220"/>
          </a:xfrm>
          <a:prstGeom prst="bentConnector2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4EA8F92-F901-4218-832B-158170DC2134}"/>
              </a:ext>
            </a:extLst>
          </p:cNvPr>
          <p:cNvSpPr/>
          <p:nvPr/>
        </p:nvSpPr>
        <p:spPr>
          <a:xfrm>
            <a:off x="2262583" y="4274825"/>
            <a:ext cx="1447800" cy="752599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F532C9-D8F3-4305-A72E-3CB6AC442E28}"/>
              </a:ext>
            </a:extLst>
          </p:cNvPr>
          <p:cNvSpPr/>
          <p:nvPr/>
        </p:nvSpPr>
        <p:spPr>
          <a:xfrm>
            <a:off x="3418996" y="3799295"/>
            <a:ext cx="504622" cy="447869"/>
          </a:xfrm>
          <a:prstGeom prst="rect">
            <a:avLst/>
          </a:prstGeom>
          <a:solidFill>
            <a:schemeClr val="bg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05632179-36E9-4141-BCDC-68254A8AB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17" y="2100282"/>
            <a:ext cx="525082" cy="5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4251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55182 -0.009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4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5183 -0.009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7" grpId="0" animBg="1"/>
      <p:bldP spid="24" grpId="0"/>
      <p:bldP spid="25" grpId="0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19405</TotalTime>
  <Words>2304</Words>
  <Application>Microsoft Office PowerPoint</Application>
  <PresentationFormat>Widescreen</PresentationFormat>
  <Paragraphs>821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-apple-system</vt:lpstr>
      <vt:lpstr>Arial</vt:lpstr>
      <vt:lpstr>Calibri</vt:lpstr>
      <vt:lpstr>Cambria</vt:lpstr>
      <vt:lpstr>Open Sans</vt:lpstr>
      <vt:lpstr>template</vt:lpstr>
      <vt:lpstr>Why Cybersecurity Is Hard</vt:lpstr>
      <vt:lpstr>Recent News Headlines on Cyber Attacks</vt:lpstr>
      <vt:lpstr>Why Can Computers Be Attacked So Easily? </vt:lpstr>
      <vt:lpstr>PowerPoint Presentation</vt:lpstr>
      <vt:lpstr>PowerPoint Presentation</vt:lpstr>
      <vt:lpstr>Cyclic Redundancy Check (CRC) </vt:lpstr>
      <vt:lpstr>Cyclic Redundancy Check (CRC) </vt:lpstr>
      <vt:lpstr>Cyclic Redundancy Check (CRC) </vt:lpstr>
      <vt:lpstr>Message Authentication Code (MAC)</vt:lpstr>
      <vt:lpstr>PowerPoint Presentation</vt:lpstr>
      <vt:lpstr>Cybersecurity: An Adversarial Discipline</vt:lpstr>
      <vt:lpstr>Asymmetry</vt:lpstr>
      <vt:lpstr>Asymmetry</vt:lpstr>
      <vt:lpstr>Asymmetry</vt:lpstr>
      <vt:lpstr>Asymmetry</vt:lpstr>
      <vt:lpstr>Asymmetry</vt:lpstr>
      <vt:lpstr>Cybersecurity: An Adversarial Discipline</vt:lpstr>
      <vt:lpstr>Who Are the Offenders?</vt:lpstr>
      <vt:lpstr>What Are Their Motivations?</vt:lpstr>
      <vt:lpstr>How Powerful Are They?</vt:lpstr>
      <vt:lpstr>Knowledge Defenders Have to Know</vt:lpstr>
      <vt:lpstr>PowerPoint Presentation</vt:lpstr>
      <vt:lpstr>History of Cyber Evolution</vt:lpstr>
      <vt:lpstr>History of Cyber Evolution</vt:lpstr>
      <vt:lpstr>Attack Surface</vt:lpstr>
      <vt:lpstr>Attack Surface</vt:lpstr>
      <vt:lpstr>Attack Surface</vt:lpstr>
      <vt:lpstr>PowerPoint Presentation</vt:lpstr>
      <vt:lpstr>Direction I: Isolation</vt:lpstr>
      <vt:lpstr>Direction I: Isolation</vt:lpstr>
      <vt:lpstr>Today’s Isolation</vt:lpstr>
      <vt:lpstr>Direction II: Memory Safe Programming Languages</vt:lpstr>
      <vt:lpstr>Arm Races in Buffer Overflow Attacks and Defense</vt:lpstr>
      <vt:lpstr>History of Programming Language Development</vt:lpstr>
      <vt:lpstr>Rust Is the Most Loved Programming Language</vt:lpstr>
      <vt:lpstr>Companies Use Rust in Production</vt:lpstr>
      <vt:lpstr>PowerPoint Presentation</vt:lpstr>
      <vt:lpstr>Direction III: Formal Verification</vt:lpstr>
      <vt:lpstr>Direction III: Formal Verification</vt:lpstr>
      <vt:lpstr>Direction III: Formal Verification – Recent Progress from Systems Community</vt:lpstr>
      <vt:lpstr>Direction IV: AI For Cybersecurity</vt:lpstr>
      <vt:lpstr>The AI-Edge Institute at OSU</vt:lpstr>
      <vt:lpstr>PowerPoint Presentation</vt:lpstr>
      <vt:lpstr>Cybersecurity Laws and Regulations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Zhiqiang Lin</dc:creator>
  <cp:lastModifiedBy>LIN, Zhiqiang</cp:lastModifiedBy>
  <cp:revision>5444</cp:revision>
  <dcterms:created xsi:type="dcterms:W3CDTF">2011-11-02T18:57:24Z</dcterms:created>
  <dcterms:modified xsi:type="dcterms:W3CDTF">2021-10-14T12:21:34Z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